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6" r:id="rId3"/>
  </p:sldMasterIdLst>
  <p:notesMasterIdLst>
    <p:notesMasterId r:id="rId36"/>
  </p:notesMasterIdLst>
  <p:sldIdLst>
    <p:sldId id="333" r:id="rId4"/>
    <p:sldId id="323" r:id="rId5"/>
    <p:sldId id="312" r:id="rId6"/>
    <p:sldId id="313" r:id="rId7"/>
    <p:sldId id="327" r:id="rId8"/>
    <p:sldId id="325" r:id="rId9"/>
    <p:sldId id="314" r:id="rId10"/>
    <p:sldId id="326" r:id="rId11"/>
    <p:sldId id="324" r:id="rId12"/>
    <p:sldId id="328" r:id="rId13"/>
    <p:sldId id="329" r:id="rId14"/>
    <p:sldId id="315" r:id="rId15"/>
    <p:sldId id="330" r:id="rId16"/>
    <p:sldId id="316" r:id="rId17"/>
    <p:sldId id="319" r:id="rId18"/>
    <p:sldId id="321" r:id="rId19"/>
    <p:sldId id="322" r:id="rId20"/>
    <p:sldId id="320" r:id="rId21"/>
    <p:sldId id="318" r:id="rId22"/>
    <p:sldId id="331" r:id="rId23"/>
    <p:sldId id="301" r:id="rId24"/>
    <p:sldId id="302" r:id="rId25"/>
    <p:sldId id="307" r:id="rId26"/>
    <p:sldId id="308" r:id="rId27"/>
    <p:sldId id="303" r:id="rId28"/>
    <p:sldId id="310" r:id="rId29"/>
    <p:sldId id="309" r:id="rId30"/>
    <p:sldId id="311" r:id="rId31"/>
    <p:sldId id="304" r:id="rId32"/>
    <p:sldId id="305" r:id="rId33"/>
    <p:sldId id="306" r:id="rId34"/>
    <p:sldId id="332" r:id="rId35"/>
  </p:sldIdLst>
  <p:sldSz cx="12192000" cy="6858000"/>
  <p:notesSz cx="7104063" cy="10234613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BDDED-2402-4663-A92A-32DA97F68889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51BEF-01DA-48A9-A59D-24A841FBE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6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80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362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25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13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09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298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33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01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52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3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535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468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74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427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94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12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8812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66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32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00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14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4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7085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2940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118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7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6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55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3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051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7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1BEF-01DA-48A9-A59D-24A841FBE4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ctr"/>
          <a:lstStyle>
            <a:lvl1pPr algn="ctr">
              <a:defRPr sz="1065" baseline="0">
                <a:latin typeface="Roboto Regular"/>
                <a:cs typeface="Roboto Regular"/>
              </a:defRPr>
            </a:lvl1pPr>
          </a:lstStyle>
          <a:p>
            <a:r>
              <a:rPr lang="en-US" dirty="0" smtClean="0"/>
              <a:t>Image Place Holder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8_Responsive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11"/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DCDEE0">
              <a:alpha val="4059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00" name="Picture Placeholder 4"/>
          <p:cNvSpPr>
            <a:spLocks noGrp="1"/>
          </p:cNvSpPr>
          <p:nvPr>
            <p:ph type="pic" sz="quarter" idx="35" hasCustomPrompt="1"/>
          </p:nvPr>
        </p:nvSpPr>
        <p:spPr>
          <a:xfrm>
            <a:off x="0" y="-1"/>
            <a:ext cx="3092521" cy="6861175"/>
          </a:xfrm>
          <a:prstGeom prst="rect">
            <a:avLst/>
          </a:prstGeom>
        </p:spPr>
        <p:txBody>
          <a:bodyPr vert="horz" anchor="ctr"/>
          <a:lstStyle>
            <a:lvl1pPr algn="ctr">
              <a:defRPr sz="1335" baseline="0">
                <a:latin typeface="Roboto Regular"/>
                <a:cs typeface="Roboto Regular"/>
              </a:defRPr>
            </a:lvl1pPr>
          </a:lstStyle>
          <a:p>
            <a:r>
              <a:rPr lang="en-US" dirty="0" smtClean="0"/>
              <a:t>Image Place Holder</a:t>
            </a:r>
          </a:p>
        </p:txBody>
      </p:sp>
      <p:grpSp>
        <p:nvGrpSpPr>
          <p:cNvPr id="6" name="Group 16"/>
          <p:cNvGrpSpPr/>
          <p:nvPr userDrawn="1"/>
        </p:nvGrpSpPr>
        <p:grpSpPr>
          <a:xfrm>
            <a:off x="11524080" y="6524052"/>
            <a:ext cx="522333" cy="237380"/>
            <a:chOff x="0" y="0"/>
            <a:chExt cx="1044665" cy="474758"/>
          </a:xfrm>
        </p:grpSpPr>
        <p:sp>
          <p:nvSpPr>
            <p:cNvPr id="7" name="Shape 12"/>
            <p:cNvSpPr/>
            <p:nvPr/>
          </p:nvSpPr>
          <p:spPr>
            <a:xfrm>
              <a:off x="571544" y="2270"/>
              <a:ext cx="473122" cy="47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rgbClr val="B3B3B3"/>
              </a:solidFill>
              <a:prstDash val="solid"/>
              <a:miter lim="800000"/>
            </a:ln>
            <a:effectLst/>
          </p:spPr>
          <p:txBody>
            <a:bodyPr wrap="square" lIns="60958" tIns="60958" rIns="60958" bIns="60958" numCol="1" anchor="t">
              <a:noAutofit/>
            </a:bodyPr>
            <a:lstStyle/>
            <a:p>
              <a:pPr lvl="0" defTabSz="3429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/>
            </a:p>
          </p:txBody>
        </p:sp>
        <p:sp>
          <p:nvSpPr>
            <p:cNvPr id="8" name="Shape 13">
              <a:hlinkClick r:id="" action="ppaction://hlinkshowjump?jump=nextslide"/>
            </p:cNvPr>
            <p:cNvSpPr/>
            <p:nvPr/>
          </p:nvSpPr>
          <p:spPr>
            <a:xfrm rot="5400000">
              <a:off x="719555" y="156632"/>
              <a:ext cx="240786" cy="154674"/>
            </a:xfrm>
            <a:prstGeom prst="triangle">
              <a:avLst/>
            </a:prstGeom>
            <a:solidFill>
              <a:srgbClr val="CDCDCD"/>
            </a:solidFill>
            <a:ln w="12700" cap="flat">
              <a:noFill/>
              <a:miter lim="400000"/>
            </a:ln>
            <a:effectLst/>
          </p:spPr>
          <p:txBody>
            <a:bodyPr wrap="square" lIns="60958" tIns="60958" rIns="60958" bIns="60958" numCol="1" anchor="t">
              <a:noAutofit/>
            </a:bodyPr>
            <a:lstStyle/>
            <a:p>
              <a:pPr lvl="0" defTabSz="3429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/>
            </a:p>
          </p:txBody>
        </p:sp>
        <p:sp>
          <p:nvSpPr>
            <p:cNvPr id="9" name="Shape 14"/>
            <p:cNvSpPr/>
            <p:nvPr/>
          </p:nvSpPr>
          <p:spPr>
            <a:xfrm rot="10800000">
              <a:off x="-1" y="0"/>
              <a:ext cx="473123" cy="47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rgbClr val="B3B3B3"/>
              </a:solidFill>
              <a:prstDash val="solid"/>
              <a:miter lim="800000"/>
            </a:ln>
            <a:effectLst/>
          </p:spPr>
          <p:txBody>
            <a:bodyPr wrap="square" lIns="60958" tIns="60958" rIns="60958" bIns="60958" numCol="1" anchor="t">
              <a:noAutofit/>
            </a:bodyPr>
            <a:lstStyle/>
            <a:p>
              <a:pPr lvl="0" defTabSz="3429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/>
            </a:p>
          </p:txBody>
        </p:sp>
        <p:sp>
          <p:nvSpPr>
            <p:cNvPr id="10" name="Shape 15">
              <a:hlinkClick r:id="" action="ppaction://hlinkshowjump?jump=previousslide"/>
            </p:cNvPr>
            <p:cNvSpPr/>
            <p:nvPr/>
          </p:nvSpPr>
          <p:spPr>
            <a:xfrm rot="16200000">
              <a:off x="83746" y="164604"/>
              <a:ext cx="241943" cy="154675"/>
            </a:xfrm>
            <a:prstGeom prst="triangle">
              <a:avLst/>
            </a:prstGeom>
            <a:solidFill>
              <a:srgbClr val="CDCDCD"/>
            </a:solidFill>
            <a:ln w="12700" cap="flat">
              <a:noFill/>
              <a:miter lim="400000"/>
            </a:ln>
            <a:effectLst/>
          </p:spPr>
          <p:txBody>
            <a:bodyPr wrap="square" lIns="60958" tIns="60958" rIns="60958" bIns="60958" numCol="1" anchor="t">
              <a:noAutofit/>
            </a:bodyPr>
            <a:lstStyle/>
            <a:p>
              <a:pPr lvl="0" defTabSz="3429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/>
            </a:p>
          </p:txBody>
        </p:sp>
      </p:grpSp>
      <p:grpSp>
        <p:nvGrpSpPr>
          <p:cNvPr id="11" name="Group 28"/>
          <p:cNvGrpSpPr/>
          <p:nvPr userDrawn="1"/>
        </p:nvGrpSpPr>
        <p:grpSpPr>
          <a:xfrm>
            <a:off x="6161251" y="6515743"/>
            <a:ext cx="254000" cy="254000"/>
            <a:chOff x="0" y="0"/>
            <a:chExt cx="508000" cy="508000"/>
          </a:xfrm>
        </p:grpSpPr>
        <p:sp>
          <p:nvSpPr>
            <p:cNvPr id="12" name="Shape 26"/>
            <p:cNvSpPr/>
            <p:nvPr/>
          </p:nvSpPr>
          <p:spPr>
            <a:xfrm>
              <a:off x="0" y="0"/>
              <a:ext cx="508001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3" name="Shape 27"/>
            <p:cNvSpPr/>
            <p:nvPr/>
          </p:nvSpPr>
          <p:spPr>
            <a:xfrm>
              <a:off x="110033" y="133823"/>
              <a:ext cx="287934" cy="240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extrusionOk="0">
                  <a:moveTo>
                    <a:pt x="21600" y="2552"/>
                  </a:moveTo>
                  <a:cubicBezTo>
                    <a:pt x="21456" y="2916"/>
                    <a:pt x="21187" y="3376"/>
                    <a:pt x="20794" y="3932"/>
                  </a:cubicBezTo>
                  <a:cubicBezTo>
                    <a:pt x="20400" y="4488"/>
                    <a:pt x="19915" y="4976"/>
                    <a:pt x="19337" y="5398"/>
                  </a:cubicBezTo>
                  <a:cubicBezTo>
                    <a:pt x="19353" y="5551"/>
                    <a:pt x="19365" y="5695"/>
                    <a:pt x="19373" y="5829"/>
                  </a:cubicBezTo>
                  <a:cubicBezTo>
                    <a:pt x="19381" y="5963"/>
                    <a:pt x="19385" y="6107"/>
                    <a:pt x="19385" y="6260"/>
                  </a:cubicBezTo>
                  <a:cubicBezTo>
                    <a:pt x="19385" y="7066"/>
                    <a:pt x="19309" y="7947"/>
                    <a:pt x="19156" y="8905"/>
                  </a:cubicBezTo>
                  <a:cubicBezTo>
                    <a:pt x="19004" y="9863"/>
                    <a:pt x="18767" y="10836"/>
                    <a:pt x="18446" y="11823"/>
                  </a:cubicBezTo>
                  <a:cubicBezTo>
                    <a:pt x="18125" y="12810"/>
                    <a:pt x="17719" y="13788"/>
                    <a:pt x="17230" y="14756"/>
                  </a:cubicBezTo>
                  <a:cubicBezTo>
                    <a:pt x="16740" y="15724"/>
                    <a:pt x="16158" y="16619"/>
                    <a:pt x="15484" y="17444"/>
                  </a:cubicBezTo>
                  <a:cubicBezTo>
                    <a:pt x="14810" y="18268"/>
                    <a:pt x="14043" y="18996"/>
                    <a:pt x="13184" y="19629"/>
                  </a:cubicBezTo>
                  <a:cubicBezTo>
                    <a:pt x="12325" y="20261"/>
                    <a:pt x="11366" y="20731"/>
                    <a:pt x="10307" y="21038"/>
                  </a:cubicBezTo>
                  <a:cubicBezTo>
                    <a:pt x="9070" y="21364"/>
                    <a:pt x="7834" y="21526"/>
                    <a:pt x="6599" y="21526"/>
                  </a:cubicBezTo>
                  <a:cubicBezTo>
                    <a:pt x="6068" y="21526"/>
                    <a:pt x="5519" y="21493"/>
                    <a:pt x="4949" y="21426"/>
                  </a:cubicBezTo>
                  <a:cubicBezTo>
                    <a:pt x="4379" y="21359"/>
                    <a:pt x="3809" y="21234"/>
                    <a:pt x="3239" y="21051"/>
                  </a:cubicBezTo>
                  <a:cubicBezTo>
                    <a:pt x="2669" y="20870"/>
                    <a:pt x="2107" y="20625"/>
                    <a:pt x="1553" y="20319"/>
                  </a:cubicBezTo>
                  <a:cubicBezTo>
                    <a:pt x="1000" y="20012"/>
                    <a:pt x="482" y="19620"/>
                    <a:pt x="0" y="19140"/>
                  </a:cubicBezTo>
                  <a:cubicBezTo>
                    <a:pt x="1252" y="19351"/>
                    <a:pt x="2436" y="19231"/>
                    <a:pt x="3552" y="18781"/>
                  </a:cubicBezTo>
                  <a:cubicBezTo>
                    <a:pt x="4668" y="18331"/>
                    <a:pt x="5683" y="17693"/>
                    <a:pt x="6599" y="16869"/>
                  </a:cubicBezTo>
                  <a:cubicBezTo>
                    <a:pt x="6389" y="16869"/>
                    <a:pt x="6113" y="16845"/>
                    <a:pt x="5767" y="16797"/>
                  </a:cubicBezTo>
                  <a:cubicBezTo>
                    <a:pt x="5422" y="16749"/>
                    <a:pt x="5053" y="16605"/>
                    <a:pt x="4660" y="16366"/>
                  </a:cubicBezTo>
                  <a:cubicBezTo>
                    <a:pt x="4266" y="16126"/>
                    <a:pt x="3869" y="15757"/>
                    <a:pt x="3468" y="15259"/>
                  </a:cubicBezTo>
                  <a:cubicBezTo>
                    <a:pt x="3067" y="14760"/>
                    <a:pt x="2713" y="14061"/>
                    <a:pt x="2408" y="13161"/>
                  </a:cubicBezTo>
                  <a:cubicBezTo>
                    <a:pt x="2505" y="13198"/>
                    <a:pt x="2637" y="13223"/>
                    <a:pt x="2806" y="13232"/>
                  </a:cubicBezTo>
                  <a:cubicBezTo>
                    <a:pt x="2974" y="13242"/>
                    <a:pt x="3154" y="13237"/>
                    <a:pt x="3348" y="13218"/>
                  </a:cubicBezTo>
                  <a:cubicBezTo>
                    <a:pt x="3540" y="13198"/>
                    <a:pt x="3729" y="13175"/>
                    <a:pt x="3913" y="13146"/>
                  </a:cubicBezTo>
                  <a:cubicBezTo>
                    <a:pt x="4098" y="13118"/>
                    <a:pt x="4262" y="13083"/>
                    <a:pt x="4407" y="13045"/>
                  </a:cubicBezTo>
                  <a:cubicBezTo>
                    <a:pt x="3572" y="12738"/>
                    <a:pt x="2918" y="12331"/>
                    <a:pt x="2444" y="11823"/>
                  </a:cubicBezTo>
                  <a:cubicBezTo>
                    <a:pt x="1971" y="11315"/>
                    <a:pt x="1622" y="10793"/>
                    <a:pt x="1397" y="10256"/>
                  </a:cubicBezTo>
                  <a:cubicBezTo>
                    <a:pt x="1172" y="9720"/>
                    <a:pt x="1031" y="9212"/>
                    <a:pt x="975" y="8733"/>
                  </a:cubicBezTo>
                  <a:cubicBezTo>
                    <a:pt x="919" y="8253"/>
                    <a:pt x="891" y="7880"/>
                    <a:pt x="891" y="7612"/>
                  </a:cubicBezTo>
                  <a:cubicBezTo>
                    <a:pt x="1100" y="7765"/>
                    <a:pt x="1405" y="7928"/>
                    <a:pt x="1806" y="8100"/>
                  </a:cubicBezTo>
                  <a:cubicBezTo>
                    <a:pt x="2208" y="8273"/>
                    <a:pt x="2569" y="8349"/>
                    <a:pt x="2890" y="8330"/>
                  </a:cubicBezTo>
                  <a:cubicBezTo>
                    <a:pt x="2232" y="7678"/>
                    <a:pt x="1754" y="7032"/>
                    <a:pt x="1456" y="6389"/>
                  </a:cubicBezTo>
                  <a:cubicBezTo>
                    <a:pt x="1160" y="5748"/>
                    <a:pt x="983" y="5125"/>
                    <a:pt x="927" y="4521"/>
                  </a:cubicBezTo>
                  <a:cubicBezTo>
                    <a:pt x="871" y="3917"/>
                    <a:pt x="899" y="3329"/>
                    <a:pt x="1011" y="2753"/>
                  </a:cubicBezTo>
                  <a:cubicBezTo>
                    <a:pt x="1124" y="2178"/>
                    <a:pt x="1276" y="1622"/>
                    <a:pt x="1469" y="1085"/>
                  </a:cubicBezTo>
                  <a:cubicBezTo>
                    <a:pt x="2352" y="2273"/>
                    <a:pt x="3231" y="3237"/>
                    <a:pt x="4106" y="3975"/>
                  </a:cubicBezTo>
                  <a:cubicBezTo>
                    <a:pt x="4981" y="4713"/>
                    <a:pt x="5816" y="5283"/>
                    <a:pt x="6610" y="5685"/>
                  </a:cubicBezTo>
                  <a:cubicBezTo>
                    <a:pt x="7405" y="6088"/>
                    <a:pt x="8147" y="6356"/>
                    <a:pt x="8838" y="6490"/>
                  </a:cubicBezTo>
                  <a:cubicBezTo>
                    <a:pt x="9528" y="6625"/>
                    <a:pt x="10130" y="6692"/>
                    <a:pt x="10644" y="6692"/>
                  </a:cubicBezTo>
                  <a:cubicBezTo>
                    <a:pt x="10547" y="5925"/>
                    <a:pt x="10543" y="5196"/>
                    <a:pt x="10632" y="4507"/>
                  </a:cubicBezTo>
                  <a:cubicBezTo>
                    <a:pt x="10720" y="3817"/>
                    <a:pt x="10905" y="3185"/>
                    <a:pt x="11185" y="2609"/>
                  </a:cubicBezTo>
                  <a:cubicBezTo>
                    <a:pt x="11467" y="2034"/>
                    <a:pt x="11839" y="1541"/>
                    <a:pt x="12305" y="1129"/>
                  </a:cubicBezTo>
                  <a:cubicBezTo>
                    <a:pt x="12771" y="717"/>
                    <a:pt x="13325" y="405"/>
                    <a:pt x="13967" y="194"/>
                  </a:cubicBezTo>
                  <a:cubicBezTo>
                    <a:pt x="14753" y="-74"/>
                    <a:pt x="15508" y="-65"/>
                    <a:pt x="16230" y="223"/>
                  </a:cubicBezTo>
                  <a:cubicBezTo>
                    <a:pt x="16953" y="511"/>
                    <a:pt x="17571" y="1009"/>
                    <a:pt x="18084" y="1718"/>
                  </a:cubicBezTo>
                  <a:cubicBezTo>
                    <a:pt x="18309" y="1699"/>
                    <a:pt x="18663" y="1612"/>
                    <a:pt x="19144" y="1459"/>
                  </a:cubicBezTo>
                  <a:cubicBezTo>
                    <a:pt x="19626" y="1306"/>
                    <a:pt x="20227" y="971"/>
                    <a:pt x="20950" y="453"/>
                  </a:cubicBezTo>
                  <a:cubicBezTo>
                    <a:pt x="20902" y="645"/>
                    <a:pt x="20826" y="880"/>
                    <a:pt x="20722" y="1158"/>
                  </a:cubicBezTo>
                  <a:cubicBezTo>
                    <a:pt x="20617" y="1436"/>
                    <a:pt x="20484" y="1718"/>
                    <a:pt x="20324" y="2005"/>
                  </a:cubicBezTo>
                  <a:cubicBezTo>
                    <a:pt x="20164" y="2293"/>
                    <a:pt x="19971" y="2571"/>
                    <a:pt x="19746" y="2839"/>
                  </a:cubicBezTo>
                  <a:cubicBezTo>
                    <a:pt x="19521" y="3108"/>
                    <a:pt x="19264" y="3329"/>
                    <a:pt x="18976" y="3501"/>
                  </a:cubicBezTo>
                  <a:cubicBezTo>
                    <a:pt x="19217" y="3443"/>
                    <a:pt x="19481" y="3376"/>
                    <a:pt x="19770" y="3300"/>
                  </a:cubicBezTo>
                  <a:cubicBezTo>
                    <a:pt x="20011" y="3223"/>
                    <a:pt x="20292" y="3122"/>
                    <a:pt x="20613" y="2998"/>
                  </a:cubicBezTo>
                  <a:cubicBezTo>
                    <a:pt x="20934" y="2873"/>
                    <a:pt x="21263" y="2724"/>
                    <a:pt x="21600" y="2552"/>
                  </a:cubicBezTo>
                  <a:cubicBezTo>
                    <a:pt x="21600" y="2552"/>
                    <a:pt x="21600" y="2552"/>
                    <a:pt x="21600" y="255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" name="Group 31"/>
          <p:cNvGrpSpPr/>
          <p:nvPr userDrawn="1"/>
        </p:nvGrpSpPr>
        <p:grpSpPr>
          <a:xfrm>
            <a:off x="5754795" y="6515743"/>
            <a:ext cx="254000" cy="254000"/>
            <a:chOff x="0" y="0"/>
            <a:chExt cx="508000" cy="508000"/>
          </a:xfrm>
        </p:grpSpPr>
        <p:sp>
          <p:nvSpPr>
            <p:cNvPr id="15" name="Shape 29"/>
            <p:cNvSpPr/>
            <p:nvPr/>
          </p:nvSpPr>
          <p:spPr>
            <a:xfrm>
              <a:off x="0" y="0"/>
              <a:ext cx="508001" cy="508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" name="Shape 30"/>
            <p:cNvSpPr/>
            <p:nvPr/>
          </p:nvSpPr>
          <p:spPr>
            <a:xfrm>
              <a:off x="193562" y="133823"/>
              <a:ext cx="120876" cy="240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75" y="4169"/>
                  </a:moveTo>
                  <a:cubicBezTo>
                    <a:pt x="4675" y="4035"/>
                    <a:pt x="4709" y="3743"/>
                    <a:pt x="4791" y="3297"/>
                  </a:cubicBezTo>
                  <a:cubicBezTo>
                    <a:pt x="4867" y="2854"/>
                    <a:pt x="5202" y="2383"/>
                    <a:pt x="5802" y="1894"/>
                  </a:cubicBezTo>
                  <a:cubicBezTo>
                    <a:pt x="6401" y="1405"/>
                    <a:pt x="7364" y="967"/>
                    <a:pt x="8707" y="580"/>
                  </a:cubicBezTo>
                  <a:cubicBezTo>
                    <a:pt x="10041" y="196"/>
                    <a:pt x="11974" y="0"/>
                    <a:pt x="14499" y="0"/>
                  </a:cubicBezTo>
                  <a:lnTo>
                    <a:pt x="21600" y="0"/>
                  </a:lnTo>
                  <a:lnTo>
                    <a:pt x="21600" y="3894"/>
                  </a:lnTo>
                  <a:lnTo>
                    <a:pt x="16396" y="3894"/>
                  </a:lnTo>
                  <a:cubicBezTo>
                    <a:pt x="15888" y="3894"/>
                    <a:pt x="15406" y="3990"/>
                    <a:pt x="14970" y="4182"/>
                  </a:cubicBezTo>
                  <a:cubicBezTo>
                    <a:pt x="14544" y="4373"/>
                    <a:pt x="14317" y="4557"/>
                    <a:pt x="14317" y="4725"/>
                  </a:cubicBezTo>
                  <a:lnTo>
                    <a:pt x="14317" y="7145"/>
                  </a:lnTo>
                  <a:lnTo>
                    <a:pt x="21600" y="7145"/>
                  </a:lnTo>
                  <a:cubicBezTo>
                    <a:pt x="21525" y="7620"/>
                    <a:pt x="21434" y="8081"/>
                    <a:pt x="21346" y="8528"/>
                  </a:cubicBezTo>
                  <a:lnTo>
                    <a:pt x="21055" y="9702"/>
                  </a:lnTo>
                  <a:cubicBezTo>
                    <a:pt x="20934" y="10099"/>
                    <a:pt x="20817" y="10469"/>
                    <a:pt x="20709" y="10807"/>
                  </a:cubicBezTo>
                  <a:lnTo>
                    <a:pt x="14271" y="10807"/>
                  </a:lnTo>
                  <a:lnTo>
                    <a:pt x="14271" y="21600"/>
                  </a:lnTo>
                  <a:lnTo>
                    <a:pt x="4675" y="21600"/>
                  </a:lnTo>
                  <a:lnTo>
                    <a:pt x="4675" y="10807"/>
                  </a:lnTo>
                  <a:lnTo>
                    <a:pt x="0" y="10807"/>
                  </a:lnTo>
                  <a:lnTo>
                    <a:pt x="0" y="7145"/>
                  </a:lnTo>
                  <a:lnTo>
                    <a:pt x="4675" y="7145"/>
                  </a:lnTo>
                  <a:cubicBezTo>
                    <a:pt x="4675" y="7145"/>
                    <a:pt x="4675" y="4169"/>
                    <a:pt x="4675" y="416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7" name="Group 34"/>
          <p:cNvGrpSpPr/>
          <p:nvPr userDrawn="1"/>
        </p:nvGrpSpPr>
        <p:grpSpPr>
          <a:xfrm>
            <a:off x="5959839" y="6515743"/>
            <a:ext cx="254000" cy="254000"/>
            <a:chOff x="0" y="0"/>
            <a:chExt cx="508000" cy="508000"/>
          </a:xfrm>
        </p:grpSpPr>
        <p:sp>
          <p:nvSpPr>
            <p:cNvPr id="18" name="Shape 32"/>
            <p:cNvSpPr/>
            <p:nvPr/>
          </p:nvSpPr>
          <p:spPr>
            <a:xfrm>
              <a:off x="0" y="0"/>
              <a:ext cx="508001" cy="50800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9" name="Shape 33"/>
            <p:cNvSpPr/>
            <p:nvPr/>
          </p:nvSpPr>
          <p:spPr>
            <a:xfrm>
              <a:off x="130580" y="133823"/>
              <a:ext cx="246840" cy="240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28" y="0"/>
                  </a:moveTo>
                  <a:cubicBezTo>
                    <a:pt x="960" y="0"/>
                    <a:pt x="0" y="1009"/>
                    <a:pt x="0" y="2332"/>
                  </a:cubicBezTo>
                  <a:cubicBezTo>
                    <a:pt x="0" y="3624"/>
                    <a:pt x="928" y="4679"/>
                    <a:pt x="2365" y="4679"/>
                  </a:cubicBezTo>
                  <a:cubicBezTo>
                    <a:pt x="3893" y="4679"/>
                    <a:pt x="4825" y="3624"/>
                    <a:pt x="4825" y="2332"/>
                  </a:cubicBezTo>
                  <a:cubicBezTo>
                    <a:pt x="4794" y="1009"/>
                    <a:pt x="3896" y="0"/>
                    <a:pt x="2428" y="0"/>
                  </a:cubicBezTo>
                  <a:close/>
                  <a:moveTo>
                    <a:pt x="16350" y="6218"/>
                  </a:moveTo>
                  <a:cubicBezTo>
                    <a:pt x="13892" y="6218"/>
                    <a:pt x="12424" y="7661"/>
                    <a:pt x="11825" y="8646"/>
                  </a:cubicBezTo>
                  <a:lnTo>
                    <a:pt x="11730" y="8646"/>
                  </a:lnTo>
                  <a:lnTo>
                    <a:pt x="11525" y="6558"/>
                  </a:lnTo>
                  <a:lnTo>
                    <a:pt x="7568" y="6558"/>
                  </a:lnTo>
                  <a:cubicBezTo>
                    <a:pt x="7629" y="7913"/>
                    <a:pt x="7694" y="9474"/>
                    <a:pt x="7694" y="11351"/>
                  </a:cubicBezTo>
                  <a:cubicBezTo>
                    <a:pt x="7694" y="11351"/>
                    <a:pt x="7694" y="21600"/>
                    <a:pt x="7694" y="21600"/>
                  </a:cubicBezTo>
                  <a:lnTo>
                    <a:pt x="12251" y="21600"/>
                  </a:lnTo>
                  <a:lnTo>
                    <a:pt x="12251" y="12921"/>
                  </a:lnTo>
                  <a:cubicBezTo>
                    <a:pt x="12251" y="12490"/>
                    <a:pt x="12272" y="12062"/>
                    <a:pt x="12392" y="11755"/>
                  </a:cubicBezTo>
                  <a:cubicBezTo>
                    <a:pt x="12722" y="10894"/>
                    <a:pt x="13467" y="10007"/>
                    <a:pt x="14726" y="10007"/>
                  </a:cubicBezTo>
                  <a:cubicBezTo>
                    <a:pt x="16374" y="10007"/>
                    <a:pt x="17044" y="11321"/>
                    <a:pt x="17044" y="13261"/>
                  </a:cubicBezTo>
                  <a:lnTo>
                    <a:pt x="17044" y="21600"/>
                  </a:lnTo>
                  <a:lnTo>
                    <a:pt x="21600" y="21600"/>
                  </a:lnTo>
                  <a:lnTo>
                    <a:pt x="21600" y="12711"/>
                  </a:lnTo>
                  <a:cubicBezTo>
                    <a:pt x="21600" y="8280"/>
                    <a:pt x="19347" y="6218"/>
                    <a:pt x="16350" y="6218"/>
                  </a:cubicBezTo>
                  <a:close/>
                  <a:moveTo>
                    <a:pt x="126" y="6525"/>
                  </a:moveTo>
                  <a:lnTo>
                    <a:pt x="126" y="21568"/>
                  </a:lnTo>
                  <a:cubicBezTo>
                    <a:pt x="126" y="21568"/>
                    <a:pt x="4667" y="21568"/>
                    <a:pt x="4667" y="21568"/>
                  </a:cubicBezTo>
                  <a:lnTo>
                    <a:pt x="4667" y="6525"/>
                  </a:lnTo>
                  <a:lnTo>
                    <a:pt x="126" y="652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sp>
        <p:nvSpPr>
          <p:cNvPr id="20" name="Shape 35"/>
          <p:cNvSpPr/>
          <p:nvPr userDrawn="1"/>
        </p:nvSpPr>
        <p:spPr>
          <a:xfrm>
            <a:off x="11787051" y="97531"/>
            <a:ext cx="297229" cy="296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/>
          <a:lstStyle/>
          <a:p>
            <a:pPr lvl="0" defTabSz="342900"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endParaRPr sz="2800"/>
          </a:p>
        </p:txBody>
      </p:sp>
      <p:sp>
        <p:nvSpPr>
          <p:cNvPr id="29" name="Shape 36"/>
          <p:cNvSpPr>
            <a:spLocks noGrp="1"/>
          </p:cNvSpPr>
          <p:nvPr>
            <p:ph type="sldNum" sz="quarter" idx="2"/>
          </p:nvPr>
        </p:nvSpPr>
        <p:spPr>
          <a:xfrm>
            <a:off x="11781385" y="162565"/>
            <a:ext cx="308559" cy="1231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8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30" hasCustomPrompt="1"/>
          </p:nvPr>
        </p:nvSpPr>
        <p:spPr>
          <a:xfrm>
            <a:off x="9085865" y="591100"/>
            <a:ext cx="1781023" cy="1769629"/>
          </a:xfrm>
          <a:prstGeom prst="ellipse">
            <a:avLst/>
          </a:prstGeom>
        </p:spPr>
        <p:txBody>
          <a:bodyPr vert="horz" anchor="ctr"/>
          <a:lstStyle>
            <a:lvl1pPr algn="ctr">
              <a:defRPr sz="1335" baseline="0">
                <a:latin typeface="Roboto Regular"/>
                <a:cs typeface="Roboto Regular"/>
              </a:defRPr>
            </a:lvl1pPr>
          </a:lstStyle>
          <a:p>
            <a:r>
              <a:rPr lang="en-US" dirty="0" smtClean="0"/>
              <a:t>Image Place Holder</a:t>
            </a:r>
          </a:p>
        </p:txBody>
      </p:sp>
      <p:sp>
        <p:nvSpPr>
          <p:cNvPr id="38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5089689" y="591100"/>
            <a:ext cx="1781023" cy="1769629"/>
          </a:xfrm>
          <a:prstGeom prst="ellipse">
            <a:avLst/>
          </a:prstGeom>
        </p:spPr>
        <p:txBody>
          <a:bodyPr vert="horz" anchor="ctr"/>
          <a:lstStyle>
            <a:lvl1pPr algn="ctr">
              <a:defRPr sz="1335" baseline="0">
                <a:latin typeface="Roboto Regular"/>
                <a:cs typeface="Roboto Regular"/>
              </a:defRPr>
            </a:lvl1pPr>
          </a:lstStyle>
          <a:p>
            <a:r>
              <a:rPr lang="en-US" dirty="0" smtClean="0"/>
              <a:t>Image Place Holder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9_Responsive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11"/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DCDEE0">
              <a:alpha val="4059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grpSp>
        <p:nvGrpSpPr>
          <p:cNvPr id="6" name="Group 16"/>
          <p:cNvGrpSpPr/>
          <p:nvPr userDrawn="1"/>
        </p:nvGrpSpPr>
        <p:grpSpPr>
          <a:xfrm>
            <a:off x="11524080" y="6524052"/>
            <a:ext cx="522333" cy="237380"/>
            <a:chOff x="0" y="0"/>
            <a:chExt cx="1044665" cy="474758"/>
          </a:xfrm>
        </p:grpSpPr>
        <p:sp>
          <p:nvSpPr>
            <p:cNvPr id="7" name="Shape 12"/>
            <p:cNvSpPr/>
            <p:nvPr/>
          </p:nvSpPr>
          <p:spPr>
            <a:xfrm>
              <a:off x="571544" y="2270"/>
              <a:ext cx="473122" cy="47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rgbClr val="B3B3B3"/>
              </a:solidFill>
              <a:prstDash val="solid"/>
              <a:miter lim="800000"/>
            </a:ln>
            <a:effectLst/>
          </p:spPr>
          <p:txBody>
            <a:bodyPr wrap="square" lIns="60958" tIns="60958" rIns="60958" bIns="60958" numCol="1" anchor="t">
              <a:noAutofit/>
            </a:bodyPr>
            <a:lstStyle/>
            <a:p>
              <a:pPr lvl="0" defTabSz="3429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/>
            </a:p>
          </p:txBody>
        </p:sp>
        <p:sp>
          <p:nvSpPr>
            <p:cNvPr id="8" name="Shape 13">
              <a:hlinkClick r:id="" action="ppaction://hlinkshowjump?jump=nextslide"/>
            </p:cNvPr>
            <p:cNvSpPr/>
            <p:nvPr/>
          </p:nvSpPr>
          <p:spPr>
            <a:xfrm rot="5400000">
              <a:off x="719555" y="156632"/>
              <a:ext cx="240786" cy="154674"/>
            </a:xfrm>
            <a:prstGeom prst="triangle">
              <a:avLst/>
            </a:prstGeom>
            <a:solidFill>
              <a:srgbClr val="CDCDCD"/>
            </a:solidFill>
            <a:ln w="12700" cap="flat">
              <a:noFill/>
              <a:miter lim="400000"/>
            </a:ln>
            <a:effectLst/>
          </p:spPr>
          <p:txBody>
            <a:bodyPr wrap="square" lIns="60958" tIns="60958" rIns="60958" bIns="60958" numCol="1" anchor="t">
              <a:noAutofit/>
            </a:bodyPr>
            <a:lstStyle/>
            <a:p>
              <a:pPr lvl="0" defTabSz="3429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/>
            </a:p>
          </p:txBody>
        </p:sp>
        <p:sp>
          <p:nvSpPr>
            <p:cNvPr id="9" name="Shape 14"/>
            <p:cNvSpPr/>
            <p:nvPr/>
          </p:nvSpPr>
          <p:spPr>
            <a:xfrm rot="10800000">
              <a:off x="-1" y="0"/>
              <a:ext cx="473123" cy="47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rgbClr val="B3B3B3"/>
              </a:solidFill>
              <a:prstDash val="solid"/>
              <a:miter lim="800000"/>
            </a:ln>
            <a:effectLst/>
          </p:spPr>
          <p:txBody>
            <a:bodyPr wrap="square" lIns="60958" tIns="60958" rIns="60958" bIns="60958" numCol="1" anchor="t">
              <a:noAutofit/>
            </a:bodyPr>
            <a:lstStyle/>
            <a:p>
              <a:pPr lvl="0" defTabSz="3429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/>
            </a:p>
          </p:txBody>
        </p:sp>
        <p:sp>
          <p:nvSpPr>
            <p:cNvPr id="10" name="Shape 15">
              <a:hlinkClick r:id="" action="ppaction://hlinkshowjump?jump=previousslide"/>
            </p:cNvPr>
            <p:cNvSpPr/>
            <p:nvPr/>
          </p:nvSpPr>
          <p:spPr>
            <a:xfrm rot="16200000">
              <a:off x="83746" y="164604"/>
              <a:ext cx="241943" cy="154675"/>
            </a:xfrm>
            <a:prstGeom prst="triangle">
              <a:avLst/>
            </a:prstGeom>
            <a:solidFill>
              <a:srgbClr val="CDCDCD"/>
            </a:solidFill>
            <a:ln w="12700" cap="flat">
              <a:noFill/>
              <a:miter lim="400000"/>
            </a:ln>
            <a:effectLst/>
          </p:spPr>
          <p:txBody>
            <a:bodyPr wrap="square" lIns="60958" tIns="60958" rIns="60958" bIns="60958" numCol="1" anchor="t">
              <a:noAutofit/>
            </a:bodyPr>
            <a:lstStyle/>
            <a:p>
              <a:pPr lvl="0" defTabSz="3429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/>
            </a:p>
          </p:txBody>
        </p:sp>
      </p:grpSp>
      <p:grpSp>
        <p:nvGrpSpPr>
          <p:cNvPr id="11" name="Group 28"/>
          <p:cNvGrpSpPr/>
          <p:nvPr userDrawn="1"/>
        </p:nvGrpSpPr>
        <p:grpSpPr>
          <a:xfrm>
            <a:off x="6161251" y="6515743"/>
            <a:ext cx="254000" cy="254000"/>
            <a:chOff x="0" y="0"/>
            <a:chExt cx="508000" cy="508000"/>
          </a:xfrm>
        </p:grpSpPr>
        <p:sp>
          <p:nvSpPr>
            <p:cNvPr id="12" name="Shape 26"/>
            <p:cNvSpPr/>
            <p:nvPr/>
          </p:nvSpPr>
          <p:spPr>
            <a:xfrm>
              <a:off x="0" y="0"/>
              <a:ext cx="508001" cy="508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3" name="Shape 27"/>
            <p:cNvSpPr/>
            <p:nvPr/>
          </p:nvSpPr>
          <p:spPr>
            <a:xfrm>
              <a:off x="110033" y="133823"/>
              <a:ext cx="287934" cy="240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extrusionOk="0">
                  <a:moveTo>
                    <a:pt x="21600" y="2552"/>
                  </a:moveTo>
                  <a:cubicBezTo>
                    <a:pt x="21456" y="2916"/>
                    <a:pt x="21187" y="3376"/>
                    <a:pt x="20794" y="3932"/>
                  </a:cubicBezTo>
                  <a:cubicBezTo>
                    <a:pt x="20400" y="4488"/>
                    <a:pt x="19915" y="4976"/>
                    <a:pt x="19337" y="5398"/>
                  </a:cubicBezTo>
                  <a:cubicBezTo>
                    <a:pt x="19353" y="5551"/>
                    <a:pt x="19365" y="5695"/>
                    <a:pt x="19373" y="5829"/>
                  </a:cubicBezTo>
                  <a:cubicBezTo>
                    <a:pt x="19381" y="5963"/>
                    <a:pt x="19385" y="6107"/>
                    <a:pt x="19385" y="6260"/>
                  </a:cubicBezTo>
                  <a:cubicBezTo>
                    <a:pt x="19385" y="7066"/>
                    <a:pt x="19309" y="7947"/>
                    <a:pt x="19156" y="8905"/>
                  </a:cubicBezTo>
                  <a:cubicBezTo>
                    <a:pt x="19004" y="9863"/>
                    <a:pt x="18767" y="10836"/>
                    <a:pt x="18446" y="11823"/>
                  </a:cubicBezTo>
                  <a:cubicBezTo>
                    <a:pt x="18125" y="12810"/>
                    <a:pt x="17719" y="13788"/>
                    <a:pt x="17230" y="14756"/>
                  </a:cubicBezTo>
                  <a:cubicBezTo>
                    <a:pt x="16740" y="15724"/>
                    <a:pt x="16158" y="16619"/>
                    <a:pt x="15484" y="17444"/>
                  </a:cubicBezTo>
                  <a:cubicBezTo>
                    <a:pt x="14810" y="18268"/>
                    <a:pt x="14043" y="18996"/>
                    <a:pt x="13184" y="19629"/>
                  </a:cubicBezTo>
                  <a:cubicBezTo>
                    <a:pt x="12325" y="20261"/>
                    <a:pt x="11366" y="20731"/>
                    <a:pt x="10307" y="21038"/>
                  </a:cubicBezTo>
                  <a:cubicBezTo>
                    <a:pt x="9070" y="21364"/>
                    <a:pt x="7834" y="21526"/>
                    <a:pt x="6599" y="21526"/>
                  </a:cubicBezTo>
                  <a:cubicBezTo>
                    <a:pt x="6068" y="21526"/>
                    <a:pt x="5519" y="21493"/>
                    <a:pt x="4949" y="21426"/>
                  </a:cubicBezTo>
                  <a:cubicBezTo>
                    <a:pt x="4379" y="21359"/>
                    <a:pt x="3809" y="21234"/>
                    <a:pt x="3239" y="21051"/>
                  </a:cubicBezTo>
                  <a:cubicBezTo>
                    <a:pt x="2669" y="20870"/>
                    <a:pt x="2107" y="20625"/>
                    <a:pt x="1553" y="20319"/>
                  </a:cubicBezTo>
                  <a:cubicBezTo>
                    <a:pt x="1000" y="20012"/>
                    <a:pt x="482" y="19620"/>
                    <a:pt x="0" y="19140"/>
                  </a:cubicBezTo>
                  <a:cubicBezTo>
                    <a:pt x="1252" y="19351"/>
                    <a:pt x="2436" y="19231"/>
                    <a:pt x="3552" y="18781"/>
                  </a:cubicBezTo>
                  <a:cubicBezTo>
                    <a:pt x="4668" y="18331"/>
                    <a:pt x="5683" y="17693"/>
                    <a:pt x="6599" y="16869"/>
                  </a:cubicBezTo>
                  <a:cubicBezTo>
                    <a:pt x="6389" y="16869"/>
                    <a:pt x="6113" y="16845"/>
                    <a:pt x="5767" y="16797"/>
                  </a:cubicBezTo>
                  <a:cubicBezTo>
                    <a:pt x="5422" y="16749"/>
                    <a:pt x="5053" y="16605"/>
                    <a:pt x="4660" y="16366"/>
                  </a:cubicBezTo>
                  <a:cubicBezTo>
                    <a:pt x="4266" y="16126"/>
                    <a:pt x="3869" y="15757"/>
                    <a:pt x="3468" y="15259"/>
                  </a:cubicBezTo>
                  <a:cubicBezTo>
                    <a:pt x="3067" y="14760"/>
                    <a:pt x="2713" y="14061"/>
                    <a:pt x="2408" y="13161"/>
                  </a:cubicBezTo>
                  <a:cubicBezTo>
                    <a:pt x="2505" y="13198"/>
                    <a:pt x="2637" y="13223"/>
                    <a:pt x="2806" y="13232"/>
                  </a:cubicBezTo>
                  <a:cubicBezTo>
                    <a:pt x="2974" y="13242"/>
                    <a:pt x="3154" y="13237"/>
                    <a:pt x="3348" y="13218"/>
                  </a:cubicBezTo>
                  <a:cubicBezTo>
                    <a:pt x="3540" y="13198"/>
                    <a:pt x="3729" y="13175"/>
                    <a:pt x="3913" y="13146"/>
                  </a:cubicBezTo>
                  <a:cubicBezTo>
                    <a:pt x="4098" y="13118"/>
                    <a:pt x="4262" y="13083"/>
                    <a:pt x="4407" y="13045"/>
                  </a:cubicBezTo>
                  <a:cubicBezTo>
                    <a:pt x="3572" y="12738"/>
                    <a:pt x="2918" y="12331"/>
                    <a:pt x="2444" y="11823"/>
                  </a:cubicBezTo>
                  <a:cubicBezTo>
                    <a:pt x="1971" y="11315"/>
                    <a:pt x="1622" y="10793"/>
                    <a:pt x="1397" y="10256"/>
                  </a:cubicBezTo>
                  <a:cubicBezTo>
                    <a:pt x="1172" y="9720"/>
                    <a:pt x="1031" y="9212"/>
                    <a:pt x="975" y="8733"/>
                  </a:cubicBezTo>
                  <a:cubicBezTo>
                    <a:pt x="919" y="8253"/>
                    <a:pt x="891" y="7880"/>
                    <a:pt x="891" y="7612"/>
                  </a:cubicBezTo>
                  <a:cubicBezTo>
                    <a:pt x="1100" y="7765"/>
                    <a:pt x="1405" y="7928"/>
                    <a:pt x="1806" y="8100"/>
                  </a:cubicBezTo>
                  <a:cubicBezTo>
                    <a:pt x="2208" y="8273"/>
                    <a:pt x="2569" y="8349"/>
                    <a:pt x="2890" y="8330"/>
                  </a:cubicBezTo>
                  <a:cubicBezTo>
                    <a:pt x="2232" y="7678"/>
                    <a:pt x="1754" y="7032"/>
                    <a:pt x="1456" y="6389"/>
                  </a:cubicBezTo>
                  <a:cubicBezTo>
                    <a:pt x="1160" y="5748"/>
                    <a:pt x="983" y="5125"/>
                    <a:pt x="927" y="4521"/>
                  </a:cubicBezTo>
                  <a:cubicBezTo>
                    <a:pt x="871" y="3917"/>
                    <a:pt x="899" y="3329"/>
                    <a:pt x="1011" y="2753"/>
                  </a:cubicBezTo>
                  <a:cubicBezTo>
                    <a:pt x="1124" y="2178"/>
                    <a:pt x="1276" y="1622"/>
                    <a:pt x="1469" y="1085"/>
                  </a:cubicBezTo>
                  <a:cubicBezTo>
                    <a:pt x="2352" y="2273"/>
                    <a:pt x="3231" y="3237"/>
                    <a:pt x="4106" y="3975"/>
                  </a:cubicBezTo>
                  <a:cubicBezTo>
                    <a:pt x="4981" y="4713"/>
                    <a:pt x="5816" y="5283"/>
                    <a:pt x="6610" y="5685"/>
                  </a:cubicBezTo>
                  <a:cubicBezTo>
                    <a:pt x="7405" y="6088"/>
                    <a:pt x="8147" y="6356"/>
                    <a:pt x="8838" y="6490"/>
                  </a:cubicBezTo>
                  <a:cubicBezTo>
                    <a:pt x="9528" y="6625"/>
                    <a:pt x="10130" y="6692"/>
                    <a:pt x="10644" y="6692"/>
                  </a:cubicBezTo>
                  <a:cubicBezTo>
                    <a:pt x="10547" y="5925"/>
                    <a:pt x="10543" y="5196"/>
                    <a:pt x="10632" y="4507"/>
                  </a:cubicBezTo>
                  <a:cubicBezTo>
                    <a:pt x="10720" y="3817"/>
                    <a:pt x="10905" y="3185"/>
                    <a:pt x="11185" y="2609"/>
                  </a:cubicBezTo>
                  <a:cubicBezTo>
                    <a:pt x="11467" y="2034"/>
                    <a:pt x="11839" y="1541"/>
                    <a:pt x="12305" y="1129"/>
                  </a:cubicBezTo>
                  <a:cubicBezTo>
                    <a:pt x="12771" y="717"/>
                    <a:pt x="13325" y="405"/>
                    <a:pt x="13967" y="194"/>
                  </a:cubicBezTo>
                  <a:cubicBezTo>
                    <a:pt x="14753" y="-74"/>
                    <a:pt x="15508" y="-65"/>
                    <a:pt x="16230" y="223"/>
                  </a:cubicBezTo>
                  <a:cubicBezTo>
                    <a:pt x="16953" y="511"/>
                    <a:pt x="17571" y="1009"/>
                    <a:pt x="18084" y="1718"/>
                  </a:cubicBezTo>
                  <a:cubicBezTo>
                    <a:pt x="18309" y="1699"/>
                    <a:pt x="18663" y="1612"/>
                    <a:pt x="19144" y="1459"/>
                  </a:cubicBezTo>
                  <a:cubicBezTo>
                    <a:pt x="19626" y="1306"/>
                    <a:pt x="20227" y="971"/>
                    <a:pt x="20950" y="453"/>
                  </a:cubicBezTo>
                  <a:cubicBezTo>
                    <a:pt x="20902" y="645"/>
                    <a:pt x="20826" y="880"/>
                    <a:pt x="20722" y="1158"/>
                  </a:cubicBezTo>
                  <a:cubicBezTo>
                    <a:pt x="20617" y="1436"/>
                    <a:pt x="20484" y="1718"/>
                    <a:pt x="20324" y="2005"/>
                  </a:cubicBezTo>
                  <a:cubicBezTo>
                    <a:pt x="20164" y="2293"/>
                    <a:pt x="19971" y="2571"/>
                    <a:pt x="19746" y="2839"/>
                  </a:cubicBezTo>
                  <a:cubicBezTo>
                    <a:pt x="19521" y="3108"/>
                    <a:pt x="19264" y="3329"/>
                    <a:pt x="18976" y="3501"/>
                  </a:cubicBezTo>
                  <a:cubicBezTo>
                    <a:pt x="19217" y="3443"/>
                    <a:pt x="19481" y="3376"/>
                    <a:pt x="19770" y="3300"/>
                  </a:cubicBezTo>
                  <a:cubicBezTo>
                    <a:pt x="20011" y="3223"/>
                    <a:pt x="20292" y="3122"/>
                    <a:pt x="20613" y="2998"/>
                  </a:cubicBezTo>
                  <a:cubicBezTo>
                    <a:pt x="20934" y="2873"/>
                    <a:pt x="21263" y="2724"/>
                    <a:pt x="21600" y="2552"/>
                  </a:cubicBezTo>
                  <a:cubicBezTo>
                    <a:pt x="21600" y="2552"/>
                    <a:pt x="21600" y="2552"/>
                    <a:pt x="21600" y="255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" name="Group 31"/>
          <p:cNvGrpSpPr/>
          <p:nvPr userDrawn="1"/>
        </p:nvGrpSpPr>
        <p:grpSpPr>
          <a:xfrm>
            <a:off x="5754795" y="6515743"/>
            <a:ext cx="254000" cy="254000"/>
            <a:chOff x="0" y="0"/>
            <a:chExt cx="508000" cy="508000"/>
          </a:xfrm>
        </p:grpSpPr>
        <p:sp>
          <p:nvSpPr>
            <p:cNvPr id="15" name="Shape 29"/>
            <p:cNvSpPr/>
            <p:nvPr/>
          </p:nvSpPr>
          <p:spPr>
            <a:xfrm>
              <a:off x="0" y="0"/>
              <a:ext cx="508001" cy="508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" name="Shape 30"/>
            <p:cNvSpPr/>
            <p:nvPr/>
          </p:nvSpPr>
          <p:spPr>
            <a:xfrm>
              <a:off x="193562" y="133823"/>
              <a:ext cx="120876" cy="240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75" y="4169"/>
                  </a:moveTo>
                  <a:cubicBezTo>
                    <a:pt x="4675" y="4035"/>
                    <a:pt x="4709" y="3743"/>
                    <a:pt x="4791" y="3297"/>
                  </a:cubicBezTo>
                  <a:cubicBezTo>
                    <a:pt x="4867" y="2854"/>
                    <a:pt x="5202" y="2383"/>
                    <a:pt x="5802" y="1894"/>
                  </a:cubicBezTo>
                  <a:cubicBezTo>
                    <a:pt x="6401" y="1405"/>
                    <a:pt x="7364" y="967"/>
                    <a:pt x="8707" y="580"/>
                  </a:cubicBezTo>
                  <a:cubicBezTo>
                    <a:pt x="10041" y="196"/>
                    <a:pt x="11974" y="0"/>
                    <a:pt x="14499" y="0"/>
                  </a:cubicBezTo>
                  <a:lnTo>
                    <a:pt x="21600" y="0"/>
                  </a:lnTo>
                  <a:lnTo>
                    <a:pt x="21600" y="3894"/>
                  </a:lnTo>
                  <a:lnTo>
                    <a:pt x="16396" y="3894"/>
                  </a:lnTo>
                  <a:cubicBezTo>
                    <a:pt x="15888" y="3894"/>
                    <a:pt x="15406" y="3990"/>
                    <a:pt x="14970" y="4182"/>
                  </a:cubicBezTo>
                  <a:cubicBezTo>
                    <a:pt x="14544" y="4373"/>
                    <a:pt x="14317" y="4557"/>
                    <a:pt x="14317" y="4725"/>
                  </a:cubicBezTo>
                  <a:lnTo>
                    <a:pt x="14317" y="7145"/>
                  </a:lnTo>
                  <a:lnTo>
                    <a:pt x="21600" y="7145"/>
                  </a:lnTo>
                  <a:cubicBezTo>
                    <a:pt x="21525" y="7620"/>
                    <a:pt x="21434" y="8081"/>
                    <a:pt x="21346" y="8528"/>
                  </a:cubicBezTo>
                  <a:lnTo>
                    <a:pt x="21055" y="9702"/>
                  </a:lnTo>
                  <a:cubicBezTo>
                    <a:pt x="20934" y="10099"/>
                    <a:pt x="20817" y="10469"/>
                    <a:pt x="20709" y="10807"/>
                  </a:cubicBezTo>
                  <a:lnTo>
                    <a:pt x="14271" y="10807"/>
                  </a:lnTo>
                  <a:lnTo>
                    <a:pt x="14271" y="21600"/>
                  </a:lnTo>
                  <a:lnTo>
                    <a:pt x="4675" y="21600"/>
                  </a:lnTo>
                  <a:lnTo>
                    <a:pt x="4675" y="10807"/>
                  </a:lnTo>
                  <a:lnTo>
                    <a:pt x="0" y="10807"/>
                  </a:lnTo>
                  <a:lnTo>
                    <a:pt x="0" y="7145"/>
                  </a:lnTo>
                  <a:lnTo>
                    <a:pt x="4675" y="7145"/>
                  </a:lnTo>
                  <a:cubicBezTo>
                    <a:pt x="4675" y="7145"/>
                    <a:pt x="4675" y="4169"/>
                    <a:pt x="4675" y="416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7" name="Group 34"/>
          <p:cNvGrpSpPr/>
          <p:nvPr userDrawn="1"/>
        </p:nvGrpSpPr>
        <p:grpSpPr>
          <a:xfrm>
            <a:off x="5959839" y="6515743"/>
            <a:ext cx="254000" cy="254000"/>
            <a:chOff x="0" y="0"/>
            <a:chExt cx="508000" cy="508000"/>
          </a:xfrm>
        </p:grpSpPr>
        <p:sp>
          <p:nvSpPr>
            <p:cNvPr id="18" name="Shape 32"/>
            <p:cNvSpPr/>
            <p:nvPr/>
          </p:nvSpPr>
          <p:spPr>
            <a:xfrm>
              <a:off x="0" y="0"/>
              <a:ext cx="508001" cy="50800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9" name="Shape 33"/>
            <p:cNvSpPr/>
            <p:nvPr/>
          </p:nvSpPr>
          <p:spPr>
            <a:xfrm>
              <a:off x="130580" y="133823"/>
              <a:ext cx="246840" cy="240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28" y="0"/>
                  </a:moveTo>
                  <a:cubicBezTo>
                    <a:pt x="960" y="0"/>
                    <a:pt x="0" y="1009"/>
                    <a:pt x="0" y="2332"/>
                  </a:cubicBezTo>
                  <a:cubicBezTo>
                    <a:pt x="0" y="3624"/>
                    <a:pt x="928" y="4679"/>
                    <a:pt x="2365" y="4679"/>
                  </a:cubicBezTo>
                  <a:cubicBezTo>
                    <a:pt x="3893" y="4679"/>
                    <a:pt x="4825" y="3624"/>
                    <a:pt x="4825" y="2332"/>
                  </a:cubicBezTo>
                  <a:cubicBezTo>
                    <a:pt x="4794" y="1009"/>
                    <a:pt x="3896" y="0"/>
                    <a:pt x="2428" y="0"/>
                  </a:cubicBezTo>
                  <a:close/>
                  <a:moveTo>
                    <a:pt x="16350" y="6218"/>
                  </a:moveTo>
                  <a:cubicBezTo>
                    <a:pt x="13892" y="6218"/>
                    <a:pt x="12424" y="7661"/>
                    <a:pt x="11825" y="8646"/>
                  </a:cubicBezTo>
                  <a:lnTo>
                    <a:pt x="11730" y="8646"/>
                  </a:lnTo>
                  <a:lnTo>
                    <a:pt x="11525" y="6558"/>
                  </a:lnTo>
                  <a:lnTo>
                    <a:pt x="7568" y="6558"/>
                  </a:lnTo>
                  <a:cubicBezTo>
                    <a:pt x="7629" y="7913"/>
                    <a:pt x="7694" y="9474"/>
                    <a:pt x="7694" y="11351"/>
                  </a:cubicBezTo>
                  <a:cubicBezTo>
                    <a:pt x="7694" y="11351"/>
                    <a:pt x="7694" y="21600"/>
                    <a:pt x="7694" y="21600"/>
                  </a:cubicBezTo>
                  <a:lnTo>
                    <a:pt x="12251" y="21600"/>
                  </a:lnTo>
                  <a:lnTo>
                    <a:pt x="12251" y="12921"/>
                  </a:lnTo>
                  <a:cubicBezTo>
                    <a:pt x="12251" y="12490"/>
                    <a:pt x="12272" y="12062"/>
                    <a:pt x="12392" y="11755"/>
                  </a:cubicBezTo>
                  <a:cubicBezTo>
                    <a:pt x="12722" y="10894"/>
                    <a:pt x="13467" y="10007"/>
                    <a:pt x="14726" y="10007"/>
                  </a:cubicBezTo>
                  <a:cubicBezTo>
                    <a:pt x="16374" y="10007"/>
                    <a:pt x="17044" y="11321"/>
                    <a:pt x="17044" y="13261"/>
                  </a:cubicBezTo>
                  <a:lnTo>
                    <a:pt x="17044" y="21600"/>
                  </a:lnTo>
                  <a:lnTo>
                    <a:pt x="21600" y="21600"/>
                  </a:lnTo>
                  <a:lnTo>
                    <a:pt x="21600" y="12711"/>
                  </a:lnTo>
                  <a:cubicBezTo>
                    <a:pt x="21600" y="8280"/>
                    <a:pt x="19347" y="6218"/>
                    <a:pt x="16350" y="6218"/>
                  </a:cubicBezTo>
                  <a:close/>
                  <a:moveTo>
                    <a:pt x="126" y="6525"/>
                  </a:moveTo>
                  <a:lnTo>
                    <a:pt x="126" y="21568"/>
                  </a:lnTo>
                  <a:cubicBezTo>
                    <a:pt x="126" y="21568"/>
                    <a:pt x="4667" y="21568"/>
                    <a:pt x="4667" y="21568"/>
                  </a:cubicBezTo>
                  <a:lnTo>
                    <a:pt x="4667" y="6525"/>
                  </a:lnTo>
                  <a:lnTo>
                    <a:pt x="126" y="652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sp>
        <p:nvSpPr>
          <p:cNvPr id="20" name="Shape 35"/>
          <p:cNvSpPr/>
          <p:nvPr userDrawn="1"/>
        </p:nvSpPr>
        <p:spPr>
          <a:xfrm>
            <a:off x="11787051" y="97531"/>
            <a:ext cx="297229" cy="296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/>
          <a:lstStyle/>
          <a:p>
            <a:pPr lvl="0" defTabSz="342900"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endParaRPr sz="2800"/>
          </a:p>
        </p:txBody>
      </p:sp>
      <p:sp>
        <p:nvSpPr>
          <p:cNvPr id="29" name="Shape 36"/>
          <p:cNvSpPr>
            <a:spLocks noGrp="1"/>
          </p:cNvSpPr>
          <p:nvPr>
            <p:ph type="sldNum" sz="quarter" idx="2"/>
          </p:nvPr>
        </p:nvSpPr>
        <p:spPr>
          <a:xfrm>
            <a:off x="11781385" y="162565"/>
            <a:ext cx="308559" cy="1231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8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30" hasCustomPrompt="1"/>
          </p:nvPr>
        </p:nvSpPr>
        <p:spPr>
          <a:xfrm>
            <a:off x="9125711" y="571177"/>
            <a:ext cx="1781023" cy="1769629"/>
          </a:xfrm>
          <a:prstGeom prst="ellipse">
            <a:avLst/>
          </a:prstGeom>
        </p:spPr>
        <p:txBody>
          <a:bodyPr vert="horz" anchor="ctr"/>
          <a:lstStyle>
            <a:lvl1pPr algn="ctr">
              <a:defRPr sz="1335" baseline="0">
                <a:latin typeface="Roboto Regular"/>
                <a:cs typeface="Roboto Regular"/>
              </a:defRPr>
            </a:lvl1pPr>
          </a:lstStyle>
          <a:p>
            <a:r>
              <a:rPr lang="en-US" dirty="0" smtClean="0"/>
              <a:t>Image Place Holder</a:t>
            </a:r>
          </a:p>
        </p:txBody>
      </p:sp>
      <p:sp>
        <p:nvSpPr>
          <p:cNvPr id="38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3564351" y="571177"/>
            <a:ext cx="1781023" cy="1769629"/>
          </a:xfrm>
          <a:prstGeom prst="ellipse">
            <a:avLst/>
          </a:prstGeom>
        </p:spPr>
        <p:txBody>
          <a:bodyPr vert="horz" anchor="ctr"/>
          <a:lstStyle>
            <a:lvl1pPr algn="ctr">
              <a:defRPr sz="1335" baseline="0">
                <a:latin typeface="Roboto Regular"/>
                <a:cs typeface="Roboto Regular"/>
              </a:defRPr>
            </a:lvl1pPr>
          </a:lstStyle>
          <a:p>
            <a:r>
              <a:rPr lang="en-US" dirty="0" smtClean="0"/>
              <a:t>Image Place Holder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2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69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53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81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996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42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4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1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09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8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518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6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rot="16200000">
            <a:off x="5602819" y="-315384"/>
            <a:ext cx="986367" cy="12192000"/>
            <a:chOff x="727075" y="1098550"/>
            <a:chExt cx="1177925" cy="338931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>
                <a:solidFill>
                  <a:srgbClr val="262626"/>
                </a:solidFill>
              </a:endParaRPr>
            </a:p>
          </p:txBody>
        </p:sp>
      </p:grpSp>
      <p:sp>
        <p:nvSpPr>
          <p:cNvPr id="17" name="Isosceles Triangle 16"/>
          <p:cNvSpPr/>
          <p:nvPr userDrawn="1"/>
        </p:nvSpPr>
        <p:spPr>
          <a:xfrm rot="10800000">
            <a:off x="5585622" y="0"/>
            <a:ext cx="1020758" cy="71120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080231" y="2288094"/>
            <a:ext cx="6031539" cy="85198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3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Main Title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3254205"/>
            <a:ext cx="5486401" cy="6740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2135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OFFERING IDEAS THAT RAISE YOUR BUSINESS </a:t>
            </a:r>
            <a:r>
              <a:rPr lang="en-US" sz="2135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135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135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ABOVE THE EXPECTED</a:t>
            </a:r>
            <a:endParaRPr lang="en-US" sz="2135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" y="2022611"/>
            <a:ext cx="12192000" cy="2237046"/>
            <a:chOff x="0" y="1732858"/>
            <a:chExt cx="9144000" cy="1677784"/>
          </a:xfrm>
        </p:grpSpPr>
        <p:grpSp>
          <p:nvGrpSpPr>
            <p:cNvPr id="21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30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defTabSz="1374140"/>
                <a:endParaRPr lang="en-US" sz="2665" dirty="0">
                  <a:solidFill>
                    <a:srgbClr val="262626"/>
                  </a:solidFill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defTabSz="1374140"/>
                <a:endParaRPr lang="en-US" sz="2665" dirty="0">
                  <a:solidFill>
                    <a:srgbClr val="262626"/>
                  </a:solidFill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52265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863600" y="1546946"/>
            <a:ext cx="5283200" cy="1501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297445" y="1574141"/>
            <a:ext cx="5030956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06906" y="1926096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99882" y="1651494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863600" y="3196150"/>
            <a:ext cx="5283200" cy="1501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297445" y="3223344"/>
            <a:ext cx="5030956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06906" y="3575300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999882" y="3300698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863600" y="4874344"/>
            <a:ext cx="5283200" cy="1501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297445" y="4901540"/>
            <a:ext cx="5030956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2"/>
          </p:nvPr>
        </p:nvSpPr>
        <p:spPr>
          <a:xfrm>
            <a:off x="1006906" y="5253495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3"/>
          </p:nvPr>
        </p:nvSpPr>
        <p:spPr>
          <a:xfrm>
            <a:off x="999882" y="497889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8051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8" grpId="0" bldLvl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ldLvl="0" animBg="1"/>
      <p:bldP spid="26" grpId="0" bldLvl="0" animBg="1"/>
      <p:bldP spid="2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ldLvl="0" animBg="1"/>
      <p:bldP spid="30" grpId="0" bldLvl="0" animBg="1"/>
      <p:bldP spid="3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246645" y="1580973"/>
            <a:ext cx="5030956" cy="230960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88182" y="4154288"/>
            <a:ext cx="5030956" cy="2309604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76966" y="1580972"/>
            <a:ext cx="5042171" cy="2309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235430" y="4154288"/>
            <a:ext cx="5042171" cy="23096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1089057" y="21761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2" y="215592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1089057" y="27222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2" y="270202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Freeform 45"/>
          <p:cNvSpPr>
            <a:spLocks noEditPoints="1"/>
          </p:cNvSpPr>
          <p:nvPr userDrawn="1"/>
        </p:nvSpPr>
        <p:spPr bwMode="auto">
          <a:xfrm>
            <a:off x="1089057" y="32683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2" y="324812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45"/>
          <p:cNvSpPr>
            <a:spLocks noEditPoints="1"/>
          </p:cNvSpPr>
          <p:nvPr userDrawn="1"/>
        </p:nvSpPr>
        <p:spPr bwMode="auto">
          <a:xfrm>
            <a:off x="6468775" y="474988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85000" y="4729639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Freeform 45"/>
          <p:cNvSpPr>
            <a:spLocks noEditPoints="1"/>
          </p:cNvSpPr>
          <p:nvPr userDrawn="1"/>
        </p:nvSpPr>
        <p:spPr bwMode="auto">
          <a:xfrm>
            <a:off x="6468775" y="531088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985000" y="5290632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Freeform 45"/>
          <p:cNvSpPr>
            <a:spLocks noEditPoints="1"/>
          </p:cNvSpPr>
          <p:nvPr userDrawn="1"/>
        </p:nvSpPr>
        <p:spPr bwMode="auto">
          <a:xfrm>
            <a:off x="6468775" y="58718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85000" y="585162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4" y="1762260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/>
          </p:nvPr>
        </p:nvSpPr>
        <p:spPr>
          <a:xfrm>
            <a:off x="6468776" y="4319387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394219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5" grpId="0" bldLvl="0" animBg="1"/>
      <p:bldP spid="16" grpId="0" bldLvl="0" animBg="1"/>
      <p:bldP spid="23" grpId="0" bldLvl="0" animBg="1"/>
      <p:bldP spid="24" grpId="0" bldLvl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ldLvl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ldLvl="0" animBg="1"/>
      <p:bldP spid="2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ldLvl="0" animBg="1"/>
      <p:bldP spid="31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ldLvl="0" animBg="1"/>
      <p:bldP spid="3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5946023" y="1549811"/>
            <a:ext cx="5369677" cy="148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4267" y="1563897"/>
            <a:ext cx="4812633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146988" y="1928552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139964" y="165395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5598074" y="2176455"/>
            <a:ext cx="406400" cy="2487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946023" y="3175001"/>
            <a:ext cx="5369677" cy="1487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864267" y="3189088"/>
            <a:ext cx="4812633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146988" y="3553743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0"/>
          </p:nvPr>
        </p:nvSpPr>
        <p:spPr>
          <a:xfrm>
            <a:off x="6139964" y="32791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5598074" y="3801645"/>
            <a:ext cx="406400" cy="24874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946023" y="4787901"/>
            <a:ext cx="5369677" cy="1487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64267" y="4801988"/>
            <a:ext cx="4812633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2"/>
          </p:nvPr>
        </p:nvSpPr>
        <p:spPr>
          <a:xfrm>
            <a:off x="6146988" y="5166643"/>
            <a:ext cx="5016910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39964" y="48920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5598074" y="5414545"/>
            <a:ext cx="406400" cy="24874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959473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8" grpId="0" bldLvl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ldLvl="0" animBg="1"/>
      <p:bldP spid="26" grpId="0" bldLvl="0" animBg="1"/>
      <p:bldP spid="27" grpId="0" bldLvl="0" animBg="1"/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ldLvl="0" animBg="1"/>
      <p:bldP spid="31" grpId="0" bldLvl="0" animBg="1"/>
      <p:bldP spid="32" grpId="0" bldLvl="0" animBg="1"/>
      <p:bldP spid="33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ldLvl="0" animBg="1"/>
      <p:bldP spid="23" grpId="0"/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968" y="4366345"/>
            <a:ext cx="3288633" cy="186211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95686" y="1541643"/>
            <a:ext cx="10400633" cy="266083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1089057" y="226193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2" y="2241683"/>
            <a:ext cx="9469119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1089057" y="292540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1" y="2905157"/>
            <a:ext cx="9469118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1089057" y="35507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1" y="3530530"/>
            <a:ext cx="9469118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4" y="1777119"/>
            <a:ext cx="9907756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42327" y="4366345"/>
            <a:ext cx="3288633" cy="186211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8007686" y="4366345"/>
            <a:ext cx="3288633" cy="1862116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24158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  <p:bldP spid="22" grpId="0" bldLvl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ldLvl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ldLvl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ldLvl="0" animBg="1"/>
      <p:bldP spid="21" grpId="0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968" y="3001052"/>
            <a:ext cx="3288633" cy="1658916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95686" y="1408767"/>
            <a:ext cx="3269917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42327" y="3001052"/>
            <a:ext cx="3288633" cy="1658916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8007686" y="3001052"/>
            <a:ext cx="3288633" cy="1658916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461044" y="1408767"/>
            <a:ext cx="3269917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026402" y="1408767"/>
            <a:ext cx="3269917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876967" y="4723067"/>
            <a:ext cx="328863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/>
          </p:nvPr>
        </p:nvSpPr>
        <p:spPr>
          <a:xfrm>
            <a:off x="895686" y="5273090"/>
            <a:ext cx="3269917" cy="11263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4442326" y="4723067"/>
            <a:ext cx="328863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61044" y="5273090"/>
            <a:ext cx="3269917" cy="11263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8007684" y="4723067"/>
            <a:ext cx="328863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7"/>
          </p:nvPr>
        </p:nvSpPr>
        <p:spPr>
          <a:xfrm>
            <a:off x="8026402" y="5273090"/>
            <a:ext cx="3269917" cy="11263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Freeform 62"/>
          <p:cNvSpPr>
            <a:spLocks noChangeAspect="1" noEditPoints="1"/>
          </p:cNvSpPr>
          <p:nvPr userDrawn="1"/>
        </p:nvSpPr>
        <p:spPr bwMode="auto">
          <a:xfrm>
            <a:off x="2091795" y="1728412"/>
            <a:ext cx="877694" cy="88471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5" name="Freeform 245"/>
          <p:cNvSpPr>
            <a:spLocks noChangeAspect="1"/>
          </p:cNvSpPr>
          <p:nvPr userDrawn="1"/>
        </p:nvSpPr>
        <p:spPr bwMode="auto">
          <a:xfrm>
            <a:off x="5668728" y="1743495"/>
            <a:ext cx="854545" cy="85454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6" name="Freeform 132"/>
          <p:cNvSpPr>
            <a:spLocks noChangeAspect="1" noEditPoints="1"/>
          </p:cNvSpPr>
          <p:nvPr userDrawn="1"/>
        </p:nvSpPr>
        <p:spPr bwMode="auto">
          <a:xfrm>
            <a:off x="9190983" y="1720844"/>
            <a:ext cx="940752" cy="899846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95066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  <p:bldP spid="40" grpId="0" bldLvl="0" animBg="1"/>
      <p:bldP spid="41" grpId="0" bldLvl="0" animBg="1"/>
      <p:bldP spid="17" grpId="0" bldLvl="0" animBg="1"/>
      <p:bldP spid="19" grpId="0" bldLvl="0" animBg="1"/>
      <p:bldP spid="2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ldLvl="0" animBg="1"/>
      <p:bldP spid="35" grpId="0" bldLvl="0" animBg="1"/>
      <p:bldP spid="36" grpId="0" bldLvl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6402" y="1253450"/>
            <a:ext cx="3759200" cy="5604551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3903941" y="1854200"/>
            <a:ext cx="2235200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903941" y="2946400"/>
            <a:ext cx="2235200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903941" y="4038600"/>
            <a:ext cx="2235200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903941" y="5130800"/>
            <a:ext cx="2235200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4781229" y="2169537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4787566" y="3233126"/>
            <a:ext cx="467950" cy="467950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4763963" y="4312924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4785452" y="5397500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329827" y="2093652"/>
            <a:ext cx="5244914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22803" y="181905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329827" y="3221003"/>
            <a:ext cx="5244914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22803" y="294640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329827" y="4341552"/>
            <a:ext cx="5244914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22803" y="406695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6329827" y="5433752"/>
            <a:ext cx="5244914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2803" y="515915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ound Same Side Corner Rectangle 24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513151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bldLvl="0" animBg="1"/>
      <p:bldP spid="23" grpId="0" bldLvl="0" animBg="1"/>
      <p:bldP spid="24" grpId="0" bldLvl="0" animBg="1"/>
      <p:bldP spid="26" grpId="0" bldLvl="0" animBg="1"/>
      <p:bldP spid="27" grpId="0" bldLvl="0" animBg="1"/>
      <p:bldP spid="34" grpId="0" bldLvl="0" animBg="1"/>
      <p:bldP spid="37" grpId="0" bldLvl="0" animBg="1"/>
      <p:bldP spid="38" grpId="0" bldLvl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885771"/>
            <a:ext cx="4165600" cy="266083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4165600" y="1885771"/>
            <a:ext cx="8004843" cy="266083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4561642" y="25610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5077865" y="2540820"/>
            <a:ext cx="6379243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4561642" y="322454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5077866" y="3204295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4561642" y="384991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77866" y="3829668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39229" y="2147528"/>
            <a:ext cx="686241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29670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  <p:bldP spid="22" grpId="0" bldLvl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ldLvl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ldLvl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852128" y="1597800"/>
            <a:ext cx="3759200" cy="455430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611328" y="1597802"/>
            <a:ext cx="3352800" cy="227715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7964129" y="1597802"/>
            <a:ext cx="3352800" cy="2277151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11328" y="3874953"/>
            <a:ext cx="3352800" cy="2277151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964129" y="3874953"/>
            <a:ext cx="3352800" cy="2277151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97006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5" grpId="0" bldLvl="0" animBg="1"/>
      <p:bldP spid="16" grpId="0" bldLvl="0" animBg="1"/>
      <p:bldP spid="21" grpId="0" bldLvl="0" animBg="1"/>
      <p:bldP spid="28" grpId="0" bldLvl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787401"/>
            <a:ext cx="12191999" cy="410097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63293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2700"/>
            <a:ext cx="12191999" cy="3644900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90378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022334" y="1764901"/>
            <a:ext cx="2743200" cy="4317467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5771230" y="1764367"/>
            <a:ext cx="6420771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5791201" y="2856567"/>
            <a:ext cx="6400799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1" y="3948767"/>
            <a:ext cx="6400799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791201" y="5040967"/>
            <a:ext cx="6400799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6067612" y="2079704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6073948" y="3143292"/>
            <a:ext cx="467950" cy="467950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6050346" y="4223091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>
              <a:solidFill>
                <a:srgbClr val="262626"/>
              </a:solidFill>
            </a:endParaRPr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6071835" y="5307667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730538" y="2170654"/>
            <a:ext cx="4541374" cy="5603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723512" y="1896050"/>
            <a:ext cx="455409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730538" y="3298003"/>
            <a:ext cx="4541374" cy="48007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23512" y="3023400"/>
            <a:ext cx="455409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730538" y="4418552"/>
            <a:ext cx="4541374" cy="46412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723512" y="4143950"/>
            <a:ext cx="455409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6730538" y="5510753"/>
            <a:ext cx="4541374" cy="4717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723512" y="5236150"/>
            <a:ext cx="455409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" y="1764366"/>
            <a:ext cx="3022334" cy="43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172958" y="3257673"/>
            <a:ext cx="2676419" cy="24075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169212" y="2260485"/>
            <a:ext cx="2683914" cy="852748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Round Same Side Corner Rectangle 29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79740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bldLvl="0" animBg="1"/>
      <p:bldP spid="23" grpId="0" bldLvl="0" animBg="1"/>
      <p:bldP spid="24" grpId="0" bldLvl="0" animBg="1"/>
      <p:bldP spid="26" grpId="0" bldLvl="0" animBg="1"/>
      <p:bldP spid="27" grpId="0" bldLvl="0" animBg="1"/>
      <p:bldP spid="34" grpId="0" bldLvl="0" animBg="1"/>
      <p:bldP spid="37" grpId="0" bldLvl="0" animBg="1"/>
      <p:bldP spid="38" grpId="0" bldLvl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ldLvl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1157322" y="4002003"/>
            <a:ext cx="189535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2" y="1963502"/>
            <a:ext cx="1895355" cy="189479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9" y="4552560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3763524" y="4002003"/>
            <a:ext cx="189535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9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2" y="4552560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438789" y="4002003"/>
            <a:ext cx="189535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90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7" y="4552560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9113801" y="4002003"/>
            <a:ext cx="189535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1" y="1963502"/>
            <a:ext cx="1895355" cy="1894790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60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2387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ldLvl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ldLvl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ldLvl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3"/>
          <p:cNvGrpSpPr/>
          <p:nvPr userDrawn="1"/>
        </p:nvGrpSpPr>
        <p:grpSpPr>
          <a:xfrm>
            <a:off x="8026401" y="2186849"/>
            <a:ext cx="3290615" cy="485331"/>
            <a:chOff x="1056749" y="1276468"/>
            <a:chExt cx="3515251" cy="518462"/>
          </a:xfrm>
          <a:solidFill>
            <a:schemeClr val="tx2"/>
          </a:solidFill>
        </p:grpSpPr>
        <p:sp>
          <p:nvSpPr>
            <p:cNvPr id="13" name="Pentagon 12"/>
            <p:cNvSpPr/>
            <p:nvPr/>
          </p:nvSpPr>
          <p:spPr>
            <a:xfrm>
              <a:off x="1056749" y="1276468"/>
              <a:ext cx="3515251" cy="51846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1865" dirty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27765" y="1382336"/>
              <a:ext cx="385398" cy="3067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en-US" sz="1865" b="1" dirty="0">
                  <a:solidFill>
                    <a:srgbClr val="FFFFFF"/>
                  </a:solidFill>
                </a:rPr>
                <a:t>80%</a:t>
              </a:r>
              <a:endParaRPr lang="en-US" sz="1865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Group 67"/>
          <p:cNvGrpSpPr/>
          <p:nvPr userDrawn="1"/>
        </p:nvGrpSpPr>
        <p:grpSpPr>
          <a:xfrm>
            <a:off x="8026401" y="2729125"/>
            <a:ext cx="2805285" cy="485331"/>
            <a:chOff x="1056749" y="2110893"/>
            <a:chExt cx="2996788" cy="518462"/>
          </a:xfrm>
          <a:solidFill>
            <a:schemeClr val="bg2"/>
          </a:solidFill>
        </p:grpSpPr>
        <p:sp>
          <p:nvSpPr>
            <p:cNvPr id="16" name="Pentagon 15"/>
            <p:cNvSpPr/>
            <p:nvPr/>
          </p:nvSpPr>
          <p:spPr>
            <a:xfrm>
              <a:off x="1056749" y="2110893"/>
              <a:ext cx="2996788" cy="51846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1865" dirty="0">
                <a:solidFill>
                  <a:srgbClr val="FFFF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20353" y="2219824"/>
              <a:ext cx="385398" cy="3067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en-US" sz="1865" b="1" dirty="0">
                  <a:solidFill>
                    <a:srgbClr val="FFFFFF"/>
                  </a:solidFill>
                </a:rPr>
                <a:t>70%</a:t>
              </a:r>
              <a:endParaRPr lang="en-US" sz="1865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87"/>
          <p:cNvGrpSpPr/>
          <p:nvPr userDrawn="1"/>
        </p:nvGrpSpPr>
        <p:grpSpPr>
          <a:xfrm>
            <a:off x="8026401" y="3271399"/>
            <a:ext cx="2319952" cy="485331"/>
            <a:chOff x="1056750" y="2975000"/>
            <a:chExt cx="2478325" cy="518462"/>
          </a:xfrm>
          <a:solidFill>
            <a:schemeClr val="accent1"/>
          </a:solidFill>
        </p:grpSpPr>
        <p:sp>
          <p:nvSpPr>
            <p:cNvPr id="19" name="Pentagon 18"/>
            <p:cNvSpPr/>
            <p:nvPr/>
          </p:nvSpPr>
          <p:spPr>
            <a:xfrm>
              <a:off x="1056750" y="2975000"/>
              <a:ext cx="2478325" cy="51846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1865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47688" y="3087129"/>
              <a:ext cx="385398" cy="3067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en-US" sz="1865" b="1" dirty="0">
                  <a:solidFill>
                    <a:srgbClr val="FFFFFF"/>
                  </a:solidFill>
                </a:rPr>
                <a:t>60%</a:t>
              </a:r>
              <a:endParaRPr lang="en-US" sz="1865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Group 90"/>
          <p:cNvGrpSpPr/>
          <p:nvPr userDrawn="1"/>
        </p:nvGrpSpPr>
        <p:grpSpPr>
          <a:xfrm>
            <a:off x="8026402" y="3813674"/>
            <a:ext cx="1726769" cy="485331"/>
            <a:chOff x="1056751" y="3851318"/>
            <a:chExt cx="1844647" cy="518462"/>
          </a:xfrm>
          <a:solidFill>
            <a:schemeClr val="accent3"/>
          </a:solidFill>
        </p:grpSpPr>
        <p:sp>
          <p:nvSpPr>
            <p:cNvPr id="22" name="Pentagon 21"/>
            <p:cNvSpPr/>
            <p:nvPr/>
          </p:nvSpPr>
          <p:spPr>
            <a:xfrm>
              <a:off x="1056751" y="3851318"/>
              <a:ext cx="1844647" cy="51846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1865" dirty="0">
                <a:solidFill>
                  <a:srgbClr val="FFFF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41036" y="3946740"/>
              <a:ext cx="385398" cy="30673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565">
                <a:spcBef>
                  <a:spcPct val="20000"/>
                </a:spcBef>
                <a:defRPr/>
              </a:pPr>
              <a:r>
                <a:rPr lang="en-US" sz="1865" b="1" dirty="0">
                  <a:solidFill>
                    <a:srgbClr val="FFFFFF"/>
                  </a:solidFill>
                </a:rPr>
                <a:t>40%</a:t>
              </a:r>
              <a:endParaRPr lang="en-US" sz="1865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85"/>
          <p:cNvGrpSpPr/>
          <p:nvPr userDrawn="1"/>
        </p:nvGrpSpPr>
        <p:grpSpPr>
          <a:xfrm>
            <a:off x="1653552" y="5022059"/>
            <a:ext cx="591292" cy="591294"/>
            <a:chOff x="5548002" y="1784606"/>
            <a:chExt cx="443469" cy="44347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548002" y="1784606"/>
              <a:ext cx="443469" cy="443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6" name="Freeform 154"/>
            <p:cNvSpPr/>
            <p:nvPr/>
          </p:nvSpPr>
          <p:spPr bwMode="auto">
            <a:xfrm>
              <a:off x="5660199" y="1919029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27" name="Group 287"/>
          <p:cNvGrpSpPr/>
          <p:nvPr userDrawn="1"/>
        </p:nvGrpSpPr>
        <p:grpSpPr>
          <a:xfrm>
            <a:off x="1017222" y="5022059"/>
            <a:ext cx="591292" cy="591294"/>
            <a:chOff x="5914348" y="1371372"/>
            <a:chExt cx="443469" cy="44347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914348" y="1371372"/>
              <a:ext cx="443469" cy="443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9" name="Freeform 78"/>
            <p:cNvSpPr/>
            <p:nvPr/>
          </p:nvSpPr>
          <p:spPr bwMode="auto">
            <a:xfrm>
              <a:off x="6075757" y="1478013"/>
              <a:ext cx="120650" cy="230188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29" y="11"/>
                </a:cxn>
                <a:cxn ang="0">
                  <a:pos x="23" y="17"/>
                </a:cxn>
                <a:cxn ang="0">
                  <a:pos x="23" y="25"/>
                </a:cxn>
                <a:cxn ang="0">
                  <a:pos x="35" y="25"/>
                </a:cxn>
                <a:cxn ang="0">
                  <a:pos x="33" y="37"/>
                </a:cxn>
                <a:cxn ang="0">
                  <a:pos x="23" y="37"/>
                </a:cxn>
                <a:cxn ang="0">
                  <a:pos x="23" y="67"/>
                </a:cxn>
                <a:cxn ang="0">
                  <a:pos x="11" y="6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11" y="25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35" y="1"/>
                </a:cxn>
                <a:cxn ang="0">
                  <a:pos x="35" y="11"/>
                </a:cxn>
              </a:cxnLst>
              <a:rect l="0" t="0" r="r" b="b"/>
              <a:pathLst>
                <a:path w="35" h="67">
                  <a:moveTo>
                    <a:pt x="35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4" y="11"/>
                    <a:pt x="23" y="14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6"/>
                    <a:pt x="17" y="0"/>
                    <a:pt x="26" y="0"/>
                  </a:cubicBezTo>
                  <a:cubicBezTo>
                    <a:pt x="30" y="0"/>
                    <a:pt x="34" y="1"/>
                    <a:pt x="35" y="1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30" name="Group 289"/>
          <p:cNvGrpSpPr/>
          <p:nvPr userDrawn="1"/>
        </p:nvGrpSpPr>
        <p:grpSpPr>
          <a:xfrm>
            <a:off x="2926209" y="5022059"/>
            <a:ext cx="591292" cy="591294"/>
            <a:chOff x="4744821" y="2611074"/>
            <a:chExt cx="443469" cy="443470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4744821" y="2611074"/>
              <a:ext cx="443469" cy="4434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3" name="Freeform 141"/>
            <p:cNvSpPr>
              <a:spLocks noEditPoints="1"/>
            </p:cNvSpPr>
            <p:nvPr/>
          </p:nvSpPr>
          <p:spPr bwMode="auto">
            <a:xfrm>
              <a:off x="4849874" y="2748672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35" name="Group 291"/>
          <p:cNvGrpSpPr/>
          <p:nvPr userDrawn="1"/>
        </p:nvGrpSpPr>
        <p:grpSpPr>
          <a:xfrm>
            <a:off x="2289881" y="5022059"/>
            <a:ext cx="591292" cy="591294"/>
            <a:chOff x="5192675" y="2208635"/>
            <a:chExt cx="443469" cy="443470"/>
          </a:xfrm>
        </p:grpSpPr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5192675" y="2208635"/>
              <a:ext cx="443469" cy="443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8" name="Freeform 117"/>
            <p:cNvSpPr>
              <a:spLocks noEditPoints="1"/>
            </p:cNvSpPr>
            <p:nvPr/>
          </p:nvSpPr>
          <p:spPr bwMode="auto">
            <a:xfrm>
              <a:off x="5319953" y="2339089"/>
              <a:ext cx="188913" cy="18256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4140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2522" y="1843960"/>
            <a:ext cx="2805078" cy="2804242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822630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9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171" y="1981688"/>
            <a:ext cx="1895355" cy="1894790"/>
          </a:xfrm>
          <a:custGeom>
            <a:avLst/>
            <a:gdLst>
              <a:gd name="connsiteX0" fmla="*/ 0 w 1421516"/>
              <a:gd name="connsiteY0" fmla="*/ 0 h 1421092"/>
              <a:gd name="connsiteX1" fmla="*/ 1421516 w 1421516"/>
              <a:gd name="connsiteY1" fmla="*/ 0 h 1421092"/>
              <a:gd name="connsiteX2" fmla="*/ 1421516 w 1421516"/>
              <a:gd name="connsiteY2" fmla="*/ 1421092 h 1421092"/>
              <a:gd name="connsiteX3" fmla="*/ 0 w 1421516"/>
              <a:gd name="connsiteY3" fmla="*/ 1421092 h 1421092"/>
              <a:gd name="connsiteX4" fmla="*/ 0 w 1421516"/>
              <a:gd name="connsiteY4" fmla="*/ 0 h 142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516" h="1421092">
                <a:moveTo>
                  <a:pt x="0" y="0"/>
                </a:moveTo>
                <a:lnTo>
                  <a:pt x="1421516" y="0"/>
                </a:lnTo>
                <a:lnTo>
                  <a:pt x="1421516" y="1421092"/>
                </a:lnTo>
                <a:lnTo>
                  <a:pt x="0" y="142109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849403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011253" y="1981688"/>
            <a:ext cx="1895355" cy="189479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2984486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31884" y="1981688"/>
            <a:ext cx="1895355" cy="189479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5105116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241707" y="1981688"/>
            <a:ext cx="1895355" cy="1894790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7214940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9373142" y="1981688"/>
            <a:ext cx="1895355" cy="1894790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 hasCustomPrompt="1"/>
          </p:nvPr>
        </p:nvSpPr>
        <p:spPr>
          <a:xfrm>
            <a:off x="9346374" y="4619285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29233" y="3831084"/>
            <a:ext cx="1589234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164316" y="3831084"/>
            <a:ext cx="1589234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284945" y="3831084"/>
            <a:ext cx="1589234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40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7394769" y="3831084"/>
            <a:ext cx="1589234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9526204" y="3831084"/>
            <a:ext cx="1589234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8" y="3955896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00662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ldLvl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ldLvl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ldLvl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ldLvl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ldLvl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ldLvl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ldLvl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ldLvl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1" y="3"/>
            <a:ext cx="12191999" cy="3530599"/>
          </a:xfrm>
          <a:prstGeom prst="rect">
            <a:avLst/>
          </a:prstGeom>
          <a:ln>
            <a:noFill/>
          </a:ln>
        </p:spPr>
        <p:txBody>
          <a:bodyPr bIns="1005840" anchor="b"/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171" y="2311400"/>
            <a:ext cx="1895355" cy="189479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849403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011253" y="2311400"/>
            <a:ext cx="1895355" cy="1894790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2984486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31884" y="2311400"/>
            <a:ext cx="1895355" cy="1894790"/>
          </a:xfrm>
          <a:prstGeom prst="ellipse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5105116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241707" y="2311400"/>
            <a:ext cx="1895355" cy="1894790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7214940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9373142" y="2311400"/>
            <a:ext cx="1895355" cy="1894790"/>
          </a:xfrm>
          <a:prstGeom prst="ellipse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 hasCustomPrompt="1"/>
          </p:nvPr>
        </p:nvSpPr>
        <p:spPr>
          <a:xfrm>
            <a:off x="9346374" y="4948997"/>
            <a:ext cx="1948893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29233" y="4160796"/>
            <a:ext cx="1589234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164316" y="4160796"/>
            <a:ext cx="1589234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284945" y="4160796"/>
            <a:ext cx="1589234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40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7394769" y="4160796"/>
            <a:ext cx="1589234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9526204" y="4160796"/>
            <a:ext cx="1589234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8" y="4285608"/>
            <a:ext cx="1367243" cy="50897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88705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ldLvl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ldLvl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ldLvl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ldLvl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ldLvl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ldLvl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ldLvl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ldLvl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3279192" y="1450758"/>
            <a:ext cx="2235200" cy="22352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3566226" y="4327166"/>
            <a:ext cx="5061670" cy="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5977317" y="2463267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509504" y="1681775"/>
            <a:ext cx="1773696" cy="17731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7901469" y="118970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 rtl="1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590101" y="1902960"/>
            <a:ext cx="4421200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6679730" y="3982075"/>
            <a:ext cx="2235200" cy="22352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5977317" y="4994584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910041" y="4213092"/>
            <a:ext cx="1773696" cy="17731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6" y="2650288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 rtl="1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1128301" y="4434278"/>
            <a:ext cx="4421200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8" y="4930418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3402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8" grpId="0" bldLvl="0" animBg="1"/>
      <p:bldP spid="25" grpId="0" bldLvl="0" animBg="1"/>
      <p:bldP spid="34" grpId="0" bldLvl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0" grpId="0" bldLvl="0" animBg="1"/>
      <p:bldP spid="21" grpId="0" bldLvl="0" animBg="1"/>
      <p:bldP spid="22" grpId="0" bldLvl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3279192" y="1450758"/>
            <a:ext cx="2235200" cy="22352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3112559" y="2984499"/>
            <a:ext cx="5969003" cy="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5977317" y="2463267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509504" y="1681775"/>
            <a:ext cx="1773696" cy="17731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7901469" y="118970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 rtl="1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590101" y="1902960"/>
            <a:ext cx="4421200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6679730" y="3982075"/>
            <a:ext cx="2235200" cy="22352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5977317" y="4994584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910041" y="4213092"/>
            <a:ext cx="1773696" cy="17731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6" y="2650288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 rtl="1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1128301" y="4434278"/>
            <a:ext cx="4421200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8" y="4930418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84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8" grpId="0" bldLvl="0" animBg="1"/>
      <p:bldP spid="25" grpId="0" bldLvl="0" animBg="1"/>
      <p:bldP spid="34" grpId="0" bldLvl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0" grpId="0" bldLvl="0" animBg="1"/>
      <p:bldP spid="21" grpId="0" bldLvl="0" animBg="1"/>
      <p:bldP spid="22" grpId="0" bldLvl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>
          <a:xfrm>
            <a:off x="872965" y="1698808"/>
            <a:ext cx="5069416" cy="4574994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1870708"/>
            <a:ext cx="1868377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765475" y="1390206"/>
            <a:ext cx="915720" cy="9157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9" name="Freeform 62"/>
          <p:cNvSpPr>
            <a:spLocks noChangeAspect="1" noEditPoints="1"/>
          </p:cNvSpPr>
          <p:nvPr userDrawn="1"/>
        </p:nvSpPr>
        <p:spPr bwMode="auto">
          <a:xfrm>
            <a:off x="5015613" y="1638679"/>
            <a:ext cx="415449" cy="418774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126616" y="2026600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126616" y="2577157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253159" y="1698808"/>
            <a:ext cx="5069416" cy="4574994"/>
          </a:xfrm>
          <a:prstGeom prst="roundRect">
            <a:avLst>
              <a:gd name="adj" fmla="val 28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510044" y="1870708"/>
            <a:ext cx="1868377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10145668" y="1390206"/>
            <a:ext cx="915720" cy="91572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3735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8506810" y="2026600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06810" y="2577157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reeform 178"/>
          <p:cNvSpPr>
            <a:spLocks noEditPoints="1"/>
          </p:cNvSpPr>
          <p:nvPr userDrawn="1"/>
        </p:nvSpPr>
        <p:spPr bwMode="auto">
          <a:xfrm>
            <a:off x="10380252" y="1679902"/>
            <a:ext cx="446552" cy="336328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3845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7" grpId="0"/>
      <p:bldP spid="8" grpId="0" bldLvl="0" animBg="1"/>
      <p:bldP spid="9" grpId="0" bldLvl="0" animBg="1"/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ldLvl="0" animBg="1"/>
      <p:bldP spid="13" grpId="0"/>
      <p:bldP spid="14" grpId="0" bldLvl="0" animBg="1"/>
      <p:bldP spid="1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 userDrawn="1"/>
        </p:nvSpPr>
        <p:spPr>
          <a:xfrm>
            <a:off x="6299201" y="4170684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 userDrawn="1"/>
        </p:nvSpPr>
        <p:spPr>
          <a:xfrm>
            <a:off x="6299201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 userDrawn="1"/>
        </p:nvSpPr>
        <p:spPr>
          <a:xfrm>
            <a:off x="1411261" y="4150368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1411261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FFFFFF"/>
              </a:solidFill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96037" y="1916160"/>
            <a:ext cx="1523838" cy="1551222"/>
          </a:xfrm>
          <a:prstGeom prst="roundRect">
            <a:avLst>
              <a:gd name="adj" fmla="val 8424"/>
            </a:avLst>
          </a:prstGeom>
          <a:ln w="28575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2438402" y="1836234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7"/>
          </p:nvPr>
        </p:nvSpPr>
        <p:spPr>
          <a:xfrm>
            <a:off x="2438401" y="2386791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45236" y="4334874"/>
            <a:ext cx="1523838" cy="1551222"/>
          </a:xfrm>
          <a:prstGeom prst="roundRect">
            <a:avLst>
              <a:gd name="adj" fmla="val 8424"/>
            </a:avLst>
          </a:prstGeom>
          <a:ln w="28575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438402" y="4254947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0"/>
          </p:nvPr>
        </p:nvSpPr>
        <p:spPr>
          <a:xfrm>
            <a:off x="2438401" y="4805504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9992224" y="1916160"/>
            <a:ext cx="1523838" cy="1551222"/>
          </a:xfrm>
          <a:prstGeom prst="roundRect">
            <a:avLst>
              <a:gd name="adj" fmla="val 8424"/>
            </a:avLst>
          </a:prstGeom>
          <a:ln w="28575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7900256" y="1836234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5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3"/>
          </p:nvPr>
        </p:nvSpPr>
        <p:spPr>
          <a:xfrm>
            <a:off x="7351074" y="2386791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992224" y="4355190"/>
            <a:ext cx="1523838" cy="1551222"/>
          </a:xfrm>
          <a:prstGeom prst="roundRect">
            <a:avLst>
              <a:gd name="adj" fmla="val 8424"/>
            </a:avLst>
          </a:prstGeom>
          <a:ln w="28575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7900256" y="4275263"/>
            <a:ext cx="1851785" cy="50897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5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6"/>
          </p:nvPr>
        </p:nvSpPr>
        <p:spPr>
          <a:xfrm>
            <a:off x="7351074" y="4825820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>
            <a:off x="4965699" y="2870201"/>
            <a:ext cx="2032003" cy="1914036"/>
          </a:xfrm>
          <a:prstGeom prst="roundRect">
            <a:avLst>
              <a:gd name="adj" fmla="val 80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53" name="Freeform 245"/>
          <p:cNvSpPr/>
          <p:nvPr userDrawn="1"/>
        </p:nvSpPr>
        <p:spPr bwMode="auto">
          <a:xfrm>
            <a:off x="5598413" y="3443930"/>
            <a:ext cx="766578" cy="766578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889" tIns="60944" rIns="121889" bIns="60944" numCol="1" anchor="t" anchorCtr="0" compatLnSpc="1"/>
          <a:lstStyle/>
          <a:p>
            <a:pPr defTabSz="1374140"/>
            <a:endParaRPr lang="en-US" sz="2665" dirty="0">
              <a:solidFill>
                <a:srgbClr val="262626"/>
              </a:solidFill>
            </a:endParaRPr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71755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  <p:bldP spid="41" grpId="0" bldLvl="0" animBg="1"/>
      <p:bldP spid="37" grpId="0" bldLvl="0" animBg="1"/>
      <p:bldP spid="20" grpId="0" bldLvl="0" animBg="1"/>
      <p:bldP spid="34" grpId="0" bldLvl="0" animBg="1"/>
      <p:bldP spid="3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ldLvl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ldLvl="0" animBg="1"/>
      <p:bldP spid="47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ldLvl="0" animBg="1"/>
      <p:bldP spid="51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ldLvl="0" animBg="1"/>
      <p:bldP spid="53" grpId="0" bldLvl="0" animBg="1"/>
      <p:bldP spid="26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42733" y="2100701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329177" y="3386781"/>
            <a:ext cx="2444555" cy="2443827"/>
          </a:xfrm>
          <a:prstGeom prst="diamond">
            <a:avLst/>
          </a:prstGeom>
          <a:ln w="19050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3605878" y="2087868"/>
            <a:ext cx="2444555" cy="2443827"/>
          </a:xfrm>
          <a:prstGeom prst="diamond">
            <a:avLst/>
          </a:prstGeom>
          <a:ln w="19050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93883" y="3373948"/>
            <a:ext cx="2444555" cy="2443827"/>
          </a:xfrm>
          <a:prstGeom prst="diamond">
            <a:avLst/>
          </a:prstGeom>
          <a:ln w="19050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169021" y="2075035"/>
            <a:ext cx="2444555" cy="2443827"/>
          </a:xfrm>
          <a:prstGeom prst="diamond">
            <a:avLst/>
          </a:prstGeom>
          <a:ln w="19050">
            <a:solidFill>
              <a:schemeClr val="accent5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7458589" y="3361115"/>
            <a:ext cx="2444555" cy="2443827"/>
          </a:xfrm>
          <a:prstGeom prst="diamond">
            <a:avLst/>
          </a:prstGeom>
          <a:ln w="19050">
            <a:solidFill>
              <a:schemeClr val="accent6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8732164" y="2075035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Round Same Side Corner Rectangle 12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51936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2" grpId="0" bldLvl="0" animBg="1"/>
      <p:bldP spid="25" grpId="0" bldLvl="0" animBg="1"/>
      <p:bldP spid="28" grpId="0" bldLvl="0" animBg="1"/>
      <p:bldP spid="47" grpId="0" bldLvl="0" animBg="1"/>
      <p:bldP spid="16" grpId="0" bldLvl="0" animBg="1"/>
      <p:bldP spid="17" grpId="0" bldLvl="0" animBg="1"/>
      <p:bldP spid="15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 userDrawn="1"/>
        </p:nvGrpSpPr>
        <p:grpSpPr>
          <a:xfrm>
            <a:off x="3968594" y="1726608"/>
            <a:ext cx="4343760" cy="3456120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 rtl="1"/>
              <a:endParaRPr lang="en-US" sz="2665" dirty="0">
                <a:solidFill>
                  <a:srgbClr val="FFFFFF"/>
                </a:solidFill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1374140" rtl="1"/>
              <a:endParaRPr lang="en-US" sz="2665" dirty="0">
                <a:solidFill>
                  <a:srgbClr val="262626"/>
                </a:solidFill>
              </a:endParaRPr>
            </a:p>
          </p:txBody>
        </p:sp>
        <p:sp>
          <p:nvSpPr>
            <p:cNvPr id="33" name="Freeform 23"/>
            <p:cNvSpPr/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1374140" rtl="1"/>
              <a:endParaRPr lang="en-US" sz="2665" dirty="0">
                <a:solidFill>
                  <a:srgbClr val="262626"/>
                </a:solidFill>
              </a:endParaRPr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1374140" rtl="1"/>
              <a:r>
                <a:rPr lang="en-US" sz="2665" dirty="0">
                  <a:solidFill>
                    <a:srgbClr val="262626"/>
                  </a:solidFill>
                </a:rPr>
                <a:t> </a:t>
              </a:r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1374140" rtl="1"/>
              <a:endParaRPr lang="en-US" sz="2665" dirty="0">
                <a:solidFill>
                  <a:srgbClr val="262626"/>
                </a:solidFill>
              </a:endParaRPr>
            </a:p>
          </p:txBody>
        </p:sp>
      </p:grp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53967" y="1879600"/>
            <a:ext cx="3944648" cy="2230638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Slide Number Placeholder 4"/>
          <p:cNvSpPr txBox="1"/>
          <p:nvPr userDrawn="1"/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>
              <a:defRPr/>
            </a:pPr>
            <a:fld id="{C136B7D2-B98C-44FD-8D04-7EC62A564975}" type="slidenum">
              <a:rPr lang="en-US" sz="1200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>
                <a:defRPr/>
              </a:pPr>
              <a:t>‹#›</a:t>
            </a:fld>
            <a:endParaRPr lang="en-US" sz="12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972463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9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5791201" y="1477053"/>
            <a:ext cx="6400800" cy="1558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521534" y="1552985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096001" y="1589734"/>
            <a:ext cx="3288633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096001" y="1986824"/>
            <a:ext cx="3269917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477051"/>
            <a:ext cx="5791200" cy="469515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5791201" y="3035435"/>
            <a:ext cx="6400800" cy="1558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9521534" y="3111368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096001" y="3148117"/>
            <a:ext cx="3288633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6096001" y="3545207"/>
            <a:ext cx="3269917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5791201" y="4600986"/>
            <a:ext cx="6400800" cy="1558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9521534" y="4676918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6096001" y="4713668"/>
            <a:ext cx="3288633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6096001" y="5110758"/>
            <a:ext cx="3269917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471745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8" grpId="0" bldLvl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ldLvl="0" animBg="1"/>
      <p:bldP spid="39" grpId="0" bldLvl="0" animBg="1"/>
      <p:bldP spid="44" grpId="0" bldLvl="0" animBg="1"/>
      <p:bldP spid="4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ldLvl="0" animBg="1"/>
      <p:bldP spid="48" grpId="0" bldLvl="0" animBg="1"/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4"/>
            <a:ext cx="12170443" cy="37174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9476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1337124"/>
            <a:ext cx="12192000" cy="30062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4343403"/>
            <a:ext cx="3048001" cy="1828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048000" y="4343403"/>
            <a:ext cx="3048001" cy="1828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1" y="4343403"/>
            <a:ext cx="3048001" cy="1828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1" y="4343403"/>
            <a:ext cx="3048001" cy="1828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10880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7" grpId="0" bldLvl="0" animBg="1"/>
      <p:bldP spid="22" grpId="0" bldLvl="0" animBg="1"/>
      <p:bldP spid="23" grpId="0" bldLvl="0" animBg="1"/>
      <p:bldP spid="24" grpId="0" bldLvl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1" y="516467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64020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1" y="516467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197600" y="2337906"/>
            <a:ext cx="5486401" cy="352949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60275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ldLvl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6331908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6408718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1" y="516467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9" name="Rounded Rectangle 18"/>
          <p:cNvSpPr/>
          <p:nvPr userDrawn="1"/>
        </p:nvSpPr>
        <p:spPr>
          <a:xfrm>
            <a:off x="863601" y="1477051"/>
            <a:ext cx="10464800" cy="2155150"/>
          </a:xfrm>
          <a:prstGeom prst="roundRect">
            <a:avLst>
              <a:gd name="adj" fmla="val 76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219201" y="1741826"/>
            <a:ext cx="2235200" cy="1625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657601" y="1791500"/>
            <a:ext cx="73152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5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3657601" y="2188589"/>
            <a:ext cx="7315200" cy="1178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863601" y="3732734"/>
            <a:ext cx="10464800" cy="2675982"/>
          </a:xfrm>
          <a:prstGeom prst="roundRect">
            <a:avLst>
              <a:gd name="adj" fmla="val 7608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19201" y="3923100"/>
            <a:ext cx="3048001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1225085" y="5803234"/>
            <a:ext cx="3042116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4635100" y="3923100"/>
            <a:ext cx="3048001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4640985" y="5803234"/>
            <a:ext cx="3042116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924800" y="3923100"/>
            <a:ext cx="3048001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7930685" y="5803234"/>
            <a:ext cx="3042116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6781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3" grpId="0" bldLvl="0" animBg="1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ldLvl="0" animBg="1"/>
      <p:bldP spid="27" grpId="0" bldLvl="0" animBg="1"/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ldLvl="0" animBg="1"/>
      <p:bldP spid="3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ldLvl="0" animBg="1"/>
      <p:bldP spid="3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15433" y="2463800"/>
            <a:ext cx="2560321" cy="1524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23901" y="1915867"/>
            <a:ext cx="2540000" cy="537775"/>
            <a:chOff x="609600" y="1276350"/>
            <a:chExt cx="1905000" cy="403331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r>
                <a:rPr lang="en-US" sz="1865" b="1" dirty="0">
                  <a:solidFill>
                    <a:srgbClr val="FFFFFF"/>
                  </a:solidFill>
                </a:rPr>
                <a:t>Title Goes Here</a:t>
              </a:r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665">
                <a:solidFill>
                  <a:srgbClr val="FFFFFF"/>
                </a:solidFill>
              </a:endParaRPr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723901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850901" y="4089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850901" y="4486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445932" y="2463800"/>
            <a:ext cx="2560321" cy="1524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454401" y="1915867"/>
            <a:ext cx="2540000" cy="537775"/>
            <a:chOff x="609600" y="1276350"/>
            <a:chExt cx="1905000" cy="403331"/>
          </a:xfrm>
        </p:grpSpPr>
        <p:sp>
          <p:nvSpPr>
            <p:cNvPr id="25" name="Rectangle 24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r>
                <a:rPr lang="en-US" sz="1865" b="1" dirty="0">
                  <a:solidFill>
                    <a:srgbClr val="FFFFFF"/>
                  </a:solidFill>
                </a:rPr>
                <a:t>Title Goes Here</a:t>
              </a:r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665">
                <a:solidFill>
                  <a:srgbClr val="FFFFFF"/>
                </a:solidFill>
              </a:endParaRPr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3454401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581401" y="4089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2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3581401" y="4486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180666" y="2463800"/>
            <a:ext cx="2560321" cy="152400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6197601" y="1915867"/>
            <a:ext cx="2540000" cy="537775"/>
            <a:chOff x="609600" y="1276350"/>
            <a:chExt cx="1905000" cy="403331"/>
          </a:xfrm>
        </p:grpSpPr>
        <p:sp>
          <p:nvSpPr>
            <p:cNvPr id="34" name="Rectangle 33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r>
                <a:rPr lang="en-US" sz="1865" b="1" dirty="0">
                  <a:solidFill>
                    <a:srgbClr val="FFFFFF"/>
                  </a:solidFill>
                </a:rPr>
                <a:t>Title Goes Here</a:t>
              </a:r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665">
                <a:solidFill>
                  <a:srgbClr val="FFFFFF"/>
                </a:solidFill>
              </a:endParaRPr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6197601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6324601" y="4089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3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6324601" y="4486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8940768" y="2463800"/>
            <a:ext cx="2560321" cy="1524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949235" y="1915867"/>
            <a:ext cx="2540000" cy="537775"/>
            <a:chOff x="609600" y="1276350"/>
            <a:chExt cx="1905000" cy="403331"/>
          </a:xfrm>
        </p:grpSpPr>
        <p:sp>
          <p:nvSpPr>
            <p:cNvPr id="41" name="Rectangle 4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r>
                <a:rPr lang="en-US" sz="1865" b="1" dirty="0">
                  <a:solidFill>
                    <a:srgbClr val="FFFFFF"/>
                  </a:solidFill>
                </a:rPr>
                <a:t>Title Goes Here</a:t>
              </a:r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140"/>
              <a:endParaRPr lang="en-US" sz="2665">
                <a:solidFill>
                  <a:srgbClr val="FFFFFF"/>
                </a:solidFill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8949235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>
              <a:solidFill>
                <a:srgbClr val="FFFFFF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9076235" y="4089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4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9076236" y="4486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074061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4" grpId="0" bldLvl="0" animBg="1"/>
      <p:bldP spid="1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7" grpId="0" bldLvl="0" animBg="1"/>
      <p:bldP spid="2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6" grpId="0" bldLvl="0" animBg="1"/>
      <p:bldP spid="3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ldLvl="0" animBg="1"/>
      <p:bldP spid="43" grpId="0" bldLvl="0" animBg="1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98601"/>
            <a:ext cx="67056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705600" y="1498597"/>
            <a:ext cx="2641600" cy="2455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1865" b="1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6705600" y="3953657"/>
            <a:ext cx="2641600" cy="2455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1865" b="1" dirty="0">
              <a:solidFill>
                <a:srgbClr val="FFFFFF"/>
              </a:solidFill>
            </a:endParaRPr>
          </a:p>
        </p:txBody>
      </p:sp>
      <p:sp>
        <p:nvSpPr>
          <p:cNvPr id="47" name="Picture Placeholder 7"/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9347201" y="1498600"/>
            <a:ext cx="28448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883401" y="1803401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883401" y="2200491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883401" y="4251110"/>
            <a:ext cx="2286000" cy="3906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883401" y="4648200"/>
            <a:ext cx="2286001" cy="143171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algn="ctr"/>
            <a:r>
              <a:rPr lang="en-US" sz="133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ound Same Side Corner Rectangle 13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58579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1" grpId="0" bldLvl="0" animBg="1"/>
      <p:bldP spid="40" grpId="0" bldLvl="0" animBg="1"/>
      <p:bldP spid="47" grpId="0" bldLvl="0" animBg="1"/>
      <p:bldP spid="4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en-US" sz="2665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3" y="482602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4140"/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 defTabSz="1374140"/>
              <a:t>‹#›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1" y="482600"/>
            <a:ext cx="7518400" cy="4713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1" cy="26766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063118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5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32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57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slideLayout" Target="../slideLayouts/slideLayout56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8457-BC06-46E7-A022-50363425AE9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B394-6DAB-423B-BD9C-CDD39634F0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23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66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  <p:sldLayoutId id="2147483706" r:id="rId30"/>
    <p:sldLayoutId id="2147483707" r:id="rId31"/>
    <p:sldLayoutId id="2147483708" r:id="rId3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88" y="2811"/>
            <a:ext cx="12188825" cy="6854297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zh-CN" altLang="en-US" sz="2665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1545143" y="447597"/>
            <a:ext cx="507869" cy="366088"/>
          </a:xfrm>
        </p:spPr>
        <p:txBody>
          <a:bodyPr/>
          <a:lstStyle/>
          <a:p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7" name="灯片编号占位符 1"/>
          <p:cNvSpPr txBox="1"/>
          <p:nvPr/>
        </p:nvSpPr>
        <p:spPr>
          <a:xfrm>
            <a:off x="5651687" y="451792"/>
            <a:ext cx="507869" cy="36608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1031240" rtl="0" eaLnBrk="1" latinLnBrk="0" hangingPunct="1">
              <a:defRPr sz="9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562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875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95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115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37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99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1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230" algn="l" defTabSz="103124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1200">
                <a:solidFill>
                  <a:srgbClr val="262626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sz="12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79994" y="470147"/>
            <a:ext cx="5662725" cy="583709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140"/>
            <a:endParaRPr lang="zh-CN" altLang="en-US" sz="2665">
              <a:solidFill>
                <a:srgbClr val="FFFFFF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63" y="292072"/>
            <a:ext cx="6831667" cy="6565037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2927508" y="1427764"/>
            <a:ext cx="6094413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374140">
              <a:lnSpc>
                <a:spcPts val="6930"/>
              </a:lnSpc>
            </a:pPr>
            <a:r>
              <a:rPr lang="en-US" altLang="zh-CN" sz="4265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30</a:t>
            </a:r>
            <a:r>
              <a:rPr lang="en-US" altLang="zh-CN" sz="4265" b="1" dirty="0">
                <a:solidFill>
                  <a:srgbClr val="15AA9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265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套</a:t>
            </a:r>
          </a:p>
          <a:p>
            <a:pPr algn="ctr" defTabSz="1374140">
              <a:lnSpc>
                <a:spcPts val="6930"/>
              </a:lnSpc>
            </a:pPr>
            <a:r>
              <a:rPr lang="zh-CN" altLang="en-US" sz="4600" b="1" smtClean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</a:rPr>
              <a:t>蓝黄配色箭头</a:t>
            </a:r>
            <a:endParaRPr lang="en-US" altLang="zh-CN" sz="4600" b="1" smtClean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1374140">
              <a:lnSpc>
                <a:spcPts val="6930"/>
              </a:lnSpc>
            </a:pPr>
            <a:r>
              <a:rPr lang="en-US" altLang="zh-CN" sz="5330" b="1" smtClean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533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图表合集</a:t>
            </a:r>
            <a:endParaRPr lang="en-US" altLang="zh-CN" sz="5330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1374140">
              <a:lnSpc>
                <a:spcPts val="6930"/>
              </a:lnSpc>
            </a:pPr>
            <a:endParaRPr lang="zh-CN" altLang="en-US" sz="3735" b="1" dirty="0">
              <a:solidFill>
                <a:srgbClr val="15AA9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221123" y="4498063"/>
            <a:ext cx="3603322" cy="457081"/>
          </a:xfrm>
          <a:prstGeom prst="roundRect">
            <a:avLst>
              <a:gd name="adj" fmla="val 50000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并列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关系</a:t>
            </a:r>
            <a:r>
              <a:rPr lang="en-US" altLang="zh-CN" sz="20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箭头</a:t>
            </a:r>
            <a:r>
              <a:rPr lang="en-US" altLang="zh-CN" sz="20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树杈</a:t>
            </a:r>
            <a:endParaRPr lang="zh-CN" alt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088230" y="4421882"/>
            <a:ext cx="3846252" cy="613674"/>
          </a:xfrm>
          <a:prstGeom prst="roundRect">
            <a:avLst>
              <a:gd name="adj" fmla="val 50000"/>
            </a:avLst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07" y="484467"/>
            <a:ext cx="2718869" cy="138531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407" y="1955417"/>
            <a:ext cx="2718868" cy="141148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06" y="3438660"/>
            <a:ext cx="2718869" cy="1450803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407" y="4982442"/>
            <a:ext cx="2718868" cy="1338449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1921" y="487454"/>
            <a:ext cx="2861371" cy="1375341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1921" y="1965849"/>
            <a:ext cx="2861371" cy="1376857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1921" y="3438660"/>
            <a:ext cx="2846123" cy="1450803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21921" y="4982441"/>
            <a:ext cx="2861371" cy="132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52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8" name="Shape 14498"/>
          <p:cNvSpPr>
            <a:spLocks noGrp="1"/>
          </p:cNvSpPr>
          <p:nvPr>
            <p:ph type="sldNum" sz="quarter" idx="2"/>
          </p:nvPr>
        </p:nvSpPr>
        <p:spPr>
          <a:xfrm>
            <a:off x="11781385" y="134387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10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4501" name="Group 14501"/>
          <p:cNvGrpSpPr/>
          <p:nvPr/>
        </p:nvGrpSpPr>
        <p:grpSpPr>
          <a:xfrm>
            <a:off x="4598091" y="1659675"/>
            <a:ext cx="3895849" cy="4567616"/>
            <a:chOff x="0" y="0"/>
            <a:chExt cx="7791697" cy="9135229"/>
          </a:xfrm>
        </p:grpSpPr>
        <p:sp>
          <p:nvSpPr>
            <p:cNvPr id="14499" name="Shape 14499"/>
            <p:cNvSpPr/>
            <p:nvPr/>
          </p:nvSpPr>
          <p:spPr>
            <a:xfrm>
              <a:off x="3254" y="0"/>
              <a:ext cx="7788444" cy="9135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2" h="21523" extrusionOk="0">
                  <a:moveTo>
                    <a:pt x="7445" y="0"/>
                  </a:moveTo>
                  <a:cubicBezTo>
                    <a:pt x="4328" y="0"/>
                    <a:pt x="1517" y="1758"/>
                    <a:pt x="450" y="4373"/>
                  </a:cubicBezTo>
                  <a:cubicBezTo>
                    <a:pt x="-955" y="7816"/>
                    <a:pt x="1040" y="11636"/>
                    <a:pt x="4897" y="12889"/>
                  </a:cubicBezTo>
                  <a:cubicBezTo>
                    <a:pt x="5719" y="13156"/>
                    <a:pt x="6576" y="13292"/>
                    <a:pt x="7444" y="13292"/>
                  </a:cubicBezTo>
                  <a:cubicBezTo>
                    <a:pt x="8676" y="13292"/>
                    <a:pt x="9858" y="13015"/>
                    <a:pt x="10905" y="12521"/>
                  </a:cubicBezTo>
                  <a:lnTo>
                    <a:pt x="11493" y="13243"/>
                  </a:lnTo>
                  <a:lnTo>
                    <a:pt x="11269" y="13389"/>
                  </a:lnTo>
                  <a:lnTo>
                    <a:pt x="12063" y="14365"/>
                  </a:lnTo>
                  <a:lnTo>
                    <a:pt x="11836" y="14512"/>
                  </a:lnTo>
                  <a:lnTo>
                    <a:pt x="17537" y="21512"/>
                  </a:lnTo>
                  <a:lnTo>
                    <a:pt x="17544" y="21508"/>
                  </a:lnTo>
                  <a:cubicBezTo>
                    <a:pt x="17663" y="21600"/>
                    <a:pt x="18397" y="21260"/>
                    <a:pt x="19212" y="20731"/>
                  </a:cubicBezTo>
                  <a:cubicBezTo>
                    <a:pt x="20045" y="20191"/>
                    <a:pt x="20645" y="19660"/>
                    <a:pt x="20552" y="19546"/>
                  </a:cubicBezTo>
                  <a:cubicBezTo>
                    <a:pt x="20550" y="19543"/>
                    <a:pt x="20544" y="19541"/>
                    <a:pt x="20541" y="19539"/>
                  </a:cubicBezTo>
                  <a:lnTo>
                    <a:pt x="14852" y="12554"/>
                  </a:lnTo>
                  <a:lnTo>
                    <a:pt x="14662" y="12678"/>
                  </a:lnTo>
                  <a:cubicBezTo>
                    <a:pt x="14353" y="12298"/>
                    <a:pt x="13868" y="11702"/>
                    <a:pt x="13868" y="11702"/>
                  </a:cubicBezTo>
                  <a:lnTo>
                    <a:pt x="13535" y="11918"/>
                  </a:lnTo>
                  <a:cubicBezTo>
                    <a:pt x="13223" y="11535"/>
                    <a:pt x="13036" y="11306"/>
                    <a:pt x="12909" y="11151"/>
                  </a:cubicBezTo>
                  <a:cubicBezTo>
                    <a:pt x="13568" y="10516"/>
                    <a:pt x="14096" y="9763"/>
                    <a:pt x="14440" y="8920"/>
                  </a:cubicBezTo>
                  <a:cubicBezTo>
                    <a:pt x="15845" y="5477"/>
                    <a:pt x="13849" y="1656"/>
                    <a:pt x="9991" y="403"/>
                  </a:cubicBezTo>
                  <a:cubicBezTo>
                    <a:pt x="9169" y="136"/>
                    <a:pt x="8313" y="0"/>
                    <a:pt x="7445" y="0"/>
                  </a:cubicBezTo>
                  <a:close/>
                  <a:moveTo>
                    <a:pt x="7445" y="1241"/>
                  </a:moveTo>
                  <a:cubicBezTo>
                    <a:pt x="8151" y="1241"/>
                    <a:pt x="8848" y="1351"/>
                    <a:pt x="9517" y="1568"/>
                  </a:cubicBezTo>
                  <a:cubicBezTo>
                    <a:pt x="12654" y="2588"/>
                    <a:pt x="14277" y="5695"/>
                    <a:pt x="13135" y="8495"/>
                  </a:cubicBezTo>
                  <a:cubicBezTo>
                    <a:pt x="12985" y="8862"/>
                    <a:pt x="12790" y="9207"/>
                    <a:pt x="12562" y="9528"/>
                  </a:cubicBezTo>
                  <a:cubicBezTo>
                    <a:pt x="12482" y="9636"/>
                    <a:pt x="12405" y="9744"/>
                    <a:pt x="12319" y="9845"/>
                  </a:cubicBezTo>
                  <a:cubicBezTo>
                    <a:pt x="12318" y="9846"/>
                    <a:pt x="12317" y="9847"/>
                    <a:pt x="12316" y="9848"/>
                  </a:cubicBezTo>
                  <a:cubicBezTo>
                    <a:pt x="11205" y="11149"/>
                    <a:pt x="9505" y="11945"/>
                    <a:pt x="7694" y="12043"/>
                  </a:cubicBezTo>
                  <a:cubicBezTo>
                    <a:pt x="7644" y="12045"/>
                    <a:pt x="7595" y="12048"/>
                    <a:pt x="7545" y="12048"/>
                  </a:cubicBezTo>
                  <a:cubicBezTo>
                    <a:pt x="7483" y="12050"/>
                    <a:pt x="7421" y="12048"/>
                    <a:pt x="7359" y="12048"/>
                  </a:cubicBezTo>
                  <a:cubicBezTo>
                    <a:pt x="6683" y="12040"/>
                    <a:pt x="6015" y="11933"/>
                    <a:pt x="5373" y="11724"/>
                  </a:cubicBezTo>
                  <a:cubicBezTo>
                    <a:pt x="2236" y="10704"/>
                    <a:pt x="613" y="7597"/>
                    <a:pt x="1755" y="4797"/>
                  </a:cubicBezTo>
                  <a:cubicBezTo>
                    <a:pt x="2623" y="2670"/>
                    <a:pt x="4910" y="1241"/>
                    <a:pt x="7445" y="124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55600" rotWithShape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500" name="Shape 14500"/>
            <p:cNvSpPr/>
            <p:nvPr/>
          </p:nvSpPr>
          <p:spPr>
            <a:xfrm>
              <a:off x="0" y="42"/>
              <a:ext cx="5640305" cy="5641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21600" extrusionOk="0">
                  <a:moveTo>
                    <a:pt x="9573" y="2015"/>
                  </a:moveTo>
                  <a:cubicBezTo>
                    <a:pt x="6313" y="2015"/>
                    <a:pt x="3372" y="4338"/>
                    <a:pt x="2257" y="7795"/>
                  </a:cubicBezTo>
                  <a:cubicBezTo>
                    <a:pt x="788" y="12345"/>
                    <a:pt x="2875" y="17395"/>
                    <a:pt x="6908" y="19052"/>
                  </a:cubicBezTo>
                  <a:cubicBezTo>
                    <a:pt x="7769" y="19405"/>
                    <a:pt x="8665" y="19585"/>
                    <a:pt x="9571" y="19585"/>
                  </a:cubicBezTo>
                  <a:cubicBezTo>
                    <a:pt x="12831" y="19585"/>
                    <a:pt x="15772" y="17262"/>
                    <a:pt x="16888" y="13805"/>
                  </a:cubicBezTo>
                  <a:cubicBezTo>
                    <a:pt x="18356" y="9255"/>
                    <a:pt x="16270" y="4205"/>
                    <a:pt x="12236" y="2548"/>
                  </a:cubicBezTo>
                  <a:cubicBezTo>
                    <a:pt x="11375" y="2195"/>
                    <a:pt x="10479" y="2015"/>
                    <a:pt x="9573" y="2015"/>
                  </a:cubicBezTo>
                  <a:close/>
                  <a:moveTo>
                    <a:pt x="9572" y="21600"/>
                  </a:moveTo>
                  <a:cubicBezTo>
                    <a:pt x="9571" y="21600"/>
                    <a:pt x="9572" y="21600"/>
                    <a:pt x="9571" y="21600"/>
                  </a:cubicBezTo>
                  <a:cubicBezTo>
                    <a:pt x="8456" y="21600"/>
                    <a:pt x="7354" y="21380"/>
                    <a:pt x="6297" y="20946"/>
                  </a:cubicBezTo>
                  <a:cubicBezTo>
                    <a:pt x="1338" y="18909"/>
                    <a:pt x="-1228" y="12700"/>
                    <a:pt x="578" y="7106"/>
                  </a:cubicBezTo>
                  <a:cubicBezTo>
                    <a:pt x="1950" y="2856"/>
                    <a:pt x="5565" y="0"/>
                    <a:pt x="9573" y="0"/>
                  </a:cubicBezTo>
                  <a:cubicBezTo>
                    <a:pt x="10688" y="0"/>
                    <a:pt x="11790" y="220"/>
                    <a:pt x="12847" y="654"/>
                  </a:cubicBezTo>
                  <a:cubicBezTo>
                    <a:pt x="17806" y="2691"/>
                    <a:pt x="20372" y="8900"/>
                    <a:pt x="18566" y="14494"/>
                  </a:cubicBezTo>
                  <a:cubicBezTo>
                    <a:pt x="17194" y="18744"/>
                    <a:pt x="13579" y="21600"/>
                    <a:pt x="9572" y="21600"/>
                  </a:cubicBez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sp>
        <p:nvSpPr>
          <p:cNvPr id="14502" name="Shape 14502"/>
          <p:cNvSpPr/>
          <p:nvPr/>
        </p:nvSpPr>
        <p:spPr>
          <a:xfrm>
            <a:off x="2135968" y="2449780"/>
            <a:ext cx="5032945" cy="674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79" y="2019"/>
                </a:moveTo>
                <a:lnTo>
                  <a:pt x="12373" y="2019"/>
                </a:lnTo>
                <a:lnTo>
                  <a:pt x="1448" y="2019"/>
                </a:lnTo>
                <a:lnTo>
                  <a:pt x="1448" y="0"/>
                </a:lnTo>
                <a:lnTo>
                  <a:pt x="1104" y="2568"/>
                </a:lnTo>
                <a:lnTo>
                  <a:pt x="1036" y="3074"/>
                </a:lnTo>
                <a:lnTo>
                  <a:pt x="0" y="10800"/>
                </a:lnTo>
                <a:lnTo>
                  <a:pt x="1036" y="18526"/>
                </a:lnTo>
                <a:lnTo>
                  <a:pt x="1098" y="18988"/>
                </a:lnTo>
                <a:lnTo>
                  <a:pt x="1448" y="21600"/>
                </a:lnTo>
                <a:lnTo>
                  <a:pt x="1448" y="19749"/>
                </a:lnTo>
                <a:lnTo>
                  <a:pt x="11756" y="19749"/>
                </a:lnTo>
                <a:lnTo>
                  <a:pt x="21600" y="19749"/>
                </a:lnTo>
                <a:cubicBezTo>
                  <a:pt x="21598" y="13491"/>
                  <a:pt x="21378" y="7395"/>
                  <a:pt x="20979" y="201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503" name="Shape 14503"/>
          <p:cNvSpPr/>
          <p:nvPr/>
        </p:nvSpPr>
        <p:spPr>
          <a:xfrm>
            <a:off x="5002320" y="1896741"/>
            <a:ext cx="4852480" cy="674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5" y="3074"/>
                </a:moveTo>
                <a:lnTo>
                  <a:pt x="20455" y="2568"/>
                </a:lnTo>
                <a:lnTo>
                  <a:pt x="20098" y="0"/>
                </a:lnTo>
                <a:lnTo>
                  <a:pt x="20098" y="2019"/>
                </a:lnTo>
                <a:lnTo>
                  <a:pt x="5745" y="2019"/>
                </a:lnTo>
                <a:lnTo>
                  <a:pt x="3185" y="2019"/>
                </a:lnTo>
                <a:cubicBezTo>
                  <a:pt x="1841" y="4541"/>
                  <a:pt x="681" y="10942"/>
                  <a:pt x="0" y="19748"/>
                </a:cubicBezTo>
                <a:lnTo>
                  <a:pt x="8924" y="19748"/>
                </a:lnTo>
                <a:lnTo>
                  <a:pt x="20098" y="19748"/>
                </a:lnTo>
                <a:lnTo>
                  <a:pt x="20098" y="21600"/>
                </a:lnTo>
                <a:lnTo>
                  <a:pt x="20461" y="18988"/>
                </a:lnTo>
                <a:lnTo>
                  <a:pt x="20525" y="18526"/>
                </a:lnTo>
                <a:lnTo>
                  <a:pt x="21600" y="10800"/>
                </a:lnTo>
                <a:cubicBezTo>
                  <a:pt x="21600" y="10800"/>
                  <a:pt x="20525" y="3074"/>
                  <a:pt x="20525" y="3074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504" name="Shape 14504"/>
          <p:cNvSpPr/>
          <p:nvPr/>
        </p:nvSpPr>
        <p:spPr>
          <a:xfrm>
            <a:off x="4857144" y="3001001"/>
            <a:ext cx="4996437" cy="674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20555" y="3074"/>
                </a:moveTo>
                <a:lnTo>
                  <a:pt x="20487" y="2568"/>
                </a:lnTo>
                <a:lnTo>
                  <a:pt x="20140" y="0"/>
                </a:lnTo>
                <a:lnTo>
                  <a:pt x="20140" y="2019"/>
                </a:lnTo>
                <a:lnTo>
                  <a:pt x="9915" y="2019"/>
                </a:lnTo>
                <a:lnTo>
                  <a:pt x="0" y="2019"/>
                </a:lnTo>
                <a:cubicBezTo>
                  <a:pt x="-1" y="8272"/>
                  <a:pt x="217" y="14368"/>
                  <a:pt x="616" y="19748"/>
                </a:cubicBezTo>
                <a:lnTo>
                  <a:pt x="9302" y="19748"/>
                </a:lnTo>
                <a:lnTo>
                  <a:pt x="20140" y="19748"/>
                </a:lnTo>
                <a:lnTo>
                  <a:pt x="20140" y="21600"/>
                </a:lnTo>
                <a:lnTo>
                  <a:pt x="20493" y="18988"/>
                </a:lnTo>
                <a:lnTo>
                  <a:pt x="20555" y="18526"/>
                </a:lnTo>
                <a:lnTo>
                  <a:pt x="21599" y="10800"/>
                </a:lnTo>
                <a:cubicBezTo>
                  <a:pt x="21599" y="10800"/>
                  <a:pt x="20555" y="3074"/>
                  <a:pt x="20555" y="307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505" name="Shape 14505"/>
          <p:cNvSpPr/>
          <p:nvPr/>
        </p:nvSpPr>
        <p:spPr>
          <a:xfrm>
            <a:off x="2135968" y="3552223"/>
            <a:ext cx="4890976" cy="674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28" y="2019"/>
                </a:moveTo>
                <a:lnTo>
                  <a:pt x="1490" y="2019"/>
                </a:lnTo>
                <a:lnTo>
                  <a:pt x="1490" y="0"/>
                </a:lnTo>
                <a:lnTo>
                  <a:pt x="1136" y="2568"/>
                </a:lnTo>
                <a:lnTo>
                  <a:pt x="1066" y="3074"/>
                </a:lnTo>
                <a:lnTo>
                  <a:pt x="0" y="10800"/>
                </a:lnTo>
                <a:lnTo>
                  <a:pt x="1066" y="18526"/>
                </a:lnTo>
                <a:lnTo>
                  <a:pt x="1130" y="18988"/>
                </a:lnTo>
                <a:lnTo>
                  <a:pt x="1490" y="21600"/>
                </a:lnTo>
                <a:lnTo>
                  <a:pt x="1490" y="19748"/>
                </a:lnTo>
                <a:lnTo>
                  <a:pt x="15828" y="19748"/>
                </a:lnTo>
                <a:lnTo>
                  <a:pt x="18495" y="19748"/>
                </a:lnTo>
                <a:cubicBezTo>
                  <a:pt x="19807" y="17133"/>
                  <a:pt x="20937" y="10746"/>
                  <a:pt x="21600" y="2019"/>
                </a:cubicBezTo>
                <a:cubicBezTo>
                  <a:pt x="21600" y="2019"/>
                  <a:pt x="12728" y="2019"/>
                  <a:pt x="12728" y="2019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14515" name="Group 14515"/>
          <p:cNvGrpSpPr/>
          <p:nvPr/>
        </p:nvGrpSpPr>
        <p:grpSpPr>
          <a:xfrm>
            <a:off x="4598897" y="1659696"/>
            <a:ext cx="3894236" cy="4567573"/>
            <a:chOff x="0" y="0"/>
            <a:chExt cx="7788472" cy="9135145"/>
          </a:xfrm>
        </p:grpSpPr>
        <p:sp>
          <p:nvSpPr>
            <p:cNvPr id="14506" name="Shape 14506"/>
            <p:cNvSpPr/>
            <p:nvPr/>
          </p:nvSpPr>
          <p:spPr>
            <a:xfrm>
              <a:off x="0" y="0"/>
              <a:ext cx="5640305" cy="5641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21600" extrusionOk="0">
                  <a:moveTo>
                    <a:pt x="9573" y="2015"/>
                  </a:moveTo>
                  <a:cubicBezTo>
                    <a:pt x="6313" y="2015"/>
                    <a:pt x="3372" y="4338"/>
                    <a:pt x="2257" y="7795"/>
                  </a:cubicBezTo>
                  <a:cubicBezTo>
                    <a:pt x="788" y="12345"/>
                    <a:pt x="2875" y="17395"/>
                    <a:pt x="6908" y="19052"/>
                  </a:cubicBezTo>
                  <a:cubicBezTo>
                    <a:pt x="7769" y="19405"/>
                    <a:pt x="8665" y="19585"/>
                    <a:pt x="9571" y="19585"/>
                  </a:cubicBezTo>
                  <a:cubicBezTo>
                    <a:pt x="12831" y="19585"/>
                    <a:pt x="15772" y="17262"/>
                    <a:pt x="16888" y="13805"/>
                  </a:cubicBezTo>
                  <a:cubicBezTo>
                    <a:pt x="18356" y="9255"/>
                    <a:pt x="16270" y="4205"/>
                    <a:pt x="12236" y="2548"/>
                  </a:cubicBezTo>
                  <a:cubicBezTo>
                    <a:pt x="11375" y="2195"/>
                    <a:pt x="10479" y="2015"/>
                    <a:pt x="9573" y="2015"/>
                  </a:cubicBezTo>
                  <a:close/>
                  <a:moveTo>
                    <a:pt x="9572" y="21600"/>
                  </a:moveTo>
                  <a:cubicBezTo>
                    <a:pt x="9571" y="21600"/>
                    <a:pt x="9572" y="21600"/>
                    <a:pt x="9571" y="21600"/>
                  </a:cubicBezTo>
                  <a:cubicBezTo>
                    <a:pt x="8456" y="21600"/>
                    <a:pt x="7354" y="21380"/>
                    <a:pt x="6297" y="20946"/>
                  </a:cubicBezTo>
                  <a:cubicBezTo>
                    <a:pt x="1338" y="18909"/>
                    <a:pt x="-1228" y="12700"/>
                    <a:pt x="578" y="7106"/>
                  </a:cubicBezTo>
                  <a:cubicBezTo>
                    <a:pt x="1950" y="2856"/>
                    <a:pt x="5565" y="0"/>
                    <a:pt x="9573" y="0"/>
                  </a:cubicBezTo>
                  <a:cubicBezTo>
                    <a:pt x="10688" y="0"/>
                    <a:pt x="11790" y="220"/>
                    <a:pt x="12847" y="654"/>
                  </a:cubicBezTo>
                  <a:cubicBezTo>
                    <a:pt x="17806" y="2691"/>
                    <a:pt x="20372" y="8900"/>
                    <a:pt x="18566" y="14494"/>
                  </a:cubicBezTo>
                  <a:cubicBezTo>
                    <a:pt x="17194" y="18744"/>
                    <a:pt x="13579" y="21600"/>
                    <a:pt x="9572" y="21600"/>
                  </a:cubicBezTo>
                  <a:close/>
                </a:path>
              </a:pathLst>
            </a:custGeom>
            <a:solidFill>
              <a:srgbClr val="53585F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grpSp>
          <p:nvGrpSpPr>
            <p:cNvPr id="14514" name="Group 14514"/>
            <p:cNvGrpSpPr/>
            <p:nvPr/>
          </p:nvGrpSpPr>
          <p:grpSpPr>
            <a:xfrm>
              <a:off x="146992" y="110244"/>
              <a:ext cx="7641481" cy="9024902"/>
              <a:chOff x="0" y="0"/>
              <a:chExt cx="7641480" cy="9024900"/>
            </a:xfrm>
          </p:grpSpPr>
          <p:sp>
            <p:nvSpPr>
              <p:cNvPr id="14507" name="Shape 14507"/>
              <p:cNvSpPr/>
              <p:nvPr/>
            </p:nvSpPr>
            <p:spPr>
              <a:xfrm>
                <a:off x="0" y="0"/>
                <a:ext cx="5261511" cy="52615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144" h="19144" extrusionOk="0">
                    <a:moveTo>
                      <a:pt x="6609" y="17709"/>
                    </a:moveTo>
                    <a:cubicBezTo>
                      <a:pt x="2115" y="16073"/>
                      <a:pt x="-202" y="11103"/>
                      <a:pt x="1435" y="6609"/>
                    </a:cubicBezTo>
                    <a:cubicBezTo>
                      <a:pt x="3071" y="2115"/>
                      <a:pt x="8041" y="-202"/>
                      <a:pt x="12535" y="1435"/>
                    </a:cubicBezTo>
                    <a:cubicBezTo>
                      <a:pt x="17029" y="3071"/>
                      <a:pt x="19346" y="8041"/>
                      <a:pt x="17709" y="12535"/>
                    </a:cubicBezTo>
                    <a:cubicBezTo>
                      <a:pt x="16073" y="17029"/>
                      <a:pt x="11103" y="19346"/>
                      <a:pt x="6609" y="17709"/>
                    </a:cubicBezTo>
                    <a:close/>
                    <a:moveTo>
                      <a:pt x="12846" y="580"/>
                    </a:moveTo>
                    <a:cubicBezTo>
                      <a:pt x="7880" y="-1228"/>
                      <a:pt x="2388" y="1332"/>
                      <a:pt x="580" y="6298"/>
                    </a:cubicBezTo>
                    <a:cubicBezTo>
                      <a:pt x="-1228" y="11264"/>
                      <a:pt x="1332" y="16756"/>
                      <a:pt x="6298" y="18564"/>
                    </a:cubicBezTo>
                    <a:cubicBezTo>
                      <a:pt x="11264" y="20372"/>
                      <a:pt x="16756" y="17812"/>
                      <a:pt x="18564" y="12846"/>
                    </a:cubicBezTo>
                    <a:cubicBezTo>
                      <a:pt x="20372" y="7880"/>
                      <a:pt x="17812" y="2388"/>
                      <a:pt x="12846" y="580"/>
                    </a:cubicBezTo>
                    <a:close/>
                  </a:path>
                </a:pathLst>
              </a:custGeom>
              <a:gradFill flip="none" rotWithShape="1">
                <a:gsLst>
                  <a:gs pos="22552">
                    <a:srgbClr val="A6AAA9"/>
                  </a:gs>
                  <a:gs pos="59530">
                    <a:srgbClr val="D3D5D4"/>
                  </a:gs>
                  <a:gs pos="70394">
                    <a:srgbClr val="FFFFFF"/>
                  </a:gs>
                  <a:gs pos="81163">
                    <a:srgbClr val="91959A"/>
                  </a:gs>
                  <a:gs pos="100000">
                    <a:srgbClr val="222A35"/>
                  </a:gs>
                </a:gsLst>
                <a:lin ang="11091960" scaled="0"/>
              </a:gradFill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4508" name="Shape 14508"/>
              <p:cNvSpPr/>
              <p:nvPr/>
            </p:nvSpPr>
            <p:spPr>
              <a:xfrm>
                <a:off x="146992" y="146992"/>
                <a:ext cx="4957092" cy="4957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144" h="19144" extrusionOk="0">
                    <a:moveTo>
                      <a:pt x="6594" y="18365"/>
                    </a:moveTo>
                    <a:cubicBezTo>
                      <a:pt x="1824" y="16628"/>
                      <a:pt x="-635" y="11353"/>
                      <a:pt x="1102" y="6583"/>
                    </a:cubicBezTo>
                    <a:cubicBezTo>
                      <a:pt x="2838" y="1813"/>
                      <a:pt x="8113" y="-646"/>
                      <a:pt x="12883" y="1091"/>
                    </a:cubicBezTo>
                    <a:cubicBezTo>
                      <a:pt x="17653" y="2828"/>
                      <a:pt x="20112" y="8103"/>
                      <a:pt x="18375" y="12873"/>
                    </a:cubicBezTo>
                    <a:cubicBezTo>
                      <a:pt x="16639" y="17643"/>
                      <a:pt x="11364" y="20102"/>
                      <a:pt x="6594" y="18365"/>
                    </a:cubicBezTo>
                    <a:close/>
                    <a:moveTo>
                      <a:pt x="12846" y="580"/>
                    </a:moveTo>
                    <a:cubicBezTo>
                      <a:pt x="7880" y="-1228"/>
                      <a:pt x="2389" y="1332"/>
                      <a:pt x="580" y="6298"/>
                    </a:cubicBezTo>
                    <a:cubicBezTo>
                      <a:pt x="-1228" y="11264"/>
                      <a:pt x="1332" y="16756"/>
                      <a:pt x="6298" y="18564"/>
                    </a:cubicBezTo>
                    <a:cubicBezTo>
                      <a:pt x="11264" y="20372"/>
                      <a:pt x="16756" y="17812"/>
                      <a:pt x="18564" y="12846"/>
                    </a:cubicBezTo>
                    <a:cubicBezTo>
                      <a:pt x="20372" y="7880"/>
                      <a:pt x="17812" y="2389"/>
                      <a:pt x="12846" y="58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A6AAA9"/>
                  </a:gs>
                  <a:gs pos="100000">
                    <a:srgbClr val="222A35"/>
                  </a:gs>
                </a:gsLst>
                <a:lin ang="4442336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grpSp>
            <p:nvGrpSpPr>
              <p:cNvPr id="14513" name="Group 14513"/>
              <p:cNvGrpSpPr/>
              <p:nvPr/>
            </p:nvGrpSpPr>
            <p:grpSpPr>
              <a:xfrm>
                <a:off x="3895298" y="4520015"/>
                <a:ext cx="3746183" cy="4504886"/>
                <a:chOff x="0" y="0"/>
                <a:chExt cx="3746181" cy="4504885"/>
              </a:xfrm>
            </p:grpSpPr>
            <p:sp>
              <p:nvSpPr>
                <p:cNvPr id="14509" name="Shape 14509"/>
                <p:cNvSpPr/>
                <p:nvPr/>
              </p:nvSpPr>
              <p:spPr>
                <a:xfrm>
                  <a:off x="0" y="0"/>
                  <a:ext cx="1425389" cy="14590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3275"/>
                      </a:moveTo>
                      <a:lnTo>
                        <a:pt x="9878" y="21600"/>
                      </a:lnTo>
                      <a:lnTo>
                        <a:pt x="0" y="8326"/>
                      </a:lnTo>
                      <a:lnTo>
                        <a:pt x="11723" y="0"/>
                      </a:lnTo>
                      <a:cubicBezTo>
                        <a:pt x="11723" y="0"/>
                        <a:pt x="21600" y="13275"/>
                        <a:pt x="21600" y="1327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22A35"/>
                    </a:gs>
                    <a:gs pos="41210">
                      <a:srgbClr val="858990"/>
                    </a:gs>
                    <a:gs pos="45394">
                      <a:srgbClr val="E7E8EB"/>
                    </a:gs>
                    <a:gs pos="52657">
                      <a:srgbClr val="858990"/>
                    </a:gs>
                    <a:gs pos="100000">
                      <a:srgbClr val="222A35"/>
                    </a:gs>
                  </a:gsLst>
                  <a:lin ang="8630139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  <p:sp>
              <p:nvSpPr>
                <p:cNvPr id="14510" name="Shape 14510"/>
                <p:cNvSpPr/>
                <p:nvPr/>
              </p:nvSpPr>
              <p:spPr>
                <a:xfrm>
                  <a:off x="226275" y="336520"/>
                  <a:ext cx="1393570" cy="1278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9506"/>
                      </a:moveTo>
                      <a:lnTo>
                        <a:pt x="6339" y="21600"/>
                      </a:lnTo>
                      <a:lnTo>
                        <a:pt x="0" y="12094"/>
                      </a:lnTo>
                      <a:lnTo>
                        <a:pt x="15260" y="0"/>
                      </a:lnTo>
                      <a:cubicBezTo>
                        <a:pt x="15260" y="0"/>
                        <a:pt x="21600" y="9506"/>
                        <a:pt x="21600" y="950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22A35"/>
                    </a:gs>
                    <a:gs pos="41535">
                      <a:srgbClr val="858990"/>
                    </a:gs>
                    <a:gs pos="46177">
                      <a:srgbClr val="E7E8EB"/>
                    </a:gs>
                    <a:gs pos="54017">
                      <a:srgbClr val="858990"/>
                    </a:gs>
                    <a:gs pos="100000">
                      <a:srgbClr val="222A35"/>
                    </a:gs>
                  </a:gsLst>
                  <a:lin ang="8630139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  <p:sp>
              <p:nvSpPr>
                <p:cNvPr id="14511" name="Shape 14511"/>
                <p:cNvSpPr/>
                <p:nvPr/>
              </p:nvSpPr>
              <p:spPr>
                <a:xfrm>
                  <a:off x="440977" y="698213"/>
                  <a:ext cx="3305205" cy="38066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95" h="21417" extrusionOk="0">
                      <a:moveTo>
                        <a:pt x="21371" y="16693"/>
                      </a:moveTo>
                      <a:cubicBezTo>
                        <a:pt x="21366" y="16687"/>
                        <a:pt x="21355" y="16683"/>
                        <a:pt x="21347" y="16678"/>
                      </a:cubicBezTo>
                      <a:lnTo>
                        <a:pt x="7397" y="0"/>
                      </a:lnTo>
                      <a:lnTo>
                        <a:pt x="0" y="4674"/>
                      </a:lnTo>
                      <a:lnTo>
                        <a:pt x="13982" y="21390"/>
                      </a:lnTo>
                      <a:lnTo>
                        <a:pt x="13996" y="21381"/>
                      </a:lnTo>
                      <a:cubicBezTo>
                        <a:pt x="14290" y="21600"/>
                        <a:pt x="16090" y="20787"/>
                        <a:pt x="18086" y="19525"/>
                      </a:cubicBezTo>
                      <a:cubicBezTo>
                        <a:pt x="20129" y="18234"/>
                        <a:pt x="21600" y="16966"/>
                        <a:pt x="21371" y="1669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1733">
                      <a:srgbClr val="222A35"/>
                    </a:gs>
                    <a:gs pos="46317">
                      <a:srgbClr val="858990"/>
                    </a:gs>
                    <a:gs pos="48118">
                      <a:srgbClr val="E7E8EB"/>
                    </a:gs>
                    <a:gs pos="51325">
                      <a:srgbClr val="858990"/>
                    </a:gs>
                    <a:gs pos="91040">
                      <a:srgbClr val="222A35"/>
                    </a:gs>
                    <a:gs pos="96242">
                      <a:srgbClr val="000000"/>
                    </a:gs>
                  </a:gsLst>
                  <a:lin ang="8630139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  <p:sp>
              <p:nvSpPr>
                <p:cNvPr id="14512" name="Shape 14512"/>
                <p:cNvSpPr/>
                <p:nvPr/>
              </p:nvSpPr>
              <p:spPr>
                <a:xfrm>
                  <a:off x="440977" y="698213"/>
                  <a:ext cx="3305205" cy="38066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95" h="21417" extrusionOk="0">
                      <a:moveTo>
                        <a:pt x="21371" y="16693"/>
                      </a:moveTo>
                      <a:cubicBezTo>
                        <a:pt x="21366" y="16687"/>
                        <a:pt x="21355" y="16683"/>
                        <a:pt x="21347" y="16678"/>
                      </a:cubicBezTo>
                      <a:lnTo>
                        <a:pt x="7397" y="0"/>
                      </a:lnTo>
                      <a:lnTo>
                        <a:pt x="0" y="4674"/>
                      </a:lnTo>
                      <a:lnTo>
                        <a:pt x="13982" y="21390"/>
                      </a:lnTo>
                      <a:lnTo>
                        <a:pt x="13996" y="21381"/>
                      </a:lnTo>
                      <a:cubicBezTo>
                        <a:pt x="14290" y="21600"/>
                        <a:pt x="16090" y="20787"/>
                        <a:pt x="18086" y="19525"/>
                      </a:cubicBezTo>
                      <a:cubicBezTo>
                        <a:pt x="20129" y="18234"/>
                        <a:pt x="21600" y="16966"/>
                        <a:pt x="21371" y="16693"/>
                      </a:cubicBezTo>
                      <a:close/>
                    </a:path>
                  </a:pathLst>
                </a:custGeom>
                <a:solidFill>
                  <a:srgbClr val="000000">
                    <a:alpha val="64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</p:grpSp>
        </p:grpSp>
      </p:grpSp>
      <p:sp>
        <p:nvSpPr>
          <p:cNvPr id="14516" name="Shape 14516"/>
          <p:cNvSpPr/>
          <p:nvPr/>
        </p:nvSpPr>
        <p:spPr>
          <a:xfrm>
            <a:off x="5853625" y="2049943"/>
            <a:ext cx="283519" cy="346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24" y="0"/>
                </a:moveTo>
                <a:cubicBezTo>
                  <a:pt x="3198" y="0"/>
                  <a:pt x="1768" y="1173"/>
                  <a:pt x="1768" y="2583"/>
                </a:cubicBezTo>
                <a:lnTo>
                  <a:pt x="1768" y="11176"/>
                </a:lnTo>
                <a:lnTo>
                  <a:pt x="962" y="10718"/>
                </a:lnTo>
                <a:cubicBezTo>
                  <a:pt x="773" y="10607"/>
                  <a:pt x="542" y="10593"/>
                  <a:pt x="336" y="10681"/>
                </a:cubicBezTo>
                <a:cubicBezTo>
                  <a:pt x="130" y="10766"/>
                  <a:pt x="0" y="10931"/>
                  <a:pt x="0" y="11121"/>
                </a:cubicBezTo>
                <a:lnTo>
                  <a:pt x="0" y="20061"/>
                </a:lnTo>
                <a:cubicBezTo>
                  <a:pt x="0" y="20255"/>
                  <a:pt x="124" y="20429"/>
                  <a:pt x="336" y="20519"/>
                </a:cubicBezTo>
                <a:cubicBezTo>
                  <a:pt x="547" y="20607"/>
                  <a:pt x="813" y="20596"/>
                  <a:pt x="1007" y="20482"/>
                </a:cubicBezTo>
                <a:lnTo>
                  <a:pt x="8662" y="16012"/>
                </a:lnTo>
                <a:cubicBezTo>
                  <a:pt x="8826" y="15915"/>
                  <a:pt x="8931" y="15774"/>
                  <a:pt x="8931" y="15609"/>
                </a:cubicBezTo>
                <a:cubicBezTo>
                  <a:pt x="8931" y="15446"/>
                  <a:pt x="8826" y="15282"/>
                  <a:pt x="8662" y="15188"/>
                </a:cubicBezTo>
                <a:lnTo>
                  <a:pt x="3447" y="12165"/>
                </a:lnTo>
                <a:lnTo>
                  <a:pt x="3447" y="2583"/>
                </a:lnTo>
                <a:cubicBezTo>
                  <a:pt x="3447" y="1923"/>
                  <a:pt x="4115" y="1392"/>
                  <a:pt x="4924" y="1392"/>
                </a:cubicBezTo>
                <a:lnTo>
                  <a:pt x="16653" y="1392"/>
                </a:lnTo>
                <a:cubicBezTo>
                  <a:pt x="17460" y="1392"/>
                  <a:pt x="18131" y="1923"/>
                  <a:pt x="18131" y="2583"/>
                </a:cubicBezTo>
                <a:lnTo>
                  <a:pt x="18131" y="12165"/>
                </a:lnTo>
                <a:lnTo>
                  <a:pt x="12915" y="15188"/>
                </a:lnTo>
                <a:cubicBezTo>
                  <a:pt x="12752" y="15284"/>
                  <a:pt x="12669" y="15446"/>
                  <a:pt x="12669" y="15609"/>
                </a:cubicBezTo>
                <a:cubicBezTo>
                  <a:pt x="12669" y="15774"/>
                  <a:pt x="12752" y="15917"/>
                  <a:pt x="12915" y="16012"/>
                </a:cubicBezTo>
                <a:lnTo>
                  <a:pt x="20570" y="20482"/>
                </a:lnTo>
                <a:cubicBezTo>
                  <a:pt x="20762" y="20596"/>
                  <a:pt x="21030" y="20607"/>
                  <a:pt x="21242" y="20519"/>
                </a:cubicBezTo>
                <a:cubicBezTo>
                  <a:pt x="21453" y="20429"/>
                  <a:pt x="21600" y="20257"/>
                  <a:pt x="21600" y="20061"/>
                </a:cubicBezTo>
                <a:lnTo>
                  <a:pt x="21600" y="11121"/>
                </a:lnTo>
                <a:cubicBezTo>
                  <a:pt x="21600" y="10929"/>
                  <a:pt x="21448" y="10769"/>
                  <a:pt x="21242" y="10681"/>
                </a:cubicBezTo>
                <a:cubicBezTo>
                  <a:pt x="21036" y="10596"/>
                  <a:pt x="20783" y="10607"/>
                  <a:pt x="20593" y="10718"/>
                </a:cubicBezTo>
                <a:lnTo>
                  <a:pt x="19765" y="11176"/>
                </a:lnTo>
                <a:lnTo>
                  <a:pt x="19765" y="2583"/>
                </a:lnTo>
                <a:cubicBezTo>
                  <a:pt x="19765" y="1173"/>
                  <a:pt x="18376" y="0"/>
                  <a:pt x="16653" y="0"/>
                </a:cubicBezTo>
                <a:lnTo>
                  <a:pt x="4924" y="0"/>
                </a:lnTo>
                <a:close/>
                <a:moveTo>
                  <a:pt x="6558" y="3518"/>
                </a:moveTo>
                <a:cubicBezTo>
                  <a:pt x="6102" y="3518"/>
                  <a:pt x="5730" y="3821"/>
                  <a:pt x="5730" y="4195"/>
                </a:cubicBezTo>
                <a:cubicBezTo>
                  <a:pt x="5730" y="4571"/>
                  <a:pt x="6102" y="4855"/>
                  <a:pt x="6558" y="4855"/>
                </a:cubicBezTo>
                <a:lnTo>
                  <a:pt x="10901" y="4855"/>
                </a:lnTo>
                <a:cubicBezTo>
                  <a:pt x="11256" y="4855"/>
                  <a:pt x="11600" y="4686"/>
                  <a:pt x="11662" y="4434"/>
                </a:cubicBezTo>
                <a:lnTo>
                  <a:pt x="11662" y="3957"/>
                </a:lnTo>
                <a:cubicBezTo>
                  <a:pt x="11600" y="3703"/>
                  <a:pt x="11256" y="3518"/>
                  <a:pt x="10901" y="3518"/>
                </a:cubicBezTo>
                <a:lnTo>
                  <a:pt x="6558" y="3518"/>
                </a:lnTo>
                <a:close/>
                <a:moveTo>
                  <a:pt x="6558" y="6449"/>
                </a:moveTo>
                <a:cubicBezTo>
                  <a:pt x="6102" y="6449"/>
                  <a:pt x="5730" y="6750"/>
                  <a:pt x="5730" y="7127"/>
                </a:cubicBezTo>
                <a:cubicBezTo>
                  <a:pt x="5730" y="7503"/>
                  <a:pt x="6102" y="7786"/>
                  <a:pt x="6558" y="7786"/>
                </a:cubicBezTo>
                <a:lnTo>
                  <a:pt x="16250" y="7786"/>
                </a:lnTo>
                <a:cubicBezTo>
                  <a:pt x="16710" y="7786"/>
                  <a:pt x="17079" y="7503"/>
                  <a:pt x="17079" y="7127"/>
                </a:cubicBezTo>
                <a:cubicBezTo>
                  <a:pt x="17079" y="6750"/>
                  <a:pt x="16710" y="6449"/>
                  <a:pt x="16250" y="6449"/>
                </a:cubicBezTo>
                <a:lnTo>
                  <a:pt x="6558" y="6449"/>
                </a:lnTo>
                <a:close/>
                <a:moveTo>
                  <a:pt x="6558" y="8794"/>
                </a:moveTo>
                <a:cubicBezTo>
                  <a:pt x="6102" y="8794"/>
                  <a:pt x="5730" y="9098"/>
                  <a:pt x="5730" y="9472"/>
                </a:cubicBezTo>
                <a:cubicBezTo>
                  <a:pt x="5730" y="9848"/>
                  <a:pt x="6102" y="10131"/>
                  <a:pt x="6558" y="10131"/>
                </a:cubicBezTo>
                <a:lnTo>
                  <a:pt x="16250" y="10131"/>
                </a:lnTo>
                <a:cubicBezTo>
                  <a:pt x="16710" y="10131"/>
                  <a:pt x="17079" y="9848"/>
                  <a:pt x="17079" y="9472"/>
                </a:cubicBezTo>
                <a:cubicBezTo>
                  <a:pt x="17079" y="9098"/>
                  <a:pt x="16710" y="8794"/>
                  <a:pt x="16250" y="8794"/>
                </a:cubicBezTo>
                <a:lnTo>
                  <a:pt x="6558" y="8794"/>
                </a:lnTo>
                <a:close/>
                <a:moveTo>
                  <a:pt x="11281" y="16415"/>
                </a:moveTo>
                <a:cubicBezTo>
                  <a:pt x="11118" y="16415"/>
                  <a:pt x="10945" y="16493"/>
                  <a:pt x="10923" y="16507"/>
                </a:cubicBezTo>
                <a:cubicBezTo>
                  <a:pt x="9152" y="17541"/>
                  <a:pt x="3850" y="20647"/>
                  <a:pt x="3850" y="20647"/>
                </a:cubicBezTo>
                <a:cubicBezTo>
                  <a:pt x="3624" y="20776"/>
                  <a:pt x="3519" y="21018"/>
                  <a:pt x="3604" y="21234"/>
                </a:cubicBezTo>
                <a:cubicBezTo>
                  <a:pt x="3688" y="21448"/>
                  <a:pt x="3932" y="21600"/>
                  <a:pt x="4208" y="21600"/>
                </a:cubicBezTo>
                <a:lnTo>
                  <a:pt x="18377" y="21600"/>
                </a:lnTo>
                <a:cubicBezTo>
                  <a:pt x="18653" y="21600"/>
                  <a:pt x="18896" y="21448"/>
                  <a:pt x="18981" y="21234"/>
                </a:cubicBezTo>
                <a:cubicBezTo>
                  <a:pt x="19066" y="21018"/>
                  <a:pt x="18961" y="20776"/>
                  <a:pt x="18735" y="20647"/>
                </a:cubicBezTo>
                <a:cubicBezTo>
                  <a:pt x="18735" y="20647"/>
                  <a:pt x="13414" y="17541"/>
                  <a:pt x="11639" y="16507"/>
                </a:cubicBezTo>
                <a:cubicBezTo>
                  <a:pt x="11614" y="16493"/>
                  <a:pt x="11454" y="16415"/>
                  <a:pt x="11281" y="1641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517" name="Shape 14517"/>
          <p:cNvSpPr/>
          <p:nvPr/>
        </p:nvSpPr>
        <p:spPr>
          <a:xfrm>
            <a:off x="5811759" y="3181197"/>
            <a:ext cx="367252" cy="329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600" extrusionOk="0">
                <a:moveTo>
                  <a:pt x="1182" y="0"/>
                </a:moveTo>
                <a:cubicBezTo>
                  <a:pt x="530" y="0"/>
                  <a:pt x="0" y="591"/>
                  <a:pt x="0" y="1319"/>
                </a:cubicBezTo>
                <a:lnTo>
                  <a:pt x="0" y="18614"/>
                </a:lnTo>
                <a:cubicBezTo>
                  <a:pt x="0" y="19342"/>
                  <a:pt x="530" y="19933"/>
                  <a:pt x="1182" y="19933"/>
                </a:cubicBezTo>
                <a:lnTo>
                  <a:pt x="14075" y="19933"/>
                </a:lnTo>
                <a:cubicBezTo>
                  <a:pt x="13974" y="19705"/>
                  <a:pt x="13971" y="19460"/>
                  <a:pt x="14030" y="19211"/>
                </a:cubicBezTo>
                <a:cubicBezTo>
                  <a:pt x="14065" y="19070"/>
                  <a:pt x="14106" y="18951"/>
                  <a:pt x="14186" y="18838"/>
                </a:cubicBezTo>
                <a:cubicBezTo>
                  <a:pt x="14077" y="18766"/>
                  <a:pt x="13995" y="18659"/>
                  <a:pt x="13919" y="18539"/>
                </a:cubicBezTo>
                <a:cubicBezTo>
                  <a:pt x="13883" y="18483"/>
                  <a:pt x="13854" y="18426"/>
                  <a:pt x="13829" y="18365"/>
                </a:cubicBezTo>
                <a:lnTo>
                  <a:pt x="1428" y="18365"/>
                </a:lnTo>
                <a:lnTo>
                  <a:pt x="1428" y="4728"/>
                </a:lnTo>
                <a:lnTo>
                  <a:pt x="18246" y="4728"/>
                </a:lnTo>
                <a:lnTo>
                  <a:pt x="18246" y="13637"/>
                </a:lnTo>
                <a:cubicBezTo>
                  <a:pt x="18605" y="13672"/>
                  <a:pt x="18922" y="13923"/>
                  <a:pt x="19049" y="14284"/>
                </a:cubicBezTo>
                <a:cubicBezTo>
                  <a:pt x="19161" y="14215"/>
                  <a:pt x="19275" y="14172"/>
                  <a:pt x="19406" y="14159"/>
                </a:cubicBezTo>
                <a:cubicBezTo>
                  <a:pt x="19494" y="14151"/>
                  <a:pt x="19588" y="14166"/>
                  <a:pt x="19673" y="14184"/>
                </a:cubicBezTo>
                <a:lnTo>
                  <a:pt x="19673" y="1319"/>
                </a:lnTo>
                <a:cubicBezTo>
                  <a:pt x="19673" y="591"/>
                  <a:pt x="19143" y="0"/>
                  <a:pt x="18491" y="0"/>
                </a:cubicBezTo>
                <a:lnTo>
                  <a:pt x="1182" y="0"/>
                </a:lnTo>
                <a:close/>
                <a:moveTo>
                  <a:pt x="13339" y="1717"/>
                </a:moveTo>
                <a:lnTo>
                  <a:pt x="13762" y="1717"/>
                </a:lnTo>
                <a:cubicBezTo>
                  <a:pt x="14004" y="1717"/>
                  <a:pt x="14209" y="1946"/>
                  <a:pt x="14209" y="2215"/>
                </a:cubicBezTo>
                <a:lnTo>
                  <a:pt x="14209" y="2762"/>
                </a:lnTo>
                <a:cubicBezTo>
                  <a:pt x="14209" y="3032"/>
                  <a:pt x="14004" y="3260"/>
                  <a:pt x="13762" y="3260"/>
                </a:cubicBezTo>
                <a:lnTo>
                  <a:pt x="13339" y="3260"/>
                </a:lnTo>
                <a:cubicBezTo>
                  <a:pt x="13097" y="3260"/>
                  <a:pt x="12893" y="3032"/>
                  <a:pt x="12893" y="2762"/>
                </a:cubicBezTo>
                <a:cubicBezTo>
                  <a:pt x="12893" y="2762"/>
                  <a:pt x="12893" y="2215"/>
                  <a:pt x="12893" y="2215"/>
                </a:cubicBezTo>
                <a:cubicBezTo>
                  <a:pt x="12893" y="1946"/>
                  <a:pt x="13097" y="1717"/>
                  <a:pt x="13339" y="1717"/>
                </a:cubicBezTo>
                <a:close/>
                <a:moveTo>
                  <a:pt x="15368" y="1717"/>
                </a:moveTo>
                <a:lnTo>
                  <a:pt x="15792" y="1717"/>
                </a:lnTo>
                <a:cubicBezTo>
                  <a:pt x="16033" y="1717"/>
                  <a:pt x="16238" y="1946"/>
                  <a:pt x="16238" y="2215"/>
                </a:cubicBezTo>
                <a:lnTo>
                  <a:pt x="16238" y="2762"/>
                </a:lnTo>
                <a:cubicBezTo>
                  <a:pt x="16238" y="3032"/>
                  <a:pt x="16033" y="3260"/>
                  <a:pt x="15792" y="3260"/>
                </a:cubicBezTo>
                <a:lnTo>
                  <a:pt x="15368" y="3260"/>
                </a:lnTo>
                <a:cubicBezTo>
                  <a:pt x="15127" y="3260"/>
                  <a:pt x="14922" y="3032"/>
                  <a:pt x="14922" y="2762"/>
                </a:cubicBezTo>
                <a:cubicBezTo>
                  <a:pt x="14922" y="2762"/>
                  <a:pt x="14922" y="2215"/>
                  <a:pt x="14922" y="2215"/>
                </a:cubicBezTo>
                <a:cubicBezTo>
                  <a:pt x="14922" y="1946"/>
                  <a:pt x="15127" y="1717"/>
                  <a:pt x="15368" y="1717"/>
                </a:cubicBezTo>
                <a:close/>
                <a:moveTo>
                  <a:pt x="17398" y="1717"/>
                </a:moveTo>
                <a:lnTo>
                  <a:pt x="17822" y="1717"/>
                </a:lnTo>
                <a:cubicBezTo>
                  <a:pt x="18063" y="1717"/>
                  <a:pt x="18268" y="1946"/>
                  <a:pt x="18268" y="2215"/>
                </a:cubicBezTo>
                <a:lnTo>
                  <a:pt x="18268" y="2762"/>
                </a:lnTo>
                <a:cubicBezTo>
                  <a:pt x="18268" y="3032"/>
                  <a:pt x="18063" y="3260"/>
                  <a:pt x="17822" y="3260"/>
                </a:cubicBezTo>
                <a:lnTo>
                  <a:pt x="17398" y="3260"/>
                </a:lnTo>
                <a:cubicBezTo>
                  <a:pt x="17157" y="3260"/>
                  <a:pt x="16952" y="3032"/>
                  <a:pt x="16952" y="2762"/>
                </a:cubicBezTo>
                <a:cubicBezTo>
                  <a:pt x="16952" y="2762"/>
                  <a:pt x="16952" y="2215"/>
                  <a:pt x="16952" y="2215"/>
                </a:cubicBezTo>
                <a:cubicBezTo>
                  <a:pt x="16952" y="1946"/>
                  <a:pt x="17157" y="1717"/>
                  <a:pt x="17398" y="1717"/>
                </a:cubicBezTo>
                <a:close/>
                <a:moveTo>
                  <a:pt x="11264" y="6371"/>
                </a:moveTo>
                <a:cubicBezTo>
                  <a:pt x="10996" y="6371"/>
                  <a:pt x="10766" y="6558"/>
                  <a:pt x="10684" y="6843"/>
                </a:cubicBezTo>
                <a:lnTo>
                  <a:pt x="8588" y="14060"/>
                </a:lnTo>
                <a:cubicBezTo>
                  <a:pt x="8528" y="14268"/>
                  <a:pt x="8561" y="14505"/>
                  <a:pt x="8677" y="14682"/>
                </a:cubicBezTo>
                <a:cubicBezTo>
                  <a:pt x="8793" y="14857"/>
                  <a:pt x="8994" y="14956"/>
                  <a:pt x="9190" y="14956"/>
                </a:cubicBezTo>
                <a:cubicBezTo>
                  <a:pt x="9458" y="14956"/>
                  <a:pt x="9710" y="14768"/>
                  <a:pt x="9792" y="14483"/>
                </a:cubicBezTo>
                <a:lnTo>
                  <a:pt x="11443" y="8710"/>
                </a:lnTo>
                <a:cubicBezTo>
                  <a:pt x="11462" y="8953"/>
                  <a:pt x="11577" y="9177"/>
                  <a:pt x="11777" y="9282"/>
                </a:cubicBezTo>
                <a:lnTo>
                  <a:pt x="13762" y="10327"/>
                </a:lnTo>
                <a:lnTo>
                  <a:pt x="11777" y="11347"/>
                </a:lnTo>
                <a:cubicBezTo>
                  <a:pt x="11561" y="11459"/>
                  <a:pt x="11420" y="11704"/>
                  <a:pt x="11420" y="11970"/>
                </a:cubicBezTo>
                <a:cubicBezTo>
                  <a:pt x="11420" y="12204"/>
                  <a:pt x="11532" y="12439"/>
                  <a:pt x="11710" y="12567"/>
                </a:cubicBezTo>
                <a:cubicBezTo>
                  <a:pt x="11809" y="12637"/>
                  <a:pt x="11927" y="12666"/>
                  <a:pt x="12045" y="12666"/>
                </a:cubicBezTo>
                <a:cubicBezTo>
                  <a:pt x="12134" y="12666"/>
                  <a:pt x="12208" y="12634"/>
                  <a:pt x="12290" y="12592"/>
                </a:cubicBezTo>
                <a:lnTo>
                  <a:pt x="15458" y="10949"/>
                </a:lnTo>
                <a:cubicBezTo>
                  <a:pt x="15673" y="10837"/>
                  <a:pt x="15815" y="10617"/>
                  <a:pt x="15815" y="10352"/>
                </a:cubicBezTo>
                <a:lnTo>
                  <a:pt x="15815" y="10302"/>
                </a:lnTo>
                <a:cubicBezTo>
                  <a:pt x="15815" y="10035"/>
                  <a:pt x="15674" y="9791"/>
                  <a:pt x="15458" y="9680"/>
                </a:cubicBezTo>
                <a:lnTo>
                  <a:pt x="12290" y="8038"/>
                </a:lnTo>
                <a:cubicBezTo>
                  <a:pt x="12210" y="7997"/>
                  <a:pt x="12134" y="7963"/>
                  <a:pt x="12045" y="7963"/>
                </a:cubicBezTo>
                <a:cubicBezTo>
                  <a:pt x="11927" y="7963"/>
                  <a:pt x="11809" y="7993"/>
                  <a:pt x="11710" y="8063"/>
                </a:cubicBezTo>
                <a:cubicBezTo>
                  <a:pt x="11599" y="8142"/>
                  <a:pt x="11579" y="8304"/>
                  <a:pt x="11532" y="8436"/>
                </a:cubicBezTo>
                <a:lnTo>
                  <a:pt x="11866" y="7266"/>
                </a:lnTo>
                <a:cubicBezTo>
                  <a:pt x="11926" y="7059"/>
                  <a:pt x="11892" y="6821"/>
                  <a:pt x="11777" y="6644"/>
                </a:cubicBezTo>
                <a:cubicBezTo>
                  <a:pt x="11661" y="6468"/>
                  <a:pt x="11482" y="6371"/>
                  <a:pt x="11287" y="6371"/>
                </a:cubicBezTo>
                <a:lnTo>
                  <a:pt x="11264" y="6371"/>
                </a:lnTo>
                <a:close/>
                <a:moveTo>
                  <a:pt x="8052" y="7963"/>
                </a:moveTo>
                <a:cubicBezTo>
                  <a:pt x="7963" y="7963"/>
                  <a:pt x="7887" y="7997"/>
                  <a:pt x="7807" y="8038"/>
                </a:cubicBezTo>
                <a:lnTo>
                  <a:pt x="4640" y="9680"/>
                </a:lnTo>
                <a:cubicBezTo>
                  <a:pt x="4423" y="9791"/>
                  <a:pt x="4283" y="10035"/>
                  <a:pt x="4283" y="10302"/>
                </a:cubicBezTo>
                <a:lnTo>
                  <a:pt x="4283" y="10352"/>
                </a:lnTo>
                <a:cubicBezTo>
                  <a:pt x="4283" y="10617"/>
                  <a:pt x="4423" y="10861"/>
                  <a:pt x="4640" y="10974"/>
                </a:cubicBezTo>
                <a:lnTo>
                  <a:pt x="7807" y="12592"/>
                </a:lnTo>
                <a:cubicBezTo>
                  <a:pt x="7889" y="12634"/>
                  <a:pt x="7962" y="12666"/>
                  <a:pt x="8052" y="12666"/>
                </a:cubicBezTo>
                <a:cubicBezTo>
                  <a:pt x="8169" y="12666"/>
                  <a:pt x="8288" y="12637"/>
                  <a:pt x="8387" y="12567"/>
                </a:cubicBezTo>
                <a:cubicBezTo>
                  <a:pt x="8566" y="12439"/>
                  <a:pt x="8677" y="12204"/>
                  <a:pt x="8677" y="11970"/>
                </a:cubicBezTo>
                <a:cubicBezTo>
                  <a:pt x="8677" y="11704"/>
                  <a:pt x="8536" y="11459"/>
                  <a:pt x="8320" y="11347"/>
                </a:cubicBezTo>
                <a:lnTo>
                  <a:pt x="6335" y="10327"/>
                </a:lnTo>
                <a:lnTo>
                  <a:pt x="8320" y="9282"/>
                </a:lnTo>
                <a:cubicBezTo>
                  <a:pt x="8536" y="9170"/>
                  <a:pt x="8677" y="8927"/>
                  <a:pt x="8677" y="8660"/>
                </a:cubicBezTo>
                <a:cubicBezTo>
                  <a:pt x="8677" y="8424"/>
                  <a:pt x="8566" y="8189"/>
                  <a:pt x="8387" y="8063"/>
                </a:cubicBezTo>
                <a:cubicBezTo>
                  <a:pt x="8289" y="7993"/>
                  <a:pt x="8171" y="7963"/>
                  <a:pt x="8052" y="7963"/>
                </a:cubicBezTo>
                <a:close/>
                <a:moveTo>
                  <a:pt x="17911" y="14334"/>
                </a:moveTo>
                <a:cubicBezTo>
                  <a:pt x="17811" y="14334"/>
                  <a:pt x="17733" y="14420"/>
                  <a:pt x="17733" y="14533"/>
                </a:cubicBezTo>
                <a:lnTo>
                  <a:pt x="17733" y="15279"/>
                </a:lnTo>
                <a:cubicBezTo>
                  <a:pt x="17534" y="15331"/>
                  <a:pt x="17331" y="15427"/>
                  <a:pt x="17153" y="15528"/>
                </a:cubicBezTo>
                <a:lnTo>
                  <a:pt x="16729" y="14956"/>
                </a:lnTo>
                <a:cubicBezTo>
                  <a:pt x="16664" y="14869"/>
                  <a:pt x="16540" y="14859"/>
                  <a:pt x="16461" y="14931"/>
                </a:cubicBezTo>
                <a:lnTo>
                  <a:pt x="15881" y="15453"/>
                </a:lnTo>
                <a:cubicBezTo>
                  <a:pt x="15844" y="15488"/>
                  <a:pt x="15818" y="15548"/>
                  <a:pt x="15815" y="15603"/>
                </a:cubicBezTo>
                <a:cubicBezTo>
                  <a:pt x="15810" y="15656"/>
                  <a:pt x="15827" y="15709"/>
                  <a:pt x="15859" y="15752"/>
                </a:cubicBezTo>
                <a:lnTo>
                  <a:pt x="16305" y="16324"/>
                </a:lnTo>
                <a:cubicBezTo>
                  <a:pt x="16186" y="16502"/>
                  <a:pt x="16072" y="16689"/>
                  <a:pt x="15993" y="16897"/>
                </a:cubicBezTo>
                <a:lnTo>
                  <a:pt x="15346" y="16772"/>
                </a:lnTo>
                <a:cubicBezTo>
                  <a:pt x="15246" y="16753"/>
                  <a:pt x="15142" y="16833"/>
                  <a:pt x="15123" y="16947"/>
                </a:cubicBezTo>
                <a:lnTo>
                  <a:pt x="14989" y="17768"/>
                </a:lnTo>
                <a:cubicBezTo>
                  <a:pt x="14981" y="17821"/>
                  <a:pt x="14984" y="17874"/>
                  <a:pt x="15012" y="17917"/>
                </a:cubicBezTo>
                <a:cubicBezTo>
                  <a:pt x="15040" y="17962"/>
                  <a:pt x="15097" y="18007"/>
                  <a:pt x="15145" y="18017"/>
                </a:cubicBezTo>
                <a:lnTo>
                  <a:pt x="15815" y="18141"/>
                </a:lnTo>
                <a:cubicBezTo>
                  <a:pt x="15825" y="18370"/>
                  <a:pt x="15846" y="18602"/>
                  <a:pt x="15904" y="18813"/>
                </a:cubicBezTo>
                <a:lnTo>
                  <a:pt x="15324" y="19186"/>
                </a:lnTo>
                <a:cubicBezTo>
                  <a:pt x="15282" y="19213"/>
                  <a:pt x="15247" y="19257"/>
                  <a:pt x="15235" y="19311"/>
                </a:cubicBezTo>
                <a:cubicBezTo>
                  <a:pt x="15222" y="19363"/>
                  <a:pt x="15232" y="19412"/>
                  <a:pt x="15257" y="19460"/>
                </a:cubicBezTo>
                <a:lnTo>
                  <a:pt x="15636" y="20182"/>
                </a:lnTo>
                <a:cubicBezTo>
                  <a:pt x="15660" y="20230"/>
                  <a:pt x="15700" y="20266"/>
                  <a:pt x="15748" y="20281"/>
                </a:cubicBezTo>
                <a:cubicBezTo>
                  <a:pt x="15763" y="20286"/>
                  <a:pt x="15776" y="20281"/>
                  <a:pt x="15792" y="20281"/>
                </a:cubicBezTo>
                <a:cubicBezTo>
                  <a:pt x="15824" y="20281"/>
                  <a:pt x="15853" y="20274"/>
                  <a:pt x="15881" y="20256"/>
                </a:cubicBezTo>
                <a:lnTo>
                  <a:pt x="16461" y="19883"/>
                </a:lnTo>
                <a:cubicBezTo>
                  <a:pt x="16598" y="20047"/>
                  <a:pt x="16761" y="20209"/>
                  <a:pt x="16930" y="20331"/>
                </a:cubicBezTo>
                <a:lnTo>
                  <a:pt x="16707" y="21028"/>
                </a:lnTo>
                <a:cubicBezTo>
                  <a:pt x="16690" y="21079"/>
                  <a:pt x="16686" y="21129"/>
                  <a:pt x="16707" y="21177"/>
                </a:cubicBezTo>
                <a:cubicBezTo>
                  <a:pt x="16728" y="21227"/>
                  <a:pt x="16773" y="21258"/>
                  <a:pt x="16818" y="21276"/>
                </a:cubicBezTo>
                <a:lnTo>
                  <a:pt x="17510" y="21575"/>
                </a:lnTo>
                <a:cubicBezTo>
                  <a:pt x="17530" y="21583"/>
                  <a:pt x="17555" y="21600"/>
                  <a:pt x="17577" y="21600"/>
                </a:cubicBezTo>
                <a:cubicBezTo>
                  <a:pt x="17603" y="21600"/>
                  <a:pt x="17641" y="21585"/>
                  <a:pt x="17666" y="21575"/>
                </a:cubicBezTo>
                <a:cubicBezTo>
                  <a:pt x="17710" y="21551"/>
                  <a:pt x="17738" y="21501"/>
                  <a:pt x="17755" y="21451"/>
                </a:cubicBezTo>
                <a:lnTo>
                  <a:pt x="17978" y="20754"/>
                </a:lnTo>
                <a:cubicBezTo>
                  <a:pt x="18077" y="20766"/>
                  <a:pt x="18188" y="20779"/>
                  <a:pt x="18290" y="20779"/>
                </a:cubicBezTo>
                <a:cubicBezTo>
                  <a:pt x="18392" y="20779"/>
                  <a:pt x="18482" y="20766"/>
                  <a:pt x="18580" y="20754"/>
                </a:cubicBezTo>
                <a:lnTo>
                  <a:pt x="18826" y="21451"/>
                </a:lnTo>
                <a:cubicBezTo>
                  <a:pt x="18843" y="21501"/>
                  <a:pt x="18871" y="21551"/>
                  <a:pt x="18915" y="21575"/>
                </a:cubicBezTo>
                <a:cubicBezTo>
                  <a:pt x="18939" y="21585"/>
                  <a:pt x="18956" y="21600"/>
                  <a:pt x="18982" y="21600"/>
                </a:cubicBezTo>
                <a:cubicBezTo>
                  <a:pt x="19003" y="21600"/>
                  <a:pt x="19029" y="21583"/>
                  <a:pt x="19049" y="21575"/>
                </a:cubicBezTo>
                <a:lnTo>
                  <a:pt x="19763" y="21276"/>
                </a:lnTo>
                <a:cubicBezTo>
                  <a:pt x="19809" y="21258"/>
                  <a:pt x="19853" y="21227"/>
                  <a:pt x="19874" y="21177"/>
                </a:cubicBezTo>
                <a:cubicBezTo>
                  <a:pt x="19895" y="21129"/>
                  <a:pt x="19891" y="21079"/>
                  <a:pt x="19874" y="21028"/>
                </a:cubicBezTo>
                <a:lnTo>
                  <a:pt x="19651" y="20331"/>
                </a:lnTo>
                <a:cubicBezTo>
                  <a:pt x="19819" y="20209"/>
                  <a:pt x="19960" y="20047"/>
                  <a:pt x="20097" y="19883"/>
                </a:cubicBezTo>
                <a:lnTo>
                  <a:pt x="20677" y="20256"/>
                </a:lnTo>
                <a:cubicBezTo>
                  <a:pt x="20706" y="20273"/>
                  <a:pt x="20756" y="20281"/>
                  <a:pt x="20789" y="20281"/>
                </a:cubicBezTo>
                <a:cubicBezTo>
                  <a:pt x="20804" y="20281"/>
                  <a:pt x="20818" y="20286"/>
                  <a:pt x="20833" y="20281"/>
                </a:cubicBezTo>
                <a:cubicBezTo>
                  <a:pt x="20881" y="20266"/>
                  <a:pt x="20920" y="20230"/>
                  <a:pt x="20945" y="20182"/>
                </a:cubicBezTo>
                <a:lnTo>
                  <a:pt x="21324" y="19460"/>
                </a:lnTo>
                <a:cubicBezTo>
                  <a:pt x="21348" y="19412"/>
                  <a:pt x="21359" y="19363"/>
                  <a:pt x="21346" y="19311"/>
                </a:cubicBezTo>
                <a:cubicBezTo>
                  <a:pt x="21334" y="19257"/>
                  <a:pt x="21298" y="19213"/>
                  <a:pt x="21257" y="19186"/>
                </a:cubicBezTo>
                <a:lnTo>
                  <a:pt x="20677" y="18813"/>
                </a:lnTo>
                <a:cubicBezTo>
                  <a:pt x="20735" y="18602"/>
                  <a:pt x="20755" y="18370"/>
                  <a:pt x="20766" y="18141"/>
                </a:cubicBezTo>
                <a:lnTo>
                  <a:pt x="21436" y="18017"/>
                </a:lnTo>
                <a:cubicBezTo>
                  <a:pt x="21484" y="18007"/>
                  <a:pt x="21519" y="17963"/>
                  <a:pt x="21547" y="17917"/>
                </a:cubicBezTo>
                <a:cubicBezTo>
                  <a:pt x="21575" y="17874"/>
                  <a:pt x="21600" y="17821"/>
                  <a:pt x="21592" y="17768"/>
                </a:cubicBezTo>
                <a:lnTo>
                  <a:pt x="21458" y="16947"/>
                </a:lnTo>
                <a:cubicBezTo>
                  <a:pt x="21440" y="16833"/>
                  <a:pt x="21336" y="16753"/>
                  <a:pt x="21235" y="16772"/>
                </a:cubicBezTo>
                <a:lnTo>
                  <a:pt x="20588" y="16897"/>
                </a:lnTo>
                <a:cubicBezTo>
                  <a:pt x="20508" y="16688"/>
                  <a:pt x="20396" y="16502"/>
                  <a:pt x="20276" y="16324"/>
                </a:cubicBezTo>
                <a:lnTo>
                  <a:pt x="20699" y="15752"/>
                </a:lnTo>
                <a:cubicBezTo>
                  <a:pt x="20731" y="15709"/>
                  <a:pt x="20748" y="15656"/>
                  <a:pt x="20744" y="15603"/>
                </a:cubicBezTo>
                <a:cubicBezTo>
                  <a:pt x="20740" y="15548"/>
                  <a:pt x="20714" y="15488"/>
                  <a:pt x="20677" y="15453"/>
                </a:cubicBezTo>
                <a:lnTo>
                  <a:pt x="20097" y="14931"/>
                </a:lnTo>
                <a:cubicBezTo>
                  <a:pt x="20060" y="14896"/>
                  <a:pt x="20012" y="14875"/>
                  <a:pt x="19963" y="14881"/>
                </a:cubicBezTo>
                <a:cubicBezTo>
                  <a:pt x="19915" y="14885"/>
                  <a:pt x="19883" y="14915"/>
                  <a:pt x="19852" y="14956"/>
                </a:cubicBezTo>
                <a:lnTo>
                  <a:pt x="19406" y="15528"/>
                </a:lnTo>
                <a:cubicBezTo>
                  <a:pt x="19229" y="15427"/>
                  <a:pt x="19047" y="15331"/>
                  <a:pt x="18848" y="15279"/>
                </a:cubicBezTo>
                <a:lnTo>
                  <a:pt x="18848" y="14533"/>
                </a:lnTo>
                <a:cubicBezTo>
                  <a:pt x="18848" y="14420"/>
                  <a:pt x="18772" y="14334"/>
                  <a:pt x="18670" y="14334"/>
                </a:cubicBezTo>
                <a:lnTo>
                  <a:pt x="17911" y="14334"/>
                </a:lnTo>
                <a:close/>
                <a:moveTo>
                  <a:pt x="18290" y="16822"/>
                </a:moveTo>
                <a:cubicBezTo>
                  <a:pt x="18850" y="16822"/>
                  <a:pt x="19294" y="17342"/>
                  <a:pt x="19294" y="17967"/>
                </a:cubicBezTo>
                <a:cubicBezTo>
                  <a:pt x="19294" y="18590"/>
                  <a:pt x="18850" y="19087"/>
                  <a:pt x="18290" y="19087"/>
                </a:cubicBezTo>
                <a:cubicBezTo>
                  <a:pt x="17730" y="19087"/>
                  <a:pt x="17264" y="18590"/>
                  <a:pt x="17264" y="17967"/>
                </a:cubicBezTo>
                <a:cubicBezTo>
                  <a:pt x="17264" y="17342"/>
                  <a:pt x="17730" y="16822"/>
                  <a:pt x="18290" y="1682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518" name="Shape 14518"/>
          <p:cNvSpPr/>
          <p:nvPr/>
        </p:nvSpPr>
        <p:spPr>
          <a:xfrm>
            <a:off x="5793200" y="2590705"/>
            <a:ext cx="404368" cy="404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9" h="20904" extrusionOk="0">
                <a:moveTo>
                  <a:pt x="8072" y="12149"/>
                </a:moveTo>
                <a:lnTo>
                  <a:pt x="8082" y="8808"/>
                </a:lnTo>
                <a:lnTo>
                  <a:pt x="10114" y="6761"/>
                </a:lnTo>
                <a:lnTo>
                  <a:pt x="8588" y="4122"/>
                </a:lnTo>
                <a:lnTo>
                  <a:pt x="8146" y="4122"/>
                </a:lnTo>
                <a:lnTo>
                  <a:pt x="8146" y="6337"/>
                </a:lnTo>
                <a:lnTo>
                  <a:pt x="5985" y="6337"/>
                </a:lnTo>
                <a:lnTo>
                  <a:pt x="5985" y="4126"/>
                </a:lnTo>
                <a:lnTo>
                  <a:pt x="5543" y="4122"/>
                </a:lnTo>
                <a:lnTo>
                  <a:pt x="4021" y="6761"/>
                </a:lnTo>
                <a:lnTo>
                  <a:pt x="5994" y="8751"/>
                </a:lnTo>
                <a:lnTo>
                  <a:pt x="5972" y="8751"/>
                </a:lnTo>
                <a:lnTo>
                  <a:pt x="5957" y="12189"/>
                </a:lnTo>
                <a:cubicBezTo>
                  <a:pt x="4935" y="12000"/>
                  <a:pt x="3950" y="11514"/>
                  <a:pt x="3153" y="10717"/>
                </a:cubicBezTo>
                <a:cubicBezTo>
                  <a:pt x="1068" y="8632"/>
                  <a:pt x="1071" y="5248"/>
                  <a:pt x="3158" y="3157"/>
                </a:cubicBezTo>
                <a:cubicBezTo>
                  <a:pt x="5237" y="1073"/>
                  <a:pt x="8624" y="1073"/>
                  <a:pt x="10709" y="3157"/>
                </a:cubicBezTo>
                <a:cubicBezTo>
                  <a:pt x="12788" y="5248"/>
                  <a:pt x="12793" y="8627"/>
                  <a:pt x="10707" y="10722"/>
                </a:cubicBezTo>
                <a:cubicBezTo>
                  <a:pt x="9957" y="11471"/>
                  <a:pt x="9039" y="11939"/>
                  <a:pt x="8072" y="12149"/>
                </a:cubicBezTo>
                <a:cubicBezTo>
                  <a:pt x="8072" y="12149"/>
                  <a:pt x="8072" y="12149"/>
                  <a:pt x="8072" y="12149"/>
                </a:cubicBezTo>
                <a:close/>
                <a:moveTo>
                  <a:pt x="7004" y="17930"/>
                </a:moveTo>
                <a:cubicBezTo>
                  <a:pt x="6746" y="17930"/>
                  <a:pt x="6542" y="17724"/>
                  <a:pt x="6542" y="17466"/>
                </a:cubicBezTo>
                <a:cubicBezTo>
                  <a:pt x="6542" y="17212"/>
                  <a:pt x="6742" y="17001"/>
                  <a:pt x="7001" y="17001"/>
                </a:cubicBezTo>
                <a:cubicBezTo>
                  <a:pt x="7258" y="17001"/>
                  <a:pt x="7468" y="17208"/>
                  <a:pt x="7468" y="17466"/>
                </a:cubicBezTo>
                <a:cubicBezTo>
                  <a:pt x="7468" y="17724"/>
                  <a:pt x="7258" y="17930"/>
                  <a:pt x="7004" y="17930"/>
                </a:cubicBezTo>
                <a:cubicBezTo>
                  <a:pt x="7004" y="17930"/>
                  <a:pt x="7004" y="17930"/>
                  <a:pt x="7004" y="17930"/>
                </a:cubicBezTo>
                <a:close/>
                <a:moveTo>
                  <a:pt x="20879" y="17934"/>
                </a:moveTo>
                <a:lnTo>
                  <a:pt x="14612" y="11658"/>
                </a:lnTo>
                <a:lnTo>
                  <a:pt x="13799" y="12154"/>
                </a:lnTo>
                <a:lnTo>
                  <a:pt x="12574" y="10962"/>
                </a:lnTo>
                <a:cubicBezTo>
                  <a:pt x="14504" y="8250"/>
                  <a:pt x="14263" y="4463"/>
                  <a:pt x="11835" y="2033"/>
                </a:cubicBezTo>
                <a:cubicBezTo>
                  <a:pt x="9122" y="-678"/>
                  <a:pt x="4736" y="-678"/>
                  <a:pt x="2031" y="2033"/>
                </a:cubicBezTo>
                <a:cubicBezTo>
                  <a:pt x="-677" y="4744"/>
                  <a:pt x="-677" y="9136"/>
                  <a:pt x="2031" y="11847"/>
                </a:cubicBezTo>
                <a:cubicBezTo>
                  <a:pt x="3137" y="12955"/>
                  <a:pt x="4523" y="13599"/>
                  <a:pt x="5957" y="13805"/>
                </a:cubicBezTo>
                <a:lnTo>
                  <a:pt x="5949" y="17449"/>
                </a:lnTo>
                <a:lnTo>
                  <a:pt x="5957" y="17449"/>
                </a:lnTo>
                <a:cubicBezTo>
                  <a:pt x="5968" y="18022"/>
                  <a:pt x="6431" y="18482"/>
                  <a:pt x="7004" y="18482"/>
                </a:cubicBezTo>
                <a:cubicBezTo>
                  <a:pt x="7578" y="18482"/>
                  <a:pt x="8041" y="18018"/>
                  <a:pt x="8051" y="17449"/>
                </a:cubicBezTo>
                <a:lnTo>
                  <a:pt x="8063" y="17449"/>
                </a:lnTo>
                <a:lnTo>
                  <a:pt x="8072" y="13782"/>
                </a:lnTo>
                <a:cubicBezTo>
                  <a:pt x="9091" y="13611"/>
                  <a:pt x="10080" y="13209"/>
                  <a:pt x="10961" y="12582"/>
                </a:cubicBezTo>
                <a:lnTo>
                  <a:pt x="12111" y="13691"/>
                </a:lnTo>
                <a:lnTo>
                  <a:pt x="11647" y="14629"/>
                </a:lnTo>
                <a:lnTo>
                  <a:pt x="17916" y="20904"/>
                </a:lnTo>
                <a:cubicBezTo>
                  <a:pt x="17916" y="20904"/>
                  <a:pt x="19277" y="20922"/>
                  <a:pt x="20100" y="19980"/>
                </a:cubicBezTo>
                <a:cubicBezTo>
                  <a:pt x="20923" y="19038"/>
                  <a:pt x="20879" y="17934"/>
                  <a:pt x="20879" y="17934"/>
                </a:cubicBezTo>
                <a:cubicBezTo>
                  <a:pt x="20879" y="17934"/>
                  <a:pt x="20879" y="17934"/>
                  <a:pt x="20879" y="1793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519" name="Shape 14519"/>
          <p:cNvSpPr/>
          <p:nvPr/>
        </p:nvSpPr>
        <p:spPr>
          <a:xfrm>
            <a:off x="5844941" y="3696519"/>
            <a:ext cx="300887" cy="344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2" h="21423" extrusionOk="0">
                <a:moveTo>
                  <a:pt x="9273" y="7"/>
                </a:moveTo>
                <a:cubicBezTo>
                  <a:pt x="5150" y="-177"/>
                  <a:pt x="2432" y="2969"/>
                  <a:pt x="1276" y="4312"/>
                </a:cubicBezTo>
                <a:lnTo>
                  <a:pt x="1150" y="4444"/>
                </a:lnTo>
                <a:cubicBezTo>
                  <a:pt x="833" y="4809"/>
                  <a:pt x="474" y="5037"/>
                  <a:pt x="345" y="5103"/>
                </a:cubicBezTo>
                <a:cubicBezTo>
                  <a:pt x="303" y="5118"/>
                  <a:pt x="259" y="5144"/>
                  <a:pt x="219" y="5169"/>
                </a:cubicBezTo>
                <a:cubicBezTo>
                  <a:pt x="57" y="5275"/>
                  <a:pt x="-24" y="5457"/>
                  <a:pt x="18" y="5630"/>
                </a:cubicBezTo>
                <a:cubicBezTo>
                  <a:pt x="61" y="5803"/>
                  <a:pt x="223" y="5944"/>
                  <a:pt x="420" y="5982"/>
                </a:cubicBezTo>
                <a:cubicBezTo>
                  <a:pt x="584" y="6013"/>
                  <a:pt x="736" y="6007"/>
                  <a:pt x="1200" y="5696"/>
                </a:cubicBezTo>
                <a:cubicBezTo>
                  <a:pt x="1408" y="5557"/>
                  <a:pt x="1698" y="5319"/>
                  <a:pt x="1980" y="4993"/>
                </a:cubicBezTo>
                <a:lnTo>
                  <a:pt x="2105" y="4862"/>
                </a:lnTo>
                <a:cubicBezTo>
                  <a:pt x="3160" y="3635"/>
                  <a:pt x="5626" y="752"/>
                  <a:pt x="9198" y="908"/>
                </a:cubicBezTo>
                <a:cubicBezTo>
                  <a:pt x="12144" y="1095"/>
                  <a:pt x="14229" y="3043"/>
                  <a:pt x="15234" y="6531"/>
                </a:cubicBezTo>
                <a:cubicBezTo>
                  <a:pt x="15268" y="6649"/>
                  <a:pt x="15312" y="6715"/>
                  <a:pt x="15334" y="6772"/>
                </a:cubicBezTo>
                <a:cubicBezTo>
                  <a:pt x="15488" y="7342"/>
                  <a:pt x="15742" y="8054"/>
                  <a:pt x="16114" y="8288"/>
                </a:cubicBezTo>
                <a:cubicBezTo>
                  <a:pt x="16205" y="8346"/>
                  <a:pt x="16310" y="8376"/>
                  <a:pt x="16416" y="8376"/>
                </a:cubicBezTo>
                <a:cubicBezTo>
                  <a:pt x="16576" y="8376"/>
                  <a:pt x="16717" y="8323"/>
                  <a:pt x="16818" y="8200"/>
                </a:cubicBezTo>
                <a:cubicBezTo>
                  <a:pt x="16980" y="8004"/>
                  <a:pt x="16955" y="7714"/>
                  <a:pt x="16743" y="7563"/>
                </a:cubicBezTo>
                <a:cubicBezTo>
                  <a:pt x="16641" y="7448"/>
                  <a:pt x="16431" y="6965"/>
                  <a:pt x="16315" y="6531"/>
                </a:cubicBezTo>
                <a:cubicBezTo>
                  <a:pt x="16309" y="6506"/>
                  <a:pt x="16301" y="6489"/>
                  <a:pt x="16290" y="6465"/>
                </a:cubicBezTo>
                <a:cubicBezTo>
                  <a:pt x="16280" y="6435"/>
                  <a:pt x="16281" y="6369"/>
                  <a:pt x="16265" y="6311"/>
                </a:cubicBezTo>
                <a:cubicBezTo>
                  <a:pt x="16105" y="5758"/>
                  <a:pt x="15682" y="4288"/>
                  <a:pt x="14655" y="2907"/>
                </a:cubicBezTo>
                <a:cubicBezTo>
                  <a:pt x="13332" y="1124"/>
                  <a:pt x="11511" y="148"/>
                  <a:pt x="9273" y="7"/>
                </a:cubicBezTo>
                <a:close/>
                <a:moveTo>
                  <a:pt x="9600" y="2116"/>
                </a:moveTo>
                <a:cubicBezTo>
                  <a:pt x="7722" y="2286"/>
                  <a:pt x="6111" y="3296"/>
                  <a:pt x="4872" y="4488"/>
                </a:cubicBezTo>
                <a:cubicBezTo>
                  <a:pt x="4637" y="4715"/>
                  <a:pt x="4422" y="4959"/>
                  <a:pt x="4193" y="5191"/>
                </a:cubicBezTo>
                <a:cubicBezTo>
                  <a:pt x="3893" y="5495"/>
                  <a:pt x="3578" y="5801"/>
                  <a:pt x="3237" y="6070"/>
                </a:cubicBezTo>
                <a:cubicBezTo>
                  <a:pt x="2887" y="6346"/>
                  <a:pt x="2594" y="6543"/>
                  <a:pt x="2181" y="6750"/>
                </a:cubicBezTo>
                <a:cubicBezTo>
                  <a:pt x="1742" y="6970"/>
                  <a:pt x="1302" y="7173"/>
                  <a:pt x="848" y="7366"/>
                </a:cubicBezTo>
                <a:cubicBezTo>
                  <a:pt x="692" y="7433"/>
                  <a:pt x="572" y="7495"/>
                  <a:pt x="395" y="7541"/>
                </a:cubicBezTo>
                <a:cubicBezTo>
                  <a:pt x="124" y="7613"/>
                  <a:pt x="-58" y="7847"/>
                  <a:pt x="18" y="8090"/>
                </a:cubicBezTo>
                <a:cubicBezTo>
                  <a:pt x="92" y="8324"/>
                  <a:pt x="399" y="8469"/>
                  <a:pt x="672" y="8398"/>
                </a:cubicBezTo>
                <a:cubicBezTo>
                  <a:pt x="1203" y="8258"/>
                  <a:pt x="1676" y="8021"/>
                  <a:pt x="2156" y="7783"/>
                </a:cubicBezTo>
                <a:cubicBezTo>
                  <a:pt x="2562" y="7582"/>
                  <a:pt x="2966" y="7415"/>
                  <a:pt x="3338" y="7168"/>
                </a:cubicBezTo>
                <a:cubicBezTo>
                  <a:pt x="4064" y="6685"/>
                  <a:pt x="4674" y="6114"/>
                  <a:pt x="5249" y="5499"/>
                </a:cubicBezTo>
                <a:cubicBezTo>
                  <a:pt x="5482" y="5248"/>
                  <a:pt x="5744" y="5002"/>
                  <a:pt x="6004" y="4774"/>
                </a:cubicBezTo>
                <a:cubicBezTo>
                  <a:pt x="6146" y="4649"/>
                  <a:pt x="6280" y="4540"/>
                  <a:pt x="6431" y="4422"/>
                </a:cubicBezTo>
                <a:cubicBezTo>
                  <a:pt x="6508" y="4362"/>
                  <a:pt x="6602" y="4305"/>
                  <a:pt x="6683" y="4247"/>
                </a:cubicBezTo>
                <a:cubicBezTo>
                  <a:pt x="6723" y="4217"/>
                  <a:pt x="6768" y="4187"/>
                  <a:pt x="6809" y="4159"/>
                </a:cubicBezTo>
                <a:cubicBezTo>
                  <a:pt x="6820" y="4150"/>
                  <a:pt x="6887" y="4085"/>
                  <a:pt x="6909" y="4071"/>
                </a:cubicBezTo>
                <a:cubicBezTo>
                  <a:pt x="7271" y="3828"/>
                  <a:pt x="7659" y="3616"/>
                  <a:pt x="8066" y="3434"/>
                </a:cubicBezTo>
                <a:cubicBezTo>
                  <a:pt x="8448" y="3262"/>
                  <a:pt x="8832" y="3146"/>
                  <a:pt x="9298" y="3060"/>
                </a:cubicBezTo>
                <a:cubicBezTo>
                  <a:pt x="9454" y="3033"/>
                  <a:pt x="9485" y="3027"/>
                  <a:pt x="9600" y="3016"/>
                </a:cubicBezTo>
                <a:cubicBezTo>
                  <a:pt x="9883" y="2990"/>
                  <a:pt x="10128" y="2822"/>
                  <a:pt x="10128" y="2555"/>
                </a:cubicBezTo>
                <a:cubicBezTo>
                  <a:pt x="10128" y="2327"/>
                  <a:pt x="9883" y="2091"/>
                  <a:pt x="9600" y="2116"/>
                </a:cubicBezTo>
                <a:close/>
                <a:moveTo>
                  <a:pt x="11663" y="3610"/>
                </a:moveTo>
                <a:cubicBezTo>
                  <a:pt x="10418" y="3278"/>
                  <a:pt x="8918" y="3875"/>
                  <a:pt x="7538" y="5257"/>
                </a:cubicBezTo>
                <a:cubicBezTo>
                  <a:pt x="7520" y="5274"/>
                  <a:pt x="5553" y="7074"/>
                  <a:pt x="3489" y="8178"/>
                </a:cubicBezTo>
                <a:cubicBezTo>
                  <a:pt x="3472" y="8187"/>
                  <a:pt x="1973" y="8988"/>
                  <a:pt x="395" y="9364"/>
                </a:cubicBezTo>
                <a:cubicBezTo>
                  <a:pt x="118" y="9430"/>
                  <a:pt x="-59" y="9671"/>
                  <a:pt x="18" y="9913"/>
                </a:cubicBezTo>
                <a:cubicBezTo>
                  <a:pt x="92" y="10156"/>
                  <a:pt x="369" y="10309"/>
                  <a:pt x="647" y="10243"/>
                </a:cubicBezTo>
                <a:cubicBezTo>
                  <a:pt x="2363" y="9834"/>
                  <a:pt x="3948" y="8983"/>
                  <a:pt x="4017" y="8947"/>
                </a:cubicBezTo>
                <a:cubicBezTo>
                  <a:pt x="6256" y="7750"/>
                  <a:pt x="8300" y="5868"/>
                  <a:pt x="8318" y="5850"/>
                </a:cubicBezTo>
                <a:cubicBezTo>
                  <a:pt x="9156" y="5012"/>
                  <a:pt x="10394" y="4207"/>
                  <a:pt x="11361" y="4466"/>
                </a:cubicBezTo>
                <a:cubicBezTo>
                  <a:pt x="11931" y="4618"/>
                  <a:pt x="12334" y="4897"/>
                  <a:pt x="12543" y="5279"/>
                </a:cubicBezTo>
                <a:cubicBezTo>
                  <a:pt x="12793" y="5737"/>
                  <a:pt x="12778" y="6348"/>
                  <a:pt x="12492" y="6970"/>
                </a:cubicBezTo>
                <a:cubicBezTo>
                  <a:pt x="12463" y="7036"/>
                  <a:pt x="12429" y="7101"/>
                  <a:pt x="12392" y="7168"/>
                </a:cubicBezTo>
                <a:cubicBezTo>
                  <a:pt x="12757" y="7185"/>
                  <a:pt x="13102" y="7227"/>
                  <a:pt x="13448" y="7300"/>
                </a:cubicBezTo>
                <a:cubicBezTo>
                  <a:pt x="13839" y="6445"/>
                  <a:pt x="13848" y="5569"/>
                  <a:pt x="13473" y="4883"/>
                </a:cubicBezTo>
                <a:cubicBezTo>
                  <a:pt x="13139" y="4271"/>
                  <a:pt x="12509" y="3836"/>
                  <a:pt x="11663" y="3610"/>
                </a:cubicBezTo>
                <a:close/>
                <a:moveTo>
                  <a:pt x="11587" y="5696"/>
                </a:moveTo>
                <a:cubicBezTo>
                  <a:pt x="11353" y="5551"/>
                  <a:pt x="11024" y="5601"/>
                  <a:pt x="10858" y="5806"/>
                </a:cubicBezTo>
                <a:cubicBezTo>
                  <a:pt x="7794" y="9556"/>
                  <a:pt x="2252" y="11369"/>
                  <a:pt x="1175" y="11693"/>
                </a:cubicBezTo>
                <a:cubicBezTo>
                  <a:pt x="1153" y="11699"/>
                  <a:pt x="1154" y="11691"/>
                  <a:pt x="1150" y="11693"/>
                </a:cubicBezTo>
                <a:cubicBezTo>
                  <a:pt x="881" y="11782"/>
                  <a:pt x="746" y="12051"/>
                  <a:pt x="848" y="12286"/>
                </a:cubicBezTo>
                <a:cubicBezTo>
                  <a:pt x="927" y="12468"/>
                  <a:pt x="1116" y="12571"/>
                  <a:pt x="1326" y="12571"/>
                </a:cubicBezTo>
                <a:cubicBezTo>
                  <a:pt x="1386" y="12571"/>
                  <a:pt x="1445" y="12567"/>
                  <a:pt x="1502" y="12549"/>
                </a:cubicBezTo>
                <a:cubicBezTo>
                  <a:pt x="1502" y="12549"/>
                  <a:pt x="1527" y="12549"/>
                  <a:pt x="1527" y="12549"/>
                </a:cubicBezTo>
                <a:cubicBezTo>
                  <a:pt x="2216" y="12342"/>
                  <a:pt x="4655" y="11556"/>
                  <a:pt x="7186" y="10067"/>
                </a:cubicBezTo>
                <a:cubicBezTo>
                  <a:pt x="7897" y="8764"/>
                  <a:pt x="9207" y="7753"/>
                  <a:pt x="10807" y="7322"/>
                </a:cubicBezTo>
                <a:cubicBezTo>
                  <a:pt x="11122" y="7009"/>
                  <a:pt x="11433" y="6677"/>
                  <a:pt x="11713" y="6333"/>
                </a:cubicBezTo>
                <a:cubicBezTo>
                  <a:pt x="11879" y="6129"/>
                  <a:pt x="11820" y="5842"/>
                  <a:pt x="11587" y="5696"/>
                </a:cubicBezTo>
                <a:close/>
                <a:moveTo>
                  <a:pt x="12417" y="7739"/>
                </a:moveTo>
                <a:cubicBezTo>
                  <a:pt x="9559" y="7739"/>
                  <a:pt x="7236" y="9768"/>
                  <a:pt x="7236" y="12264"/>
                </a:cubicBezTo>
                <a:cubicBezTo>
                  <a:pt x="7236" y="14760"/>
                  <a:pt x="9559" y="16788"/>
                  <a:pt x="12417" y="16788"/>
                </a:cubicBezTo>
                <a:cubicBezTo>
                  <a:pt x="13326" y="16788"/>
                  <a:pt x="14189" y="16577"/>
                  <a:pt x="14932" y="16217"/>
                </a:cubicBezTo>
                <a:lnTo>
                  <a:pt x="19711" y="20391"/>
                </a:lnTo>
                <a:cubicBezTo>
                  <a:pt x="19908" y="20564"/>
                  <a:pt x="20181" y="20654"/>
                  <a:pt x="20440" y="20654"/>
                </a:cubicBezTo>
                <a:cubicBezTo>
                  <a:pt x="20698" y="20654"/>
                  <a:pt x="20946" y="20564"/>
                  <a:pt x="21144" y="20391"/>
                </a:cubicBezTo>
                <a:cubicBezTo>
                  <a:pt x="21541" y="20045"/>
                  <a:pt x="21541" y="19485"/>
                  <a:pt x="21144" y="19139"/>
                </a:cubicBezTo>
                <a:lnTo>
                  <a:pt x="16491" y="15075"/>
                </a:lnTo>
                <a:cubicBezTo>
                  <a:pt x="17196" y="14302"/>
                  <a:pt x="17623" y="13325"/>
                  <a:pt x="17623" y="12264"/>
                </a:cubicBezTo>
                <a:cubicBezTo>
                  <a:pt x="17623" y="9768"/>
                  <a:pt x="15275" y="7739"/>
                  <a:pt x="12417" y="7739"/>
                </a:cubicBezTo>
                <a:close/>
                <a:moveTo>
                  <a:pt x="12417" y="8903"/>
                </a:moveTo>
                <a:cubicBezTo>
                  <a:pt x="13661" y="8903"/>
                  <a:pt x="14784" y="9438"/>
                  <a:pt x="15485" y="10243"/>
                </a:cubicBezTo>
                <a:lnTo>
                  <a:pt x="15410" y="10287"/>
                </a:lnTo>
                <a:lnTo>
                  <a:pt x="15561" y="10441"/>
                </a:lnTo>
                <a:lnTo>
                  <a:pt x="15611" y="10397"/>
                </a:lnTo>
                <a:cubicBezTo>
                  <a:pt x="15650" y="10448"/>
                  <a:pt x="15700" y="10497"/>
                  <a:pt x="15737" y="10550"/>
                </a:cubicBezTo>
                <a:lnTo>
                  <a:pt x="15737" y="10946"/>
                </a:lnTo>
                <a:lnTo>
                  <a:pt x="15963" y="10946"/>
                </a:lnTo>
                <a:cubicBezTo>
                  <a:pt x="16161" y="11350"/>
                  <a:pt x="16265" y="11798"/>
                  <a:pt x="16265" y="12264"/>
                </a:cubicBezTo>
                <a:cubicBezTo>
                  <a:pt x="16265" y="12873"/>
                  <a:pt x="16063" y="13440"/>
                  <a:pt x="15737" y="13933"/>
                </a:cubicBezTo>
                <a:cubicBezTo>
                  <a:pt x="15621" y="13938"/>
                  <a:pt x="15543" y="13972"/>
                  <a:pt x="15485" y="14043"/>
                </a:cubicBezTo>
                <a:cubicBezTo>
                  <a:pt x="15426" y="14114"/>
                  <a:pt x="15388" y="14223"/>
                  <a:pt x="15385" y="14372"/>
                </a:cubicBezTo>
                <a:cubicBezTo>
                  <a:pt x="15311" y="14452"/>
                  <a:pt x="15242" y="14519"/>
                  <a:pt x="15158" y="14592"/>
                </a:cubicBezTo>
                <a:lnTo>
                  <a:pt x="15158" y="13933"/>
                </a:lnTo>
                <a:lnTo>
                  <a:pt x="14907" y="13933"/>
                </a:lnTo>
                <a:lnTo>
                  <a:pt x="14555" y="14197"/>
                </a:lnTo>
                <a:lnTo>
                  <a:pt x="14706" y="14350"/>
                </a:lnTo>
                <a:lnTo>
                  <a:pt x="14806" y="14262"/>
                </a:lnTo>
                <a:cubicBezTo>
                  <a:pt x="14832" y="14242"/>
                  <a:pt x="14864" y="14237"/>
                  <a:pt x="14882" y="14219"/>
                </a:cubicBezTo>
                <a:cubicBezTo>
                  <a:pt x="14879" y="14268"/>
                  <a:pt x="14882" y="14314"/>
                  <a:pt x="14882" y="14372"/>
                </a:cubicBezTo>
                <a:lnTo>
                  <a:pt x="14882" y="14834"/>
                </a:lnTo>
                <a:cubicBezTo>
                  <a:pt x="14218" y="15315"/>
                  <a:pt x="13345" y="15602"/>
                  <a:pt x="12417" y="15602"/>
                </a:cubicBezTo>
                <a:cubicBezTo>
                  <a:pt x="11485" y="15602"/>
                  <a:pt x="10643" y="15318"/>
                  <a:pt x="9977" y="14834"/>
                </a:cubicBezTo>
                <a:cubicBezTo>
                  <a:pt x="10017" y="14815"/>
                  <a:pt x="10052" y="14777"/>
                  <a:pt x="10078" y="14746"/>
                </a:cubicBezTo>
                <a:cubicBezTo>
                  <a:pt x="10140" y="14671"/>
                  <a:pt x="10179" y="14555"/>
                  <a:pt x="10179" y="14394"/>
                </a:cubicBezTo>
                <a:cubicBezTo>
                  <a:pt x="10179" y="14239"/>
                  <a:pt x="10142" y="14121"/>
                  <a:pt x="10078" y="14043"/>
                </a:cubicBezTo>
                <a:cubicBezTo>
                  <a:pt x="10015" y="13964"/>
                  <a:pt x="9925" y="13933"/>
                  <a:pt x="9801" y="13933"/>
                </a:cubicBezTo>
                <a:cubicBezTo>
                  <a:pt x="9674" y="13933"/>
                  <a:pt x="9562" y="13968"/>
                  <a:pt x="9500" y="14043"/>
                </a:cubicBezTo>
                <a:cubicBezTo>
                  <a:pt x="9448" y="14106"/>
                  <a:pt x="9433" y="14203"/>
                  <a:pt x="9424" y="14328"/>
                </a:cubicBezTo>
                <a:cubicBezTo>
                  <a:pt x="9375" y="14274"/>
                  <a:pt x="9319" y="14209"/>
                  <a:pt x="9273" y="14153"/>
                </a:cubicBezTo>
                <a:cubicBezTo>
                  <a:pt x="9258" y="14109"/>
                  <a:pt x="9250" y="14074"/>
                  <a:pt x="9223" y="14043"/>
                </a:cubicBezTo>
                <a:cubicBezTo>
                  <a:pt x="9203" y="14017"/>
                  <a:pt x="9174" y="13995"/>
                  <a:pt x="9148" y="13977"/>
                </a:cubicBezTo>
                <a:cubicBezTo>
                  <a:pt x="8899" y="13619"/>
                  <a:pt x="8723" y="13219"/>
                  <a:pt x="8645" y="12791"/>
                </a:cubicBezTo>
                <a:cubicBezTo>
                  <a:pt x="8707" y="12869"/>
                  <a:pt x="8823" y="12901"/>
                  <a:pt x="8946" y="12901"/>
                </a:cubicBezTo>
                <a:cubicBezTo>
                  <a:pt x="9074" y="12901"/>
                  <a:pt x="9161" y="12866"/>
                  <a:pt x="9223" y="12791"/>
                </a:cubicBezTo>
                <a:cubicBezTo>
                  <a:pt x="9285" y="12716"/>
                  <a:pt x="9324" y="12600"/>
                  <a:pt x="9324" y="12439"/>
                </a:cubicBezTo>
                <a:cubicBezTo>
                  <a:pt x="9324" y="12284"/>
                  <a:pt x="9287" y="12167"/>
                  <a:pt x="9223" y="12088"/>
                </a:cubicBezTo>
                <a:cubicBezTo>
                  <a:pt x="9160" y="12010"/>
                  <a:pt x="9070" y="11978"/>
                  <a:pt x="8946" y="11978"/>
                </a:cubicBezTo>
                <a:cubicBezTo>
                  <a:pt x="8820" y="11978"/>
                  <a:pt x="8706" y="12012"/>
                  <a:pt x="8645" y="12088"/>
                </a:cubicBezTo>
                <a:cubicBezTo>
                  <a:pt x="8622" y="12115"/>
                  <a:pt x="8608" y="12158"/>
                  <a:pt x="8594" y="12198"/>
                </a:cubicBezTo>
                <a:cubicBezTo>
                  <a:pt x="8604" y="11761"/>
                  <a:pt x="8711" y="11326"/>
                  <a:pt x="8896" y="10946"/>
                </a:cubicBezTo>
                <a:cubicBezTo>
                  <a:pt x="8909" y="10946"/>
                  <a:pt x="8932" y="10946"/>
                  <a:pt x="8946" y="10946"/>
                </a:cubicBezTo>
                <a:cubicBezTo>
                  <a:pt x="9074" y="10946"/>
                  <a:pt x="9161" y="10911"/>
                  <a:pt x="9223" y="10836"/>
                </a:cubicBezTo>
                <a:cubicBezTo>
                  <a:pt x="9285" y="10762"/>
                  <a:pt x="9324" y="10646"/>
                  <a:pt x="9324" y="10485"/>
                </a:cubicBezTo>
                <a:cubicBezTo>
                  <a:pt x="9324" y="10424"/>
                  <a:pt x="9307" y="10378"/>
                  <a:pt x="9298" y="10331"/>
                </a:cubicBezTo>
                <a:cubicBezTo>
                  <a:pt x="9993" y="9473"/>
                  <a:pt x="11124" y="8903"/>
                  <a:pt x="12417" y="8903"/>
                </a:cubicBezTo>
                <a:close/>
                <a:moveTo>
                  <a:pt x="10028" y="10550"/>
                </a:moveTo>
                <a:lnTo>
                  <a:pt x="9651" y="10792"/>
                </a:lnTo>
                <a:lnTo>
                  <a:pt x="9801" y="10946"/>
                </a:lnTo>
                <a:cubicBezTo>
                  <a:pt x="9801" y="10946"/>
                  <a:pt x="9927" y="10858"/>
                  <a:pt x="9927" y="10858"/>
                </a:cubicBezTo>
                <a:cubicBezTo>
                  <a:pt x="9954" y="10838"/>
                  <a:pt x="9984" y="10833"/>
                  <a:pt x="10003" y="10814"/>
                </a:cubicBezTo>
                <a:cubicBezTo>
                  <a:pt x="9999" y="10863"/>
                  <a:pt x="9977" y="10909"/>
                  <a:pt x="9977" y="10968"/>
                </a:cubicBezTo>
                <a:lnTo>
                  <a:pt x="9977" y="11451"/>
                </a:lnTo>
                <a:lnTo>
                  <a:pt x="10279" y="11451"/>
                </a:lnTo>
                <a:lnTo>
                  <a:pt x="10279" y="10550"/>
                </a:lnTo>
                <a:lnTo>
                  <a:pt x="10028" y="10550"/>
                </a:lnTo>
                <a:close/>
                <a:moveTo>
                  <a:pt x="10833" y="10550"/>
                </a:moveTo>
                <a:cubicBezTo>
                  <a:pt x="10704" y="10550"/>
                  <a:pt x="10618" y="10584"/>
                  <a:pt x="10556" y="10660"/>
                </a:cubicBezTo>
                <a:cubicBezTo>
                  <a:pt x="10494" y="10736"/>
                  <a:pt x="10455" y="10850"/>
                  <a:pt x="10455" y="11012"/>
                </a:cubicBezTo>
                <a:cubicBezTo>
                  <a:pt x="10455" y="11166"/>
                  <a:pt x="10491" y="11285"/>
                  <a:pt x="10556" y="11363"/>
                </a:cubicBezTo>
                <a:cubicBezTo>
                  <a:pt x="10619" y="11441"/>
                  <a:pt x="10708" y="11473"/>
                  <a:pt x="10833" y="11473"/>
                </a:cubicBezTo>
                <a:cubicBezTo>
                  <a:pt x="10959" y="11473"/>
                  <a:pt x="11073" y="11438"/>
                  <a:pt x="11134" y="11363"/>
                </a:cubicBezTo>
                <a:cubicBezTo>
                  <a:pt x="11196" y="11289"/>
                  <a:pt x="11210" y="11173"/>
                  <a:pt x="11210" y="11012"/>
                </a:cubicBezTo>
                <a:cubicBezTo>
                  <a:pt x="11210" y="10857"/>
                  <a:pt x="11172" y="10739"/>
                  <a:pt x="11109" y="10660"/>
                </a:cubicBezTo>
                <a:cubicBezTo>
                  <a:pt x="11046" y="10582"/>
                  <a:pt x="10956" y="10550"/>
                  <a:pt x="10833" y="10550"/>
                </a:cubicBezTo>
                <a:close/>
                <a:moveTo>
                  <a:pt x="11637" y="10550"/>
                </a:moveTo>
                <a:lnTo>
                  <a:pt x="11260" y="10792"/>
                </a:lnTo>
                <a:lnTo>
                  <a:pt x="11411" y="10946"/>
                </a:lnTo>
                <a:cubicBezTo>
                  <a:pt x="11411" y="10946"/>
                  <a:pt x="11537" y="10858"/>
                  <a:pt x="11537" y="10858"/>
                </a:cubicBezTo>
                <a:cubicBezTo>
                  <a:pt x="11563" y="10838"/>
                  <a:pt x="11570" y="10833"/>
                  <a:pt x="11587" y="10814"/>
                </a:cubicBezTo>
                <a:cubicBezTo>
                  <a:pt x="11585" y="10863"/>
                  <a:pt x="11587" y="10909"/>
                  <a:pt x="11587" y="10968"/>
                </a:cubicBezTo>
                <a:lnTo>
                  <a:pt x="11587" y="11451"/>
                </a:lnTo>
                <a:lnTo>
                  <a:pt x="11889" y="11451"/>
                </a:lnTo>
                <a:lnTo>
                  <a:pt x="11889" y="10550"/>
                </a:lnTo>
                <a:lnTo>
                  <a:pt x="11637" y="10550"/>
                </a:lnTo>
                <a:close/>
                <a:moveTo>
                  <a:pt x="12442" y="10550"/>
                </a:moveTo>
                <a:cubicBezTo>
                  <a:pt x="12316" y="10550"/>
                  <a:pt x="12227" y="10584"/>
                  <a:pt x="12166" y="10660"/>
                </a:cubicBezTo>
                <a:cubicBezTo>
                  <a:pt x="12103" y="10736"/>
                  <a:pt x="12065" y="10850"/>
                  <a:pt x="12065" y="11012"/>
                </a:cubicBezTo>
                <a:cubicBezTo>
                  <a:pt x="12065" y="11166"/>
                  <a:pt x="12103" y="11285"/>
                  <a:pt x="12166" y="11363"/>
                </a:cubicBezTo>
                <a:cubicBezTo>
                  <a:pt x="12228" y="11441"/>
                  <a:pt x="12319" y="11473"/>
                  <a:pt x="12442" y="11473"/>
                </a:cubicBezTo>
                <a:cubicBezTo>
                  <a:pt x="12570" y="11473"/>
                  <a:pt x="12682" y="11438"/>
                  <a:pt x="12744" y="11363"/>
                </a:cubicBezTo>
                <a:cubicBezTo>
                  <a:pt x="12805" y="11289"/>
                  <a:pt x="12819" y="11173"/>
                  <a:pt x="12819" y="11012"/>
                </a:cubicBezTo>
                <a:cubicBezTo>
                  <a:pt x="12819" y="10857"/>
                  <a:pt x="12782" y="10739"/>
                  <a:pt x="12719" y="10660"/>
                </a:cubicBezTo>
                <a:cubicBezTo>
                  <a:pt x="12654" y="10582"/>
                  <a:pt x="12566" y="10550"/>
                  <a:pt x="12442" y="10550"/>
                </a:cubicBezTo>
                <a:close/>
                <a:moveTo>
                  <a:pt x="13247" y="10550"/>
                </a:moveTo>
                <a:cubicBezTo>
                  <a:pt x="13120" y="10550"/>
                  <a:pt x="13032" y="10584"/>
                  <a:pt x="12970" y="10660"/>
                </a:cubicBezTo>
                <a:cubicBezTo>
                  <a:pt x="12909" y="10736"/>
                  <a:pt x="12870" y="10850"/>
                  <a:pt x="12870" y="11012"/>
                </a:cubicBezTo>
                <a:cubicBezTo>
                  <a:pt x="12870" y="11166"/>
                  <a:pt x="12907" y="11285"/>
                  <a:pt x="12970" y="11363"/>
                </a:cubicBezTo>
                <a:cubicBezTo>
                  <a:pt x="13033" y="11441"/>
                  <a:pt x="13123" y="11473"/>
                  <a:pt x="13247" y="11473"/>
                </a:cubicBezTo>
                <a:cubicBezTo>
                  <a:pt x="13374" y="11473"/>
                  <a:pt x="13487" y="11438"/>
                  <a:pt x="13549" y="11363"/>
                </a:cubicBezTo>
                <a:cubicBezTo>
                  <a:pt x="13611" y="11289"/>
                  <a:pt x="13624" y="11173"/>
                  <a:pt x="13624" y="11012"/>
                </a:cubicBezTo>
                <a:cubicBezTo>
                  <a:pt x="13624" y="10857"/>
                  <a:pt x="13587" y="10739"/>
                  <a:pt x="13524" y="10660"/>
                </a:cubicBezTo>
                <a:cubicBezTo>
                  <a:pt x="13460" y="10582"/>
                  <a:pt x="13370" y="10550"/>
                  <a:pt x="13247" y="10550"/>
                </a:cubicBezTo>
                <a:close/>
                <a:moveTo>
                  <a:pt x="14052" y="10550"/>
                </a:moveTo>
                <a:lnTo>
                  <a:pt x="13675" y="10792"/>
                </a:lnTo>
                <a:lnTo>
                  <a:pt x="13825" y="10946"/>
                </a:lnTo>
                <a:cubicBezTo>
                  <a:pt x="13825" y="10946"/>
                  <a:pt x="13951" y="10858"/>
                  <a:pt x="13951" y="10858"/>
                </a:cubicBezTo>
                <a:cubicBezTo>
                  <a:pt x="13976" y="10838"/>
                  <a:pt x="14009" y="10833"/>
                  <a:pt x="14027" y="10814"/>
                </a:cubicBezTo>
                <a:cubicBezTo>
                  <a:pt x="14022" y="10863"/>
                  <a:pt x="14001" y="10909"/>
                  <a:pt x="14001" y="10968"/>
                </a:cubicBezTo>
                <a:lnTo>
                  <a:pt x="14001" y="11451"/>
                </a:lnTo>
                <a:lnTo>
                  <a:pt x="14303" y="11451"/>
                </a:lnTo>
                <a:lnTo>
                  <a:pt x="14303" y="10550"/>
                </a:lnTo>
                <a:lnTo>
                  <a:pt x="14052" y="10550"/>
                </a:lnTo>
                <a:close/>
                <a:moveTo>
                  <a:pt x="14857" y="10550"/>
                </a:moveTo>
                <a:cubicBezTo>
                  <a:pt x="14857" y="10550"/>
                  <a:pt x="14479" y="10792"/>
                  <a:pt x="14479" y="10792"/>
                </a:cubicBezTo>
                <a:lnTo>
                  <a:pt x="14630" y="10946"/>
                </a:lnTo>
                <a:lnTo>
                  <a:pt x="14756" y="10858"/>
                </a:lnTo>
                <a:cubicBezTo>
                  <a:pt x="14782" y="10838"/>
                  <a:pt x="14789" y="10833"/>
                  <a:pt x="14806" y="10814"/>
                </a:cubicBezTo>
                <a:cubicBezTo>
                  <a:pt x="14804" y="10863"/>
                  <a:pt x="14806" y="10909"/>
                  <a:pt x="14806" y="10968"/>
                </a:cubicBezTo>
                <a:lnTo>
                  <a:pt x="14806" y="11451"/>
                </a:lnTo>
                <a:lnTo>
                  <a:pt x="15108" y="11451"/>
                </a:lnTo>
                <a:lnTo>
                  <a:pt x="15108" y="10550"/>
                </a:lnTo>
                <a:lnTo>
                  <a:pt x="14857" y="10550"/>
                </a:lnTo>
                <a:close/>
                <a:moveTo>
                  <a:pt x="10833" y="10748"/>
                </a:moveTo>
                <a:cubicBezTo>
                  <a:pt x="10866" y="10748"/>
                  <a:pt x="10893" y="10752"/>
                  <a:pt x="10908" y="10792"/>
                </a:cubicBezTo>
                <a:cubicBezTo>
                  <a:pt x="10924" y="10833"/>
                  <a:pt x="10933" y="10911"/>
                  <a:pt x="10933" y="11012"/>
                </a:cubicBezTo>
                <a:cubicBezTo>
                  <a:pt x="10933" y="11113"/>
                  <a:pt x="10924" y="11169"/>
                  <a:pt x="10908" y="11209"/>
                </a:cubicBezTo>
                <a:cubicBezTo>
                  <a:pt x="10893" y="11249"/>
                  <a:pt x="10867" y="11275"/>
                  <a:pt x="10833" y="11275"/>
                </a:cubicBezTo>
                <a:cubicBezTo>
                  <a:pt x="10797" y="11275"/>
                  <a:pt x="10772" y="11270"/>
                  <a:pt x="10757" y="11231"/>
                </a:cubicBezTo>
                <a:cubicBezTo>
                  <a:pt x="10742" y="11193"/>
                  <a:pt x="10732" y="11115"/>
                  <a:pt x="10732" y="11012"/>
                </a:cubicBezTo>
                <a:cubicBezTo>
                  <a:pt x="10732" y="10908"/>
                  <a:pt x="10742" y="10831"/>
                  <a:pt x="10757" y="10792"/>
                </a:cubicBezTo>
                <a:cubicBezTo>
                  <a:pt x="10772" y="10753"/>
                  <a:pt x="10797" y="10748"/>
                  <a:pt x="10833" y="10748"/>
                </a:cubicBezTo>
                <a:close/>
                <a:moveTo>
                  <a:pt x="12442" y="10748"/>
                </a:moveTo>
                <a:cubicBezTo>
                  <a:pt x="12478" y="10748"/>
                  <a:pt x="12503" y="10752"/>
                  <a:pt x="12518" y="10792"/>
                </a:cubicBezTo>
                <a:cubicBezTo>
                  <a:pt x="12533" y="10833"/>
                  <a:pt x="12543" y="10911"/>
                  <a:pt x="12543" y="11012"/>
                </a:cubicBezTo>
                <a:cubicBezTo>
                  <a:pt x="12543" y="11113"/>
                  <a:pt x="12532" y="11169"/>
                  <a:pt x="12518" y="11209"/>
                </a:cubicBezTo>
                <a:cubicBezTo>
                  <a:pt x="12503" y="11249"/>
                  <a:pt x="12478" y="11275"/>
                  <a:pt x="12442" y="11275"/>
                </a:cubicBezTo>
                <a:cubicBezTo>
                  <a:pt x="12408" y="11275"/>
                  <a:pt x="12381" y="11270"/>
                  <a:pt x="12367" y="11231"/>
                </a:cubicBezTo>
                <a:cubicBezTo>
                  <a:pt x="12351" y="11193"/>
                  <a:pt x="12342" y="11115"/>
                  <a:pt x="12342" y="11012"/>
                </a:cubicBezTo>
                <a:cubicBezTo>
                  <a:pt x="12342" y="10908"/>
                  <a:pt x="12351" y="10831"/>
                  <a:pt x="12367" y="10792"/>
                </a:cubicBezTo>
                <a:cubicBezTo>
                  <a:pt x="12381" y="10753"/>
                  <a:pt x="12408" y="10748"/>
                  <a:pt x="12442" y="10748"/>
                </a:cubicBezTo>
                <a:close/>
                <a:moveTo>
                  <a:pt x="13247" y="10748"/>
                </a:moveTo>
                <a:cubicBezTo>
                  <a:pt x="13281" y="10748"/>
                  <a:pt x="13308" y="10752"/>
                  <a:pt x="13322" y="10792"/>
                </a:cubicBezTo>
                <a:cubicBezTo>
                  <a:pt x="13337" y="10833"/>
                  <a:pt x="13348" y="10911"/>
                  <a:pt x="13348" y="11012"/>
                </a:cubicBezTo>
                <a:cubicBezTo>
                  <a:pt x="13348" y="11113"/>
                  <a:pt x="13337" y="11169"/>
                  <a:pt x="13322" y="11209"/>
                </a:cubicBezTo>
                <a:cubicBezTo>
                  <a:pt x="13307" y="11249"/>
                  <a:pt x="13282" y="11275"/>
                  <a:pt x="13247" y="11275"/>
                </a:cubicBezTo>
                <a:cubicBezTo>
                  <a:pt x="13212" y="11275"/>
                  <a:pt x="13186" y="11270"/>
                  <a:pt x="13172" y="11231"/>
                </a:cubicBezTo>
                <a:cubicBezTo>
                  <a:pt x="13157" y="11193"/>
                  <a:pt x="13146" y="11115"/>
                  <a:pt x="13146" y="11012"/>
                </a:cubicBezTo>
                <a:cubicBezTo>
                  <a:pt x="13146" y="10908"/>
                  <a:pt x="13157" y="10831"/>
                  <a:pt x="13172" y="10792"/>
                </a:cubicBezTo>
                <a:cubicBezTo>
                  <a:pt x="13186" y="10753"/>
                  <a:pt x="13212" y="10748"/>
                  <a:pt x="13247" y="10748"/>
                </a:cubicBezTo>
                <a:close/>
                <a:moveTo>
                  <a:pt x="5979" y="11956"/>
                </a:moveTo>
                <a:cubicBezTo>
                  <a:pt x="4518" y="12729"/>
                  <a:pt x="2612" y="13686"/>
                  <a:pt x="1125" y="14241"/>
                </a:cubicBezTo>
                <a:cubicBezTo>
                  <a:pt x="862" y="14339"/>
                  <a:pt x="736" y="14602"/>
                  <a:pt x="848" y="14834"/>
                </a:cubicBezTo>
                <a:cubicBezTo>
                  <a:pt x="933" y="15007"/>
                  <a:pt x="1123" y="15097"/>
                  <a:pt x="1326" y="15097"/>
                </a:cubicBezTo>
                <a:cubicBezTo>
                  <a:pt x="1394" y="15097"/>
                  <a:pt x="1460" y="15100"/>
                  <a:pt x="1527" y="15075"/>
                </a:cubicBezTo>
                <a:cubicBezTo>
                  <a:pt x="2885" y="14568"/>
                  <a:pt x="4578" y="13740"/>
                  <a:pt x="5979" y="13010"/>
                </a:cubicBezTo>
                <a:cubicBezTo>
                  <a:pt x="5958" y="12838"/>
                  <a:pt x="5928" y="12661"/>
                  <a:pt x="5928" y="12483"/>
                </a:cubicBezTo>
                <a:cubicBezTo>
                  <a:pt x="5928" y="12303"/>
                  <a:pt x="5957" y="12131"/>
                  <a:pt x="5979" y="11956"/>
                </a:cubicBezTo>
                <a:close/>
                <a:moveTo>
                  <a:pt x="10028" y="11956"/>
                </a:moveTo>
                <a:cubicBezTo>
                  <a:pt x="9900" y="11956"/>
                  <a:pt x="9814" y="11990"/>
                  <a:pt x="9751" y="12066"/>
                </a:cubicBezTo>
                <a:cubicBezTo>
                  <a:pt x="9690" y="12140"/>
                  <a:pt x="9651" y="12256"/>
                  <a:pt x="9651" y="12417"/>
                </a:cubicBezTo>
                <a:cubicBezTo>
                  <a:pt x="9651" y="12572"/>
                  <a:pt x="9687" y="12691"/>
                  <a:pt x="9751" y="12769"/>
                </a:cubicBezTo>
                <a:cubicBezTo>
                  <a:pt x="9814" y="12847"/>
                  <a:pt x="9903" y="12879"/>
                  <a:pt x="10028" y="12879"/>
                </a:cubicBezTo>
                <a:cubicBezTo>
                  <a:pt x="10155" y="12879"/>
                  <a:pt x="10268" y="12844"/>
                  <a:pt x="10330" y="12769"/>
                </a:cubicBezTo>
                <a:cubicBezTo>
                  <a:pt x="10392" y="12694"/>
                  <a:pt x="10405" y="12578"/>
                  <a:pt x="10405" y="12417"/>
                </a:cubicBezTo>
                <a:cubicBezTo>
                  <a:pt x="10405" y="12262"/>
                  <a:pt x="10368" y="12145"/>
                  <a:pt x="10304" y="12066"/>
                </a:cubicBezTo>
                <a:cubicBezTo>
                  <a:pt x="10242" y="11988"/>
                  <a:pt x="10151" y="11956"/>
                  <a:pt x="10028" y="11956"/>
                </a:cubicBezTo>
                <a:close/>
                <a:moveTo>
                  <a:pt x="10833" y="11956"/>
                </a:moveTo>
                <a:lnTo>
                  <a:pt x="10455" y="12198"/>
                </a:lnTo>
                <a:lnTo>
                  <a:pt x="10606" y="12352"/>
                </a:lnTo>
                <a:lnTo>
                  <a:pt x="10732" y="12264"/>
                </a:lnTo>
                <a:cubicBezTo>
                  <a:pt x="10759" y="12243"/>
                  <a:pt x="10764" y="12239"/>
                  <a:pt x="10782" y="12220"/>
                </a:cubicBezTo>
                <a:cubicBezTo>
                  <a:pt x="10780" y="12269"/>
                  <a:pt x="10782" y="12315"/>
                  <a:pt x="10782" y="12373"/>
                </a:cubicBezTo>
                <a:cubicBezTo>
                  <a:pt x="10782" y="12373"/>
                  <a:pt x="10782" y="12857"/>
                  <a:pt x="10782" y="12857"/>
                </a:cubicBezTo>
                <a:lnTo>
                  <a:pt x="11084" y="12857"/>
                </a:lnTo>
                <a:lnTo>
                  <a:pt x="11084" y="11956"/>
                </a:lnTo>
                <a:lnTo>
                  <a:pt x="10833" y="11956"/>
                </a:lnTo>
                <a:close/>
                <a:moveTo>
                  <a:pt x="11637" y="11956"/>
                </a:moveTo>
                <a:cubicBezTo>
                  <a:pt x="11509" y="11956"/>
                  <a:pt x="11424" y="11990"/>
                  <a:pt x="11361" y="12066"/>
                </a:cubicBezTo>
                <a:cubicBezTo>
                  <a:pt x="11300" y="12140"/>
                  <a:pt x="11260" y="12256"/>
                  <a:pt x="11260" y="12417"/>
                </a:cubicBezTo>
                <a:cubicBezTo>
                  <a:pt x="11260" y="12572"/>
                  <a:pt x="11298" y="12691"/>
                  <a:pt x="11361" y="12769"/>
                </a:cubicBezTo>
                <a:cubicBezTo>
                  <a:pt x="11424" y="12847"/>
                  <a:pt x="11514" y="12879"/>
                  <a:pt x="11637" y="12879"/>
                </a:cubicBezTo>
                <a:cubicBezTo>
                  <a:pt x="11766" y="12879"/>
                  <a:pt x="11877" y="12844"/>
                  <a:pt x="11939" y="12769"/>
                </a:cubicBezTo>
                <a:cubicBezTo>
                  <a:pt x="12000" y="12694"/>
                  <a:pt x="12015" y="12578"/>
                  <a:pt x="12015" y="12417"/>
                </a:cubicBezTo>
                <a:cubicBezTo>
                  <a:pt x="12015" y="12262"/>
                  <a:pt x="11977" y="12145"/>
                  <a:pt x="11914" y="12066"/>
                </a:cubicBezTo>
                <a:cubicBezTo>
                  <a:pt x="11851" y="11988"/>
                  <a:pt x="11761" y="11956"/>
                  <a:pt x="11637" y="11956"/>
                </a:cubicBezTo>
                <a:close/>
                <a:moveTo>
                  <a:pt x="12442" y="11956"/>
                </a:moveTo>
                <a:cubicBezTo>
                  <a:pt x="12442" y="11956"/>
                  <a:pt x="12065" y="12198"/>
                  <a:pt x="12065" y="12198"/>
                </a:cubicBezTo>
                <a:lnTo>
                  <a:pt x="12216" y="12352"/>
                </a:lnTo>
                <a:lnTo>
                  <a:pt x="12342" y="12264"/>
                </a:lnTo>
                <a:cubicBezTo>
                  <a:pt x="12368" y="12243"/>
                  <a:pt x="12375" y="12239"/>
                  <a:pt x="12392" y="12220"/>
                </a:cubicBezTo>
                <a:cubicBezTo>
                  <a:pt x="12390" y="12269"/>
                  <a:pt x="12392" y="12315"/>
                  <a:pt x="12392" y="12373"/>
                </a:cubicBezTo>
                <a:lnTo>
                  <a:pt x="12392" y="12857"/>
                </a:lnTo>
                <a:lnTo>
                  <a:pt x="12694" y="12857"/>
                </a:lnTo>
                <a:lnTo>
                  <a:pt x="12694" y="11956"/>
                </a:lnTo>
                <a:lnTo>
                  <a:pt x="12442" y="11956"/>
                </a:lnTo>
                <a:close/>
                <a:moveTo>
                  <a:pt x="13247" y="11956"/>
                </a:moveTo>
                <a:cubicBezTo>
                  <a:pt x="13120" y="11956"/>
                  <a:pt x="13032" y="11990"/>
                  <a:pt x="12970" y="12066"/>
                </a:cubicBezTo>
                <a:cubicBezTo>
                  <a:pt x="12909" y="12140"/>
                  <a:pt x="12870" y="12256"/>
                  <a:pt x="12870" y="12417"/>
                </a:cubicBezTo>
                <a:cubicBezTo>
                  <a:pt x="12870" y="12572"/>
                  <a:pt x="12907" y="12691"/>
                  <a:pt x="12970" y="12769"/>
                </a:cubicBezTo>
                <a:cubicBezTo>
                  <a:pt x="13033" y="12847"/>
                  <a:pt x="13123" y="12879"/>
                  <a:pt x="13247" y="12879"/>
                </a:cubicBezTo>
                <a:cubicBezTo>
                  <a:pt x="13374" y="12879"/>
                  <a:pt x="13487" y="12844"/>
                  <a:pt x="13549" y="12769"/>
                </a:cubicBezTo>
                <a:cubicBezTo>
                  <a:pt x="13611" y="12694"/>
                  <a:pt x="13624" y="12578"/>
                  <a:pt x="13624" y="12417"/>
                </a:cubicBezTo>
                <a:cubicBezTo>
                  <a:pt x="13624" y="12262"/>
                  <a:pt x="13587" y="12145"/>
                  <a:pt x="13524" y="12066"/>
                </a:cubicBezTo>
                <a:cubicBezTo>
                  <a:pt x="13460" y="11988"/>
                  <a:pt x="13370" y="11956"/>
                  <a:pt x="13247" y="11956"/>
                </a:cubicBezTo>
                <a:close/>
                <a:moveTo>
                  <a:pt x="14052" y="11956"/>
                </a:moveTo>
                <a:cubicBezTo>
                  <a:pt x="13926" y="11956"/>
                  <a:pt x="13837" y="11990"/>
                  <a:pt x="13775" y="12066"/>
                </a:cubicBezTo>
                <a:cubicBezTo>
                  <a:pt x="13713" y="12140"/>
                  <a:pt x="13675" y="12256"/>
                  <a:pt x="13675" y="12417"/>
                </a:cubicBezTo>
                <a:cubicBezTo>
                  <a:pt x="13675" y="12572"/>
                  <a:pt x="13711" y="12691"/>
                  <a:pt x="13775" y="12769"/>
                </a:cubicBezTo>
                <a:cubicBezTo>
                  <a:pt x="13838" y="12847"/>
                  <a:pt x="13928" y="12879"/>
                  <a:pt x="14052" y="12879"/>
                </a:cubicBezTo>
                <a:cubicBezTo>
                  <a:pt x="14179" y="12879"/>
                  <a:pt x="14291" y="12844"/>
                  <a:pt x="14354" y="12769"/>
                </a:cubicBezTo>
                <a:cubicBezTo>
                  <a:pt x="14416" y="12694"/>
                  <a:pt x="14429" y="12578"/>
                  <a:pt x="14429" y="12417"/>
                </a:cubicBezTo>
                <a:cubicBezTo>
                  <a:pt x="14429" y="12262"/>
                  <a:pt x="14392" y="12145"/>
                  <a:pt x="14328" y="12066"/>
                </a:cubicBezTo>
                <a:cubicBezTo>
                  <a:pt x="14266" y="11988"/>
                  <a:pt x="14177" y="11956"/>
                  <a:pt x="14052" y="11956"/>
                </a:cubicBezTo>
                <a:close/>
                <a:moveTo>
                  <a:pt x="14857" y="11956"/>
                </a:moveTo>
                <a:cubicBezTo>
                  <a:pt x="14857" y="11956"/>
                  <a:pt x="14479" y="12198"/>
                  <a:pt x="14479" y="12198"/>
                </a:cubicBezTo>
                <a:lnTo>
                  <a:pt x="14630" y="12352"/>
                </a:lnTo>
                <a:lnTo>
                  <a:pt x="14756" y="12264"/>
                </a:lnTo>
                <a:cubicBezTo>
                  <a:pt x="14782" y="12243"/>
                  <a:pt x="14789" y="12239"/>
                  <a:pt x="14806" y="12220"/>
                </a:cubicBezTo>
                <a:cubicBezTo>
                  <a:pt x="14804" y="12269"/>
                  <a:pt x="14806" y="12315"/>
                  <a:pt x="14806" y="12373"/>
                </a:cubicBezTo>
                <a:lnTo>
                  <a:pt x="14806" y="12857"/>
                </a:lnTo>
                <a:lnTo>
                  <a:pt x="15108" y="12857"/>
                </a:lnTo>
                <a:lnTo>
                  <a:pt x="15108" y="11956"/>
                </a:lnTo>
                <a:lnTo>
                  <a:pt x="14857" y="11956"/>
                </a:lnTo>
                <a:close/>
                <a:moveTo>
                  <a:pt x="15661" y="11956"/>
                </a:moveTo>
                <a:cubicBezTo>
                  <a:pt x="15534" y="11956"/>
                  <a:pt x="15447" y="11990"/>
                  <a:pt x="15385" y="12066"/>
                </a:cubicBezTo>
                <a:cubicBezTo>
                  <a:pt x="15323" y="12140"/>
                  <a:pt x="15284" y="12256"/>
                  <a:pt x="15284" y="12417"/>
                </a:cubicBezTo>
                <a:cubicBezTo>
                  <a:pt x="15284" y="12572"/>
                  <a:pt x="15321" y="12691"/>
                  <a:pt x="15385" y="12769"/>
                </a:cubicBezTo>
                <a:cubicBezTo>
                  <a:pt x="15447" y="12847"/>
                  <a:pt x="15537" y="12879"/>
                  <a:pt x="15661" y="12879"/>
                </a:cubicBezTo>
                <a:cubicBezTo>
                  <a:pt x="15789" y="12879"/>
                  <a:pt x="15901" y="12844"/>
                  <a:pt x="15963" y="12769"/>
                </a:cubicBezTo>
                <a:cubicBezTo>
                  <a:pt x="16024" y="12694"/>
                  <a:pt x="16039" y="12578"/>
                  <a:pt x="16039" y="12417"/>
                </a:cubicBezTo>
                <a:cubicBezTo>
                  <a:pt x="16039" y="12262"/>
                  <a:pt x="16001" y="12145"/>
                  <a:pt x="15938" y="12066"/>
                </a:cubicBezTo>
                <a:cubicBezTo>
                  <a:pt x="15874" y="11988"/>
                  <a:pt x="15785" y="11956"/>
                  <a:pt x="15661" y="11956"/>
                </a:cubicBezTo>
                <a:close/>
                <a:moveTo>
                  <a:pt x="10028" y="12154"/>
                </a:moveTo>
                <a:cubicBezTo>
                  <a:pt x="10062" y="12154"/>
                  <a:pt x="10088" y="12157"/>
                  <a:pt x="10103" y="12198"/>
                </a:cubicBezTo>
                <a:cubicBezTo>
                  <a:pt x="10117" y="12238"/>
                  <a:pt x="10128" y="12318"/>
                  <a:pt x="10128" y="12417"/>
                </a:cubicBezTo>
                <a:cubicBezTo>
                  <a:pt x="10128" y="12518"/>
                  <a:pt x="10117" y="12575"/>
                  <a:pt x="10103" y="12615"/>
                </a:cubicBezTo>
                <a:cubicBezTo>
                  <a:pt x="10089" y="12655"/>
                  <a:pt x="10062" y="12681"/>
                  <a:pt x="10028" y="12681"/>
                </a:cubicBezTo>
                <a:cubicBezTo>
                  <a:pt x="9993" y="12681"/>
                  <a:pt x="9966" y="12677"/>
                  <a:pt x="9952" y="12637"/>
                </a:cubicBezTo>
                <a:cubicBezTo>
                  <a:pt x="9937" y="12600"/>
                  <a:pt x="9927" y="12521"/>
                  <a:pt x="9927" y="12417"/>
                </a:cubicBezTo>
                <a:cubicBezTo>
                  <a:pt x="9927" y="12314"/>
                  <a:pt x="9937" y="12237"/>
                  <a:pt x="9952" y="12198"/>
                </a:cubicBezTo>
                <a:cubicBezTo>
                  <a:pt x="9966" y="12159"/>
                  <a:pt x="9993" y="12154"/>
                  <a:pt x="10028" y="12154"/>
                </a:cubicBezTo>
                <a:close/>
                <a:moveTo>
                  <a:pt x="11637" y="12154"/>
                </a:moveTo>
                <a:cubicBezTo>
                  <a:pt x="11671" y="12154"/>
                  <a:pt x="11697" y="12157"/>
                  <a:pt x="11713" y="12198"/>
                </a:cubicBezTo>
                <a:cubicBezTo>
                  <a:pt x="11726" y="12238"/>
                  <a:pt x="11738" y="12318"/>
                  <a:pt x="11738" y="12417"/>
                </a:cubicBezTo>
                <a:cubicBezTo>
                  <a:pt x="11738" y="12518"/>
                  <a:pt x="11726" y="12575"/>
                  <a:pt x="11713" y="12615"/>
                </a:cubicBezTo>
                <a:cubicBezTo>
                  <a:pt x="11699" y="12655"/>
                  <a:pt x="11671" y="12681"/>
                  <a:pt x="11637" y="12681"/>
                </a:cubicBezTo>
                <a:cubicBezTo>
                  <a:pt x="11603" y="12681"/>
                  <a:pt x="11577" y="12677"/>
                  <a:pt x="11562" y="12637"/>
                </a:cubicBezTo>
                <a:cubicBezTo>
                  <a:pt x="11547" y="12600"/>
                  <a:pt x="11537" y="12521"/>
                  <a:pt x="11537" y="12417"/>
                </a:cubicBezTo>
                <a:cubicBezTo>
                  <a:pt x="11537" y="12314"/>
                  <a:pt x="11547" y="12237"/>
                  <a:pt x="11562" y="12198"/>
                </a:cubicBezTo>
                <a:cubicBezTo>
                  <a:pt x="11577" y="12159"/>
                  <a:pt x="11603" y="12154"/>
                  <a:pt x="11637" y="12154"/>
                </a:cubicBezTo>
                <a:close/>
                <a:moveTo>
                  <a:pt x="13247" y="12154"/>
                </a:moveTo>
                <a:cubicBezTo>
                  <a:pt x="13281" y="12154"/>
                  <a:pt x="13308" y="12157"/>
                  <a:pt x="13322" y="12198"/>
                </a:cubicBezTo>
                <a:cubicBezTo>
                  <a:pt x="13337" y="12238"/>
                  <a:pt x="13348" y="12318"/>
                  <a:pt x="13348" y="12417"/>
                </a:cubicBezTo>
                <a:cubicBezTo>
                  <a:pt x="13348" y="12518"/>
                  <a:pt x="13337" y="12575"/>
                  <a:pt x="13322" y="12615"/>
                </a:cubicBezTo>
                <a:cubicBezTo>
                  <a:pt x="13307" y="12655"/>
                  <a:pt x="13282" y="12681"/>
                  <a:pt x="13247" y="12681"/>
                </a:cubicBezTo>
                <a:cubicBezTo>
                  <a:pt x="13212" y="12681"/>
                  <a:pt x="13186" y="12677"/>
                  <a:pt x="13172" y="12637"/>
                </a:cubicBezTo>
                <a:cubicBezTo>
                  <a:pt x="13157" y="12600"/>
                  <a:pt x="13146" y="12521"/>
                  <a:pt x="13146" y="12417"/>
                </a:cubicBezTo>
                <a:cubicBezTo>
                  <a:pt x="13146" y="12314"/>
                  <a:pt x="13157" y="12237"/>
                  <a:pt x="13172" y="12198"/>
                </a:cubicBezTo>
                <a:cubicBezTo>
                  <a:pt x="13186" y="12159"/>
                  <a:pt x="13212" y="12154"/>
                  <a:pt x="13247" y="12154"/>
                </a:cubicBezTo>
                <a:close/>
                <a:moveTo>
                  <a:pt x="14052" y="12154"/>
                </a:moveTo>
                <a:cubicBezTo>
                  <a:pt x="14087" y="12154"/>
                  <a:pt x="14112" y="12157"/>
                  <a:pt x="14127" y="12198"/>
                </a:cubicBezTo>
                <a:cubicBezTo>
                  <a:pt x="14141" y="12238"/>
                  <a:pt x="14152" y="12318"/>
                  <a:pt x="14152" y="12417"/>
                </a:cubicBezTo>
                <a:cubicBezTo>
                  <a:pt x="14152" y="12518"/>
                  <a:pt x="14140" y="12575"/>
                  <a:pt x="14127" y="12615"/>
                </a:cubicBezTo>
                <a:cubicBezTo>
                  <a:pt x="14112" y="12655"/>
                  <a:pt x="14087" y="12681"/>
                  <a:pt x="14052" y="12681"/>
                </a:cubicBezTo>
                <a:cubicBezTo>
                  <a:pt x="14018" y="12681"/>
                  <a:pt x="13990" y="12677"/>
                  <a:pt x="13976" y="12637"/>
                </a:cubicBezTo>
                <a:cubicBezTo>
                  <a:pt x="13961" y="12600"/>
                  <a:pt x="13976" y="12521"/>
                  <a:pt x="13976" y="12417"/>
                </a:cubicBezTo>
                <a:cubicBezTo>
                  <a:pt x="13976" y="12314"/>
                  <a:pt x="13961" y="12237"/>
                  <a:pt x="13976" y="12198"/>
                </a:cubicBezTo>
                <a:cubicBezTo>
                  <a:pt x="13990" y="12159"/>
                  <a:pt x="14018" y="12154"/>
                  <a:pt x="14052" y="12154"/>
                </a:cubicBezTo>
                <a:close/>
                <a:moveTo>
                  <a:pt x="15661" y="12154"/>
                </a:moveTo>
                <a:cubicBezTo>
                  <a:pt x="15697" y="12154"/>
                  <a:pt x="15722" y="12157"/>
                  <a:pt x="15737" y="12198"/>
                </a:cubicBezTo>
                <a:cubicBezTo>
                  <a:pt x="15752" y="12238"/>
                  <a:pt x="15762" y="12318"/>
                  <a:pt x="15762" y="12417"/>
                </a:cubicBezTo>
                <a:cubicBezTo>
                  <a:pt x="15762" y="12518"/>
                  <a:pt x="15752" y="12575"/>
                  <a:pt x="15737" y="12615"/>
                </a:cubicBezTo>
                <a:cubicBezTo>
                  <a:pt x="15723" y="12655"/>
                  <a:pt x="15698" y="12681"/>
                  <a:pt x="15661" y="12681"/>
                </a:cubicBezTo>
                <a:cubicBezTo>
                  <a:pt x="15628" y="12681"/>
                  <a:pt x="15602" y="12677"/>
                  <a:pt x="15586" y="12637"/>
                </a:cubicBezTo>
                <a:cubicBezTo>
                  <a:pt x="15571" y="12600"/>
                  <a:pt x="15561" y="12521"/>
                  <a:pt x="15561" y="12417"/>
                </a:cubicBezTo>
                <a:cubicBezTo>
                  <a:pt x="15561" y="12314"/>
                  <a:pt x="15571" y="12237"/>
                  <a:pt x="15586" y="12198"/>
                </a:cubicBezTo>
                <a:cubicBezTo>
                  <a:pt x="15602" y="12159"/>
                  <a:pt x="15628" y="12154"/>
                  <a:pt x="15661" y="12154"/>
                </a:cubicBezTo>
                <a:close/>
                <a:moveTo>
                  <a:pt x="8946" y="12176"/>
                </a:moveTo>
                <a:cubicBezTo>
                  <a:pt x="8982" y="12176"/>
                  <a:pt x="9008" y="12201"/>
                  <a:pt x="9022" y="12242"/>
                </a:cubicBezTo>
                <a:cubicBezTo>
                  <a:pt x="9037" y="12282"/>
                  <a:pt x="9022" y="12340"/>
                  <a:pt x="9022" y="12439"/>
                </a:cubicBezTo>
                <a:cubicBezTo>
                  <a:pt x="9022" y="12540"/>
                  <a:pt x="9036" y="12619"/>
                  <a:pt x="9022" y="12659"/>
                </a:cubicBezTo>
                <a:cubicBezTo>
                  <a:pt x="9008" y="12699"/>
                  <a:pt x="8982" y="12703"/>
                  <a:pt x="8946" y="12703"/>
                </a:cubicBezTo>
                <a:cubicBezTo>
                  <a:pt x="8913" y="12703"/>
                  <a:pt x="8886" y="12699"/>
                  <a:pt x="8871" y="12659"/>
                </a:cubicBezTo>
                <a:cubicBezTo>
                  <a:pt x="8856" y="12622"/>
                  <a:pt x="8846" y="12543"/>
                  <a:pt x="8846" y="12439"/>
                </a:cubicBezTo>
                <a:cubicBezTo>
                  <a:pt x="8846" y="12336"/>
                  <a:pt x="8856" y="12259"/>
                  <a:pt x="8871" y="12220"/>
                </a:cubicBezTo>
                <a:cubicBezTo>
                  <a:pt x="8886" y="12181"/>
                  <a:pt x="8913" y="12176"/>
                  <a:pt x="8946" y="12176"/>
                </a:cubicBezTo>
                <a:close/>
                <a:moveTo>
                  <a:pt x="10833" y="14065"/>
                </a:moveTo>
                <a:cubicBezTo>
                  <a:pt x="10704" y="14065"/>
                  <a:pt x="10618" y="14099"/>
                  <a:pt x="10556" y="14175"/>
                </a:cubicBezTo>
                <a:cubicBezTo>
                  <a:pt x="10494" y="14250"/>
                  <a:pt x="10455" y="14364"/>
                  <a:pt x="10455" y="14526"/>
                </a:cubicBezTo>
                <a:cubicBezTo>
                  <a:pt x="10455" y="14680"/>
                  <a:pt x="10491" y="14799"/>
                  <a:pt x="10556" y="14877"/>
                </a:cubicBezTo>
                <a:cubicBezTo>
                  <a:pt x="10619" y="14956"/>
                  <a:pt x="10708" y="14987"/>
                  <a:pt x="10833" y="14987"/>
                </a:cubicBezTo>
                <a:cubicBezTo>
                  <a:pt x="10959" y="14987"/>
                  <a:pt x="11073" y="14953"/>
                  <a:pt x="11134" y="14877"/>
                </a:cubicBezTo>
                <a:cubicBezTo>
                  <a:pt x="11196" y="14803"/>
                  <a:pt x="11210" y="14686"/>
                  <a:pt x="11210" y="14526"/>
                </a:cubicBezTo>
                <a:cubicBezTo>
                  <a:pt x="11210" y="14371"/>
                  <a:pt x="11172" y="14253"/>
                  <a:pt x="11109" y="14175"/>
                </a:cubicBezTo>
                <a:cubicBezTo>
                  <a:pt x="11046" y="14096"/>
                  <a:pt x="10956" y="14065"/>
                  <a:pt x="10833" y="14065"/>
                </a:cubicBezTo>
                <a:close/>
                <a:moveTo>
                  <a:pt x="11637" y="14065"/>
                </a:moveTo>
                <a:cubicBezTo>
                  <a:pt x="11637" y="14065"/>
                  <a:pt x="11260" y="14306"/>
                  <a:pt x="11260" y="14306"/>
                </a:cubicBezTo>
                <a:lnTo>
                  <a:pt x="11411" y="14460"/>
                </a:lnTo>
                <a:lnTo>
                  <a:pt x="11537" y="14372"/>
                </a:lnTo>
                <a:cubicBezTo>
                  <a:pt x="11563" y="14352"/>
                  <a:pt x="11570" y="14347"/>
                  <a:pt x="11587" y="14328"/>
                </a:cubicBezTo>
                <a:cubicBezTo>
                  <a:pt x="11585" y="14378"/>
                  <a:pt x="11587" y="14423"/>
                  <a:pt x="11587" y="14482"/>
                </a:cubicBezTo>
                <a:lnTo>
                  <a:pt x="11587" y="14965"/>
                </a:lnTo>
                <a:lnTo>
                  <a:pt x="11889" y="14965"/>
                </a:lnTo>
                <a:lnTo>
                  <a:pt x="11889" y="14065"/>
                </a:lnTo>
                <a:lnTo>
                  <a:pt x="11637" y="14065"/>
                </a:lnTo>
                <a:close/>
                <a:moveTo>
                  <a:pt x="12442" y="14065"/>
                </a:moveTo>
                <a:cubicBezTo>
                  <a:pt x="12442" y="14065"/>
                  <a:pt x="12065" y="14306"/>
                  <a:pt x="12065" y="14306"/>
                </a:cubicBezTo>
                <a:lnTo>
                  <a:pt x="12216" y="14460"/>
                </a:lnTo>
                <a:lnTo>
                  <a:pt x="12342" y="14372"/>
                </a:lnTo>
                <a:cubicBezTo>
                  <a:pt x="12368" y="14352"/>
                  <a:pt x="12375" y="14347"/>
                  <a:pt x="12392" y="14328"/>
                </a:cubicBezTo>
                <a:cubicBezTo>
                  <a:pt x="12390" y="14378"/>
                  <a:pt x="12392" y="14423"/>
                  <a:pt x="12392" y="14482"/>
                </a:cubicBezTo>
                <a:lnTo>
                  <a:pt x="12392" y="14965"/>
                </a:lnTo>
                <a:lnTo>
                  <a:pt x="12694" y="14965"/>
                </a:lnTo>
                <a:lnTo>
                  <a:pt x="12694" y="14065"/>
                </a:lnTo>
                <a:lnTo>
                  <a:pt x="12442" y="14065"/>
                </a:lnTo>
                <a:close/>
                <a:moveTo>
                  <a:pt x="13247" y="14065"/>
                </a:moveTo>
                <a:cubicBezTo>
                  <a:pt x="13247" y="14065"/>
                  <a:pt x="12870" y="14306"/>
                  <a:pt x="12870" y="14306"/>
                </a:cubicBezTo>
                <a:lnTo>
                  <a:pt x="13021" y="14460"/>
                </a:lnTo>
                <a:lnTo>
                  <a:pt x="13146" y="14372"/>
                </a:lnTo>
                <a:cubicBezTo>
                  <a:pt x="13172" y="14352"/>
                  <a:pt x="13179" y="14347"/>
                  <a:pt x="13197" y="14328"/>
                </a:cubicBezTo>
                <a:cubicBezTo>
                  <a:pt x="13194" y="14378"/>
                  <a:pt x="13197" y="14423"/>
                  <a:pt x="13197" y="14482"/>
                </a:cubicBezTo>
                <a:lnTo>
                  <a:pt x="13197" y="14965"/>
                </a:lnTo>
                <a:lnTo>
                  <a:pt x="13498" y="14965"/>
                </a:lnTo>
                <a:lnTo>
                  <a:pt x="13498" y="14065"/>
                </a:lnTo>
                <a:lnTo>
                  <a:pt x="13247" y="14065"/>
                </a:lnTo>
                <a:close/>
                <a:moveTo>
                  <a:pt x="14052" y="14065"/>
                </a:moveTo>
                <a:cubicBezTo>
                  <a:pt x="13926" y="14065"/>
                  <a:pt x="13837" y="14099"/>
                  <a:pt x="13775" y="14175"/>
                </a:cubicBezTo>
                <a:cubicBezTo>
                  <a:pt x="13713" y="14250"/>
                  <a:pt x="13675" y="14364"/>
                  <a:pt x="13675" y="14526"/>
                </a:cubicBezTo>
                <a:cubicBezTo>
                  <a:pt x="13675" y="14680"/>
                  <a:pt x="13711" y="14799"/>
                  <a:pt x="13775" y="14877"/>
                </a:cubicBezTo>
                <a:cubicBezTo>
                  <a:pt x="13838" y="14956"/>
                  <a:pt x="13928" y="14987"/>
                  <a:pt x="14052" y="14987"/>
                </a:cubicBezTo>
                <a:cubicBezTo>
                  <a:pt x="14179" y="14987"/>
                  <a:pt x="14291" y="14953"/>
                  <a:pt x="14354" y="14877"/>
                </a:cubicBezTo>
                <a:cubicBezTo>
                  <a:pt x="14416" y="14803"/>
                  <a:pt x="14429" y="14686"/>
                  <a:pt x="14429" y="14526"/>
                </a:cubicBezTo>
                <a:cubicBezTo>
                  <a:pt x="14429" y="14371"/>
                  <a:pt x="14392" y="14253"/>
                  <a:pt x="14328" y="14175"/>
                </a:cubicBezTo>
                <a:cubicBezTo>
                  <a:pt x="14266" y="14096"/>
                  <a:pt x="14177" y="14065"/>
                  <a:pt x="14052" y="14065"/>
                </a:cubicBezTo>
                <a:close/>
                <a:moveTo>
                  <a:pt x="9801" y="14131"/>
                </a:moveTo>
                <a:cubicBezTo>
                  <a:pt x="9836" y="14131"/>
                  <a:pt x="9862" y="14134"/>
                  <a:pt x="9877" y="14175"/>
                </a:cubicBezTo>
                <a:cubicBezTo>
                  <a:pt x="9891" y="14215"/>
                  <a:pt x="9877" y="14293"/>
                  <a:pt x="9877" y="14394"/>
                </a:cubicBezTo>
                <a:cubicBezTo>
                  <a:pt x="9877" y="14494"/>
                  <a:pt x="9891" y="14574"/>
                  <a:pt x="9877" y="14614"/>
                </a:cubicBezTo>
                <a:cubicBezTo>
                  <a:pt x="9863" y="14654"/>
                  <a:pt x="9836" y="14658"/>
                  <a:pt x="9801" y="14658"/>
                </a:cubicBezTo>
                <a:cubicBezTo>
                  <a:pt x="9793" y="14658"/>
                  <a:pt x="9783" y="14659"/>
                  <a:pt x="9776" y="14658"/>
                </a:cubicBezTo>
                <a:cubicBezTo>
                  <a:pt x="9762" y="14646"/>
                  <a:pt x="9740" y="14648"/>
                  <a:pt x="9726" y="14636"/>
                </a:cubicBezTo>
                <a:cubicBezTo>
                  <a:pt x="9722" y="14629"/>
                  <a:pt x="9728" y="14621"/>
                  <a:pt x="9726" y="14614"/>
                </a:cubicBezTo>
                <a:cubicBezTo>
                  <a:pt x="9711" y="14575"/>
                  <a:pt x="9701" y="14497"/>
                  <a:pt x="9701" y="14394"/>
                </a:cubicBezTo>
                <a:cubicBezTo>
                  <a:pt x="9701" y="14290"/>
                  <a:pt x="9711" y="14213"/>
                  <a:pt x="9726" y="14175"/>
                </a:cubicBezTo>
                <a:cubicBezTo>
                  <a:pt x="9740" y="14136"/>
                  <a:pt x="9767" y="14131"/>
                  <a:pt x="9801" y="14131"/>
                </a:cubicBezTo>
                <a:close/>
                <a:moveTo>
                  <a:pt x="10833" y="14262"/>
                </a:moveTo>
                <a:cubicBezTo>
                  <a:pt x="10866" y="14262"/>
                  <a:pt x="10893" y="14266"/>
                  <a:pt x="10908" y="14306"/>
                </a:cubicBezTo>
                <a:cubicBezTo>
                  <a:pt x="10924" y="14347"/>
                  <a:pt x="10933" y="14424"/>
                  <a:pt x="10933" y="14526"/>
                </a:cubicBezTo>
                <a:cubicBezTo>
                  <a:pt x="10933" y="14626"/>
                  <a:pt x="10924" y="14684"/>
                  <a:pt x="10908" y="14724"/>
                </a:cubicBezTo>
                <a:cubicBezTo>
                  <a:pt x="10893" y="14764"/>
                  <a:pt x="10867" y="14790"/>
                  <a:pt x="10833" y="14790"/>
                </a:cubicBezTo>
                <a:cubicBezTo>
                  <a:pt x="10797" y="14790"/>
                  <a:pt x="10772" y="14784"/>
                  <a:pt x="10757" y="14746"/>
                </a:cubicBezTo>
                <a:cubicBezTo>
                  <a:pt x="10742" y="14707"/>
                  <a:pt x="10732" y="14628"/>
                  <a:pt x="10732" y="14526"/>
                </a:cubicBezTo>
                <a:cubicBezTo>
                  <a:pt x="10732" y="14422"/>
                  <a:pt x="10742" y="14345"/>
                  <a:pt x="10757" y="14306"/>
                </a:cubicBezTo>
                <a:cubicBezTo>
                  <a:pt x="10772" y="14268"/>
                  <a:pt x="10797" y="14262"/>
                  <a:pt x="10833" y="14262"/>
                </a:cubicBezTo>
                <a:close/>
                <a:moveTo>
                  <a:pt x="14052" y="14262"/>
                </a:moveTo>
                <a:cubicBezTo>
                  <a:pt x="14087" y="14262"/>
                  <a:pt x="14112" y="14266"/>
                  <a:pt x="14127" y="14306"/>
                </a:cubicBezTo>
                <a:cubicBezTo>
                  <a:pt x="14141" y="14347"/>
                  <a:pt x="14152" y="14424"/>
                  <a:pt x="14152" y="14526"/>
                </a:cubicBezTo>
                <a:cubicBezTo>
                  <a:pt x="14152" y="14626"/>
                  <a:pt x="14140" y="14684"/>
                  <a:pt x="14127" y="14724"/>
                </a:cubicBezTo>
                <a:cubicBezTo>
                  <a:pt x="14112" y="14764"/>
                  <a:pt x="14087" y="14790"/>
                  <a:pt x="14052" y="14790"/>
                </a:cubicBezTo>
                <a:cubicBezTo>
                  <a:pt x="14018" y="14790"/>
                  <a:pt x="13990" y="14784"/>
                  <a:pt x="13976" y="14746"/>
                </a:cubicBezTo>
                <a:cubicBezTo>
                  <a:pt x="13961" y="14707"/>
                  <a:pt x="13976" y="14628"/>
                  <a:pt x="13976" y="14526"/>
                </a:cubicBezTo>
                <a:cubicBezTo>
                  <a:pt x="13976" y="14422"/>
                  <a:pt x="13961" y="14345"/>
                  <a:pt x="13976" y="14306"/>
                </a:cubicBezTo>
                <a:cubicBezTo>
                  <a:pt x="13990" y="14268"/>
                  <a:pt x="14018" y="14262"/>
                  <a:pt x="14052" y="14262"/>
                </a:cubicBezTo>
                <a:close/>
                <a:moveTo>
                  <a:pt x="6733" y="14768"/>
                </a:moveTo>
                <a:cubicBezTo>
                  <a:pt x="6563" y="14865"/>
                  <a:pt x="6390" y="14947"/>
                  <a:pt x="6205" y="15053"/>
                </a:cubicBezTo>
                <a:cubicBezTo>
                  <a:pt x="4907" y="15800"/>
                  <a:pt x="3449" y="16660"/>
                  <a:pt x="2810" y="16810"/>
                </a:cubicBezTo>
                <a:cubicBezTo>
                  <a:pt x="2532" y="16875"/>
                  <a:pt x="2359" y="17118"/>
                  <a:pt x="2432" y="17360"/>
                </a:cubicBezTo>
                <a:cubicBezTo>
                  <a:pt x="2496" y="17563"/>
                  <a:pt x="2707" y="17711"/>
                  <a:pt x="2935" y="17711"/>
                </a:cubicBezTo>
                <a:cubicBezTo>
                  <a:pt x="2981" y="17711"/>
                  <a:pt x="3015" y="17700"/>
                  <a:pt x="3061" y="17689"/>
                </a:cubicBezTo>
                <a:cubicBezTo>
                  <a:pt x="3863" y="17500"/>
                  <a:pt x="5287" y="16684"/>
                  <a:pt x="6783" y="15822"/>
                </a:cubicBezTo>
                <a:cubicBezTo>
                  <a:pt x="6919" y="15745"/>
                  <a:pt x="7069" y="15661"/>
                  <a:pt x="7211" y="15580"/>
                </a:cubicBezTo>
                <a:cubicBezTo>
                  <a:pt x="7032" y="15319"/>
                  <a:pt x="6858" y="15056"/>
                  <a:pt x="6733" y="14768"/>
                </a:cubicBezTo>
                <a:close/>
                <a:moveTo>
                  <a:pt x="7915" y="16173"/>
                </a:moveTo>
                <a:cubicBezTo>
                  <a:pt x="7183" y="16567"/>
                  <a:pt x="6196" y="17163"/>
                  <a:pt x="4922" y="17975"/>
                </a:cubicBezTo>
                <a:cubicBezTo>
                  <a:pt x="4646" y="18151"/>
                  <a:pt x="4411" y="18312"/>
                  <a:pt x="4243" y="18414"/>
                </a:cubicBezTo>
                <a:cubicBezTo>
                  <a:pt x="4010" y="18559"/>
                  <a:pt x="3952" y="18846"/>
                  <a:pt x="4117" y="19051"/>
                </a:cubicBezTo>
                <a:cubicBezTo>
                  <a:pt x="4219" y="19176"/>
                  <a:pt x="4382" y="19227"/>
                  <a:pt x="4545" y="19227"/>
                </a:cubicBezTo>
                <a:cubicBezTo>
                  <a:pt x="4648" y="19227"/>
                  <a:pt x="4755" y="19217"/>
                  <a:pt x="4847" y="19161"/>
                </a:cubicBezTo>
                <a:cubicBezTo>
                  <a:pt x="5019" y="19054"/>
                  <a:pt x="5270" y="18900"/>
                  <a:pt x="5551" y="18721"/>
                </a:cubicBezTo>
                <a:cubicBezTo>
                  <a:pt x="6255" y="18272"/>
                  <a:pt x="7848" y="17235"/>
                  <a:pt x="8770" y="16766"/>
                </a:cubicBezTo>
                <a:cubicBezTo>
                  <a:pt x="8461" y="16589"/>
                  <a:pt x="8181" y="16396"/>
                  <a:pt x="7915" y="16173"/>
                </a:cubicBezTo>
                <a:close/>
                <a:moveTo>
                  <a:pt x="13851" y="17579"/>
                </a:moveTo>
                <a:cubicBezTo>
                  <a:pt x="13377" y="17683"/>
                  <a:pt x="12884" y="17733"/>
                  <a:pt x="12392" y="17733"/>
                </a:cubicBezTo>
                <a:cubicBezTo>
                  <a:pt x="12287" y="17733"/>
                  <a:pt x="12169" y="17716"/>
                  <a:pt x="12065" y="17711"/>
                </a:cubicBezTo>
                <a:cubicBezTo>
                  <a:pt x="12736" y="18072"/>
                  <a:pt x="13372" y="18417"/>
                  <a:pt x="13851" y="18568"/>
                </a:cubicBezTo>
                <a:cubicBezTo>
                  <a:pt x="14120" y="18653"/>
                  <a:pt x="14408" y="18518"/>
                  <a:pt x="14504" y="18282"/>
                </a:cubicBezTo>
                <a:cubicBezTo>
                  <a:pt x="14602" y="18046"/>
                  <a:pt x="14474" y="17797"/>
                  <a:pt x="14203" y="17711"/>
                </a:cubicBezTo>
                <a:cubicBezTo>
                  <a:pt x="14097" y="17678"/>
                  <a:pt x="13984" y="17637"/>
                  <a:pt x="13851" y="17579"/>
                </a:cubicBezTo>
                <a:close/>
                <a:moveTo>
                  <a:pt x="9223" y="18985"/>
                </a:moveTo>
                <a:cubicBezTo>
                  <a:pt x="8314" y="19122"/>
                  <a:pt x="6864" y="20402"/>
                  <a:pt x="6582" y="20654"/>
                </a:cubicBezTo>
                <a:cubicBezTo>
                  <a:pt x="6384" y="20834"/>
                  <a:pt x="6401" y="21117"/>
                  <a:pt x="6607" y="21291"/>
                </a:cubicBezTo>
                <a:cubicBezTo>
                  <a:pt x="6708" y="21377"/>
                  <a:pt x="6832" y="21423"/>
                  <a:pt x="6959" y="21423"/>
                </a:cubicBezTo>
                <a:cubicBezTo>
                  <a:pt x="7097" y="21423"/>
                  <a:pt x="7234" y="21383"/>
                  <a:pt x="7337" y="21291"/>
                </a:cubicBezTo>
                <a:cubicBezTo>
                  <a:pt x="8033" y="20662"/>
                  <a:pt x="9015" y="19944"/>
                  <a:pt x="9399" y="19885"/>
                </a:cubicBezTo>
                <a:cubicBezTo>
                  <a:pt x="9778" y="19828"/>
                  <a:pt x="10345" y="20197"/>
                  <a:pt x="11009" y="20610"/>
                </a:cubicBezTo>
                <a:cubicBezTo>
                  <a:pt x="11265" y="20770"/>
                  <a:pt x="11552" y="20938"/>
                  <a:pt x="11864" y="21115"/>
                </a:cubicBezTo>
                <a:cubicBezTo>
                  <a:pt x="12105" y="21253"/>
                  <a:pt x="12437" y="21193"/>
                  <a:pt x="12593" y="20984"/>
                </a:cubicBezTo>
                <a:cubicBezTo>
                  <a:pt x="12750" y="20773"/>
                  <a:pt x="12682" y="20505"/>
                  <a:pt x="12442" y="20369"/>
                </a:cubicBezTo>
                <a:cubicBezTo>
                  <a:pt x="12150" y="20202"/>
                  <a:pt x="11873" y="20024"/>
                  <a:pt x="11612" y="19863"/>
                </a:cubicBezTo>
                <a:cubicBezTo>
                  <a:pt x="10760" y="19331"/>
                  <a:pt x="10032" y="18862"/>
                  <a:pt x="9223" y="1898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520" name="Shape 14520"/>
          <p:cNvSpPr/>
          <p:nvPr/>
        </p:nvSpPr>
        <p:spPr>
          <a:xfrm>
            <a:off x="2702583" y="2450209"/>
            <a:ext cx="1807467" cy="647700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2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65" dirty="0">
                <a:solidFill>
                  <a:schemeClr val="bg1"/>
                </a:solidFill>
              </a:rPr>
              <a:t>Lorem Ipsum is simply dummy text of the printing .</a:t>
            </a:r>
          </a:p>
        </p:txBody>
      </p:sp>
      <p:sp>
        <p:nvSpPr>
          <p:cNvPr id="14521" name="Shape 14521"/>
          <p:cNvSpPr/>
          <p:nvPr/>
        </p:nvSpPr>
        <p:spPr>
          <a:xfrm>
            <a:off x="2702583" y="3553913"/>
            <a:ext cx="1807467" cy="647700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2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65" dirty="0">
                <a:solidFill>
                  <a:schemeClr val="bg1"/>
                </a:solidFill>
              </a:rPr>
              <a:t>Lorem Ipsum is simply dummy text of the printing .</a:t>
            </a:r>
          </a:p>
        </p:txBody>
      </p:sp>
      <p:sp>
        <p:nvSpPr>
          <p:cNvPr id="14522" name="Shape 14522"/>
          <p:cNvSpPr/>
          <p:nvPr/>
        </p:nvSpPr>
        <p:spPr>
          <a:xfrm>
            <a:off x="7586096" y="1898357"/>
            <a:ext cx="1885880" cy="647700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2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65" dirty="0">
                <a:solidFill>
                  <a:schemeClr val="bg1"/>
                </a:solidFill>
              </a:rPr>
              <a:t>Lorem Ipsum is simply dummy text of the printing .</a:t>
            </a:r>
          </a:p>
        </p:txBody>
      </p:sp>
      <p:sp>
        <p:nvSpPr>
          <p:cNvPr id="14523" name="Shape 14523"/>
          <p:cNvSpPr/>
          <p:nvPr/>
        </p:nvSpPr>
        <p:spPr>
          <a:xfrm>
            <a:off x="7586095" y="3002061"/>
            <a:ext cx="1896599" cy="647700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defRPr sz="2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65" dirty="0">
                <a:solidFill>
                  <a:schemeClr val="bg1"/>
                </a:solidFill>
              </a:rPr>
              <a:t>Lorem Ipsum is simply dummy text of the printing .</a:t>
            </a:r>
          </a:p>
        </p:txBody>
      </p:sp>
      <p:grpSp>
        <p:nvGrpSpPr>
          <p:cNvPr id="14526" name="Group 14526"/>
          <p:cNvGrpSpPr/>
          <p:nvPr/>
        </p:nvGrpSpPr>
        <p:grpSpPr>
          <a:xfrm>
            <a:off x="9250787" y="4578601"/>
            <a:ext cx="1156889" cy="507884"/>
            <a:chOff x="0" y="-10279"/>
            <a:chExt cx="2313775" cy="1015766"/>
          </a:xfrm>
        </p:grpSpPr>
        <p:sp>
          <p:nvSpPr>
            <p:cNvPr id="14524" name="Shape 14524"/>
            <p:cNvSpPr/>
            <p:nvPr/>
          </p:nvSpPr>
          <p:spPr>
            <a:xfrm>
              <a:off x="0" y="0"/>
              <a:ext cx="303699" cy="822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54" y="0"/>
                  </a:moveTo>
                  <a:cubicBezTo>
                    <a:pt x="8882" y="0"/>
                    <a:pt x="7409" y="208"/>
                    <a:pt x="6286" y="622"/>
                  </a:cubicBezTo>
                  <a:cubicBezTo>
                    <a:pt x="4041" y="1451"/>
                    <a:pt x="4041" y="2795"/>
                    <a:pt x="6286" y="3624"/>
                  </a:cubicBezTo>
                  <a:cubicBezTo>
                    <a:pt x="8532" y="4452"/>
                    <a:pt x="12173" y="4452"/>
                    <a:pt x="14419" y="3624"/>
                  </a:cubicBezTo>
                  <a:cubicBezTo>
                    <a:pt x="16664" y="2795"/>
                    <a:pt x="16664" y="1451"/>
                    <a:pt x="14419" y="622"/>
                  </a:cubicBezTo>
                  <a:cubicBezTo>
                    <a:pt x="13296" y="208"/>
                    <a:pt x="11825" y="0"/>
                    <a:pt x="10354" y="0"/>
                  </a:cubicBezTo>
                  <a:close/>
                  <a:moveTo>
                    <a:pt x="2751" y="4836"/>
                  </a:moveTo>
                  <a:cubicBezTo>
                    <a:pt x="1555" y="4836"/>
                    <a:pt x="550" y="5119"/>
                    <a:pt x="171" y="5512"/>
                  </a:cubicBezTo>
                  <a:cubicBezTo>
                    <a:pt x="65" y="5594"/>
                    <a:pt x="0" y="5685"/>
                    <a:pt x="0" y="5782"/>
                  </a:cubicBezTo>
                  <a:lnTo>
                    <a:pt x="0" y="5851"/>
                  </a:lnTo>
                  <a:lnTo>
                    <a:pt x="0" y="6917"/>
                  </a:lnTo>
                  <a:lnTo>
                    <a:pt x="0" y="12511"/>
                  </a:lnTo>
                  <a:cubicBezTo>
                    <a:pt x="0" y="12862"/>
                    <a:pt x="772" y="13147"/>
                    <a:pt x="1724" y="13147"/>
                  </a:cubicBezTo>
                  <a:cubicBezTo>
                    <a:pt x="2676" y="13147"/>
                    <a:pt x="3448" y="12862"/>
                    <a:pt x="3448" y="12511"/>
                  </a:cubicBezTo>
                  <a:lnTo>
                    <a:pt x="3448" y="8135"/>
                  </a:lnTo>
                  <a:cubicBezTo>
                    <a:pt x="3404" y="8102"/>
                    <a:pt x="3372" y="8066"/>
                    <a:pt x="3372" y="8026"/>
                  </a:cubicBezTo>
                  <a:lnTo>
                    <a:pt x="3372" y="7759"/>
                  </a:lnTo>
                  <a:cubicBezTo>
                    <a:pt x="3372" y="7619"/>
                    <a:pt x="3680" y="7507"/>
                    <a:pt x="4058" y="7507"/>
                  </a:cubicBezTo>
                  <a:lnTo>
                    <a:pt x="4094" y="7507"/>
                  </a:lnTo>
                  <a:cubicBezTo>
                    <a:pt x="4472" y="7507"/>
                    <a:pt x="4777" y="7619"/>
                    <a:pt x="4777" y="7759"/>
                  </a:cubicBezTo>
                  <a:lnTo>
                    <a:pt x="4777" y="8026"/>
                  </a:lnTo>
                  <a:cubicBezTo>
                    <a:pt x="4777" y="8031"/>
                    <a:pt x="4770" y="8035"/>
                    <a:pt x="4770" y="8039"/>
                  </a:cubicBezTo>
                  <a:lnTo>
                    <a:pt x="4770" y="20650"/>
                  </a:lnTo>
                  <a:cubicBezTo>
                    <a:pt x="4770" y="21175"/>
                    <a:pt x="5922" y="21600"/>
                    <a:pt x="7345" y="21600"/>
                  </a:cubicBezTo>
                  <a:cubicBezTo>
                    <a:pt x="8767" y="21600"/>
                    <a:pt x="9920" y="21175"/>
                    <a:pt x="9920" y="20650"/>
                  </a:cubicBezTo>
                  <a:lnTo>
                    <a:pt x="9920" y="13164"/>
                  </a:lnTo>
                  <a:lnTo>
                    <a:pt x="11614" y="13164"/>
                  </a:lnTo>
                  <a:lnTo>
                    <a:pt x="11614" y="20650"/>
                  </a:lnTo>
                  <a:cubicBezTo>
                    <a:pt x="11614" y="21175"/>
                    <a:pt x="12767" y="21600"/>
                    <a:pt x="14189" y="21600"/>
                  </a:cubicBezTo>
                  <a:cubicBezTo>
                    <a:pt x="15612" y="21600"/>
                    <a:pt x="16765" y="21175"/>
                    <a:pt x="16765" y="20650"/>
                  </a:cubicBezTo>
                  <a:lnTo>
                    <a:pt x="16765" y="7932"/>
                  </a:lnTo>
                  <a:lnTo>
                    <a:pt x="16782" y="7932"/>
                  </a:lnTo>
                  <a:lnTo>
                    <a:pt x="16782" y="7759"/>
                  </a:lnTo>
                  <a:cubicBezTo>
                    <a:pt x="16782" y="7619"/>
                    <a:pt x="17089" y="7507"/>
                    <a:pt x="17467" y="7507"/>
                  </a:cubicBezTo>
                  <a:lnTo>
                    <a:pt x="17503" y="7507"/>
                  </a:lnTo>
                  <a:cubicBezTo>
                    <a:pt x="17881" y="7507"/>
                    <a:pt x="18186" y="7619"/>
                    <a:pt x="18186" y="7759"/>
                  </a:cubicBezTo>
                  <a:lnTo>
                    <a:pt x="18186" y="8026"/>
                  </a:lnTo>
                  <a:cubicBezTo>
                    <a:pt x="18186" y="8048"/>
                    <a:pt x="18166" y="8068"/>
                    <a:pt x="18152" y="8088"/>
                  </a:cubicBezTo>
                  <a:lnTo>
                    <a:pt x="18152" y="12511"/>
                  </a:lnTo>
                  <a:cubicBezTo>
                    <a:pt x="18152" y="12862"/>
                    <a:pt x="18924" y="13147"/>
                    <a:pt x="19876" y="13147"/>
                  </a:cubicBezTo>
                  <a:cubicBezTo>
                    <a:pt x="20828" y="13147"/>
                    <a:pt x="21600" y="12862"/>
                    <a:pt x="21600" y="12511"/>
                  </a:cubicBezTo>
                  <a:lnTo>
                    <a:pt x="21600" y="6917"/>
                  </a:lnTo>
                  <a:lnTo>
                    <a:pt x="21600" y="5851"/>
                  </a:lnTo>
                  <a:lnTo>
                    <a:pt x="21600" y="5782"/>
                  </a:lnTo>
                  <a:cubicBezTo>
                    <a:pt x="21600" y="5685"/>
                    <a:pt x="21535" y="5594"/>
                    <a:pt x="21429" y="5512"/>
                  </a:cubicBezTo>
                  <a:cubicBezTo>
                    <a:pt x="21050" y="5119"/>
                    <a:pt x="20045" y="4836"/>
                    <a:pt x="18849" y="4836"/>
                  </a:cubicBezTo>
                  <a:lnTo>
                    <a:pt x="2751" y="4836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4525" name="Shape 14525"/>
            <p:cNvSpPr/>
            <p:nvPr/>
          </p:nvSpPr>
          <p:spPr>
            <a:xfrm rot="10594">
              <a:off x="443941" y="-10279"/>
              <a:ext cx="1869834" cy="1015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lnSpc>
                  <a:spcPts val="940"/>
                </a:lnSpc>
                <a:spcBef>
                  <a:spcPts val="225"/>
                </a:spcBef>
                <a:defRPr sz="1800"/>
              </a:pPr>
              <a:r>
                <a:rPr sz="1735" dirty="0">
                  <a:solidFill>
                    <a:schemeClr val="accent4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75%</a:t>
              </a:r>
            </a:p>
            <a:p>
              <a:pPr algn="l">
                <a:lnSpc>
                  <a:spcPts val="940"/>
                </a:lnSpc>
                <a:spcBef>
                  <a:spcPts val="225"/>
                </a:spcBef>
                <a:defRPr sz="1800"/>
              </a:pPr>
              <a:r>
                <a:rPr sz="1200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Male User</a:t>
              </a:r>
            </a:p>
          </p:txBody>
        </p:sp>
      </p:grpSp>
      <p:grpSp>
        <p:nvGrpSpPr>
          <p:cNvPr id="14529" name="Group 14529"/>
          <p:cNvGrpSpPr/>
          <p:nvPr/>
        </p:nvGrpSpPr>
        <p:grpSpPr>
          <a:xfrm>
            <a:off x="9250787" y="5175824"/>
            <a:ext cx="1242219" cy="522848"/>
            <a:chOff x="0" y="-112091"/>
            <a:chExt cx="2484435" cy="1045694"/>
          </a:xfrm>
        </p:grpSpPr>
        <p:sp>
          <p:nvSpPr>
            <p:cNvPr id="14527" name="Shape 14527"/>
            <p:cNvSpPr/>
            <p:nvPr/>
          </p:nvSpPr>
          <p:spPr>
            <a:xfrm>
              <a:off x="0" y="0"/>
              <a:ext cx="376577" cy="820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extrusionOk="0">
                  <a:moveTo>
                    <a:pt x="10734" y="0"/>
                  </a:moveTo>
                  <a:cubicBezTo>
                    <a:pt x="9684" y="0"/>
                    <a:pt x="8634" y="185"/>
                    <a:pt x="7832" y="555"/>
                  </a:cubicBezTo>
                  <a:cubicBezTo>
                    <a:pt x="6229" y="1295"/>
                    <a:pt x="6229" y="2496"/>
                    <a:pt x="7832" y="3236"/>
                  </a:cubicBezTo>
                  <a:cubicBezTo>
                    <a:pt x="9436" y="3976"/>
                    <a:pt x="12036" y="3976"/>
                    <a:pt x="13639" y="3236"/>
                  </a:cubicBezTo>
                  <a:cubicBezTo>
                    <a:pt x="15242" y="2496"/>
                    <a:pt x="15242" y="1295"/>
                    <a:pt x="13639" y="555"/>
                  </a:cubicBezTo>
                  <a:cubicBezTo>
                    <a:pt x="12837" y="185"/>
                    <a:pt x="11785" y="0"/>
                    <a:pt x="10734" y="0"/>
                  </a:cubicBezTo>
                  <a:close/>
                  <a:moveTo>
                    <a:pt x="7608" y="4230"/>
                  </a:moveTo>
                  <a:lnTo>
                    <a:pt x="6386" y="4267"/>
                  </a:lnTo>
                  <a:lnTo>
                    <a:pt x="5619" y="4372"/>
                  </a:lnTo>
                  <a:lnTo>
                    <a:pt x="5102" y="4531"/>
                  </a:lnTo>
                  <a:lnTo>
                    <a:pt x="4585" y="4821"/>
                  </a:lnTo>
                  <a:lnTo>
                    <a:pt x="3961" y="5339"/>
                  </a:lnTo>
                  <a:lnTo>
                    <a:pt x="3263" y="6205"/>
                  </a:lnTo>
                  <a:lnTo>
                    <a:pt x="221" y="10804"/>
                  </a:lnTo>
                  <a:cubicBezTo>
                    <a:pt x="11" y="10970"/>
                    <a:pt x="-52" y="11166"/>
                    <a:pt x="43" y="11353"/>
                  </a:cubicBezTo>
                  <a:cubicBezTo>
                    <a:pt x="155" y="11572"/>
                    <a:pt x="474" y="11757"/>
                    <a:pt x="910" y="11857"/>
                  </a:cubicBezTo>
                  <a:cubicBezTo>
                    <a:pt x="1095" y="11848"/>
                    <a:pt x="1275" y="11829"/>
                    <a:pt x="1449" y="11799"/>
                  </a:cubicBezTo>
                  <a:cubicBezTo>
                    <a:pt x="2214" y="11670"/>
                    <a:pt x="2778" y="11366"/>
                    <a:pt x="2939" y="10998"/>
                  </a:cubicBezTo>
                  <a:lnTo>
                    <a:pt x="5339" y="7729"/>
                  </a:lnTo>
                  <a:cubicBezTo>
                    <a:pt x="5412" y="7601"/>
                    <a:pt x="5533" y="7478"/>
                    <a:pt x="5697" y="7369"/>
                  </a:cubicBezTo>
                  <a:cubicBezTo>
                    <a:pt x="5977" y="7184"/>
                    <a:pt x="6372" y="7041"/>
                    <a:pt x="6829" y="6959"/>
                  </a:cubicBezTo>
                  <a:lnTo>
                    <a:pt x="7184" y="7246"/>
                  </a:lnTo>
                  <a:lnTo>
                    <a:pt x="5258" y="11244"/>
                  </a:lnTo>
                  <a:lnTo>
                    <a:pt x="1985" y="14779"/>
                  </a:lnTo>
                  <a:lnTo>
                    <a:pt x="6651" y="14779"/>
                  </a:lnTo>
                  <a:lnTo>
                    <a:pt x="6651" y="20894"/>
                  </a:lnTo>
                  <a:cubicBezTo>
                    <a:pt x="6651" y="21284"/>
                    <a:pt x="7338" y="21600"/>
                    <a:pt x="8185" y="21600"/>
                  </a:cubicBezTo>
                  <a:cubicBezTo>
                    <a:pt x="9031" y="21600"/>
                    <a:pt x="9718" y="21284"/>
                    <a:pt x="9718" y="20894"/>
                  </a:cubicBezTo>
                  <a:lnTo>
                    <a:pt x="9718" y="14779"/>
                  </a:lnTo>
                  <a:lnTo>
                    <a:pt x="11809" y="14779"/>
                  </a:lnTo>
                  <a:lnTo>
                    <a:pt x="11809" y="20894"/>
                  </a:lnTo>
                  <a:cubicBezTo>
                    <a:pt x="11810" y="21284"/>
                    <a:pt x="12496" y="21600"/>
                    <a:pt x="13343" y="21600"/>
                  </a:cubicBezTo>
                  <a:cubicBezTo>
                    <a:pt x="14190" y="21600"/>
                    <a:pt x="14876" y="21284"/>
                    <a:pt x="14876" y="20894"/>
                  </a:cubicBezTo>
                  <a:lnTo>
                    <a:pt x="14876" y="14779"/>
                  </a:lnTo>
                  <a:lnTo>
                    <a:pt x="15148" y="14779"/>
                  </a:lnTo>
                  <a:lnTo>
                    <a:pt x="19891" y="14779"/>
                  </a:lnTo>
                  <a:lnTo>
                    <a:pt x="18635" y="13649"/>
                  </a:lnTo>
                  <a:cubicBezTo>
                    <a:pt x="18510" y="13553"/>
                    <a:pt x="18387" y="13457"/>
                    <a:pt x="18268" y="13359"/>
                  </a:cubicBezTo>
                  <a:cubicBezTo>
                    <a:pt x="16031" y="11534"/>
                    <a:pt x="14874" y="9469"/>
                    <a:pt x="14911" y="7372"/>
                  </a:cubicBezTo>
                  <a:lnTo>
                    <a:pt x="14742" y="7027"/>
                  </a:lnTo>
                  <a:lnTo>
                    <a:pt x="14880" y="6936"/>
                  </a:lnTo>
                  <a:lnTo>
                    <a:pt x="15385" y="7028"/>
                  </a:lnTo>
                  <a:lnTo>
                    <a:pt x="15755" y="7230"/>
                  </a:lnTo>
                  <a:lnTo>
                    <a:pt x="16076" y="7667"/>
                  </a:lnTo>
                  <a:cubicBezTo>
                    <a:pt x="16615" y="8406"/>
                    <a:pt x="17179" y="9141"/>
                    <a:pt x="17766" y="9873"/>
                  </a:cubicBezTo>
                  <a:cubicBezTo>
                    <a:pt x="18209" y="10424"/>
                    <a:pt x="18664" y="10975"/>
                    <a:pt x="19134" y="11522"/>
                  </a:cubicBezTo>
                  <a:cubicBezTo>
                    <a:pt x="19339" y="11680"/>
                    <a:pt x="19704" y="11781"/>
                    <a:pt x="20103" y="11789"/>
                  </a:cubicBezTo>
                  <a:cubicBezTo>
                    <a:pt x="20905" y="11806"/>
                    <a:pt x="21548" y="11488"/>
                    <a:pt x="21456" y="11120"/>
                  </a:cubicBezTo>
                  <a:lnTo>
                    <a:pt x="21331" y="10834"/>
                  </a:lnTo>
                  <a:lnTo>
                    <a:pt x="18723" y="6751"/>
                  </a:lnTo>
                  <a:lnTo>
                    <a:pt x="17878" y="5695"/>
                  </a:lnTo>
                  <a:lnTo>
                    <a:pt x="17027" y="4880"/>
                  </a:lnTo>
                  <a:lnTo>
                    <a:pt x="16497" y="4601"/>
                  </a:lnTo>
                  <a:lnTo>
                    <a:pt x="15883" y="4357"/>
                  </a:lnTo>
                  <a:lnTo>
                    <a:pt x="15347" y="4266"/>
                  </a:lnTo>
                  <a:lnTo>
                    <a:pt x="14400" y="4230"/>
                  </a:lnTo>
                  <a:lnTo>
                    <a:pt x="7608" y="423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4528" name="Shape 14528"/>
            <p:cNvSpPr/>
            <p:nvPr/>
          </p:nvSpPr>
          <p:spPr>
            <a:xfrm rot="10594">
              <a:off x="465414" y="-108986"/>
              <a:ext cx="2017426" cy="1039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lnSpc>
                  <a:spcPts val="940"/>
                </a:lnSpc>
                <a:spcBef>
                  <a:spcPts val="225"/>
                </a:spcBef>
                <a:defRPr sz="1800"/>
              </a:pPr>
              <a:r>
                <a:rPr sz="1735" dirty="0">
                  <a:solidFill>
                    <a:schemeClr val="accent6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25%</a:t>
              </a:r>
            </a:p>
            <a:p>
              <a:pPr algn="l">
                <a:lnSpc>
                  <a:spcPts val="940"/>
                </a:lnSpc>
                <a:spcBef>
                  <a:spcPts val="225"/>
                </a:spcBef>
                <a:defRPr sz="1800"/>
              </a:pPr>
              <a:r>
                <a:rPr sz="1200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Female User</a:t>
              </a:r>
            </a:p>
          </p:txBody>
        </p:sp>
      </p:grpSp>
      <p:grpSp>
        <p:nvGrpSpPr>
          <p:cNvPr id="14532" name="Group 14532"/>
          <p:cNvGrpSpPr/>
          <p:nvPr/>
        </p:nvGrpSpPr>
        <p:grpSpPr>
          <a:xfrm>
            <a:off x="1360915" y="4798005"/>
            <a:ext cx="4167320" cy="906700"/>
            <a:chOff x="0" y="30479"/>
            <a:chExt cx="8334639" cy="1813401"/>
          </a:xfrm>
        </p:grpSpPr>
        <p:sp>
          <p:nvSpPr>
            <p:cNvPr id="14530" name="Shape 14530"/>
            <p:cNvSpPr/>
            <p:nvPr/>
          </p:nvSpPr>
          <p:spPr>
            <a:xfrm>
              <a:off x="0" y="30479"/>
              <a:ext cx="3793938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l" defTabSz="914400">
                <a:defRPr sz="3600">
                  <a:solidFill>
                    <a:srgbClr val="53585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65" dirty="0">
                  <a:solidFill>
                    <a:schemeClr val="bg1">
                      <a:lumMod val="50000"/>
                    </a:schemeClr>
                  </a:solidFill>
                </a:rPr>
                <a:t>Expert Analysis</a:t>
              </a:r>
            </a:p>
          </p:txBody>
        </p:sp>
        <p:sp>
          <p:nvSpPr>
            <p:cNvPr id="14531" name="Shape 14531"/>
            <p:cNvSpPr/>
            <p:nvPr/>
          </p:nvSpPr>
          <p:spPr>
            <a:xfrm>
              <a:off x="0" y="727549"/>
              <a:ext cx="8334639" cy="1116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l" defTabSz="914400">
                <a:lnSpc>
                  <a:spcPts val="5400"/>
                </a:lnSpc>
                <a:defRPr sz="2000">
                  <a:solidFill>
                    <a:srgbClr val="A1A7AC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Lorem Ipsum is simply dummy text of the printing and typesetting industry. Lorem Ipsum has been the industry's standard dummy text Lorem Ipsum is simply dummy text of the printing</a:t>
              </a:r>
            </a:p>
          </p:txBody>
        </p:sp>
      </p:grpSp>
      <p:grpSp>
        <p:nvGrpSpPr>
          <p:cNvPr id="14538" name="Group 14538"/>
          <p:cNvGrpSpPr/>
          <p:nvPr/>
        </p:nvGrpSpPr>
        <p:grpSpPr>
          <a:xfrm>
            <a:off x="4396012" y="392253"/>
            <a:ext cx="3505835" cy="710323"/>
            <a:chOff x="988446" y="243648"/>
            <a:chExt cx="7011668" cy="1420646"/>
          </a:xfrm>
        </p:grpSpPr>
        <p:sp>
          <p:nvSpPr>
            <p:cNvPr id="14533" name="Shape 14533"/>
            <p:cNvSpPr/>
            <p:nvPr/>
          </p:nvSpPr>
          <p:spPr>
            <a:xfrm>
              <a:off x="988446" y="243648"/>
              <a:ext cx="7011668" cy="96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Searching</a:t>
              </a:r>
              <a:r>
                <a:rPr lang="en-US" sz="3465" baseline="9000" dirty="0" smtClean="0">
                  <a:solidFill>
                    <a:srgbClr val="02AF96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-US" sz="3465" baseline="9000" dirty="0" err="1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Infographic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4536" name="Group 14536"/>
            <p:cNvGrpSpPr/>
            <p:nvPr/>
          </p:nvGrpSpPr>
          <p:grpSpPr>
            <a:xfrm>
              <a:off x="2483420" y="1600792"/>
              <a:ext cx="3810001" cy="63502"/>
              <a:chOff x="0" y="-278921"/>
              <a:chExt cx="3810000" cy="63501"/>
            </a:xfrm>
          </p:grpSpPr>
          <p:sp>
            <p:nvSpPr>
              <p:cNvPr id="14534" name="Shape 14534"/>
              <p:cNvSpPr/>
              <p:nvPr/>
            </p:nvSpPr>
            <p:spPr>
              <a:xfrm>
                <a:off x="0" y="-278921"/>
                <a:ext cx="3810000" cy="63501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4535" name="Shape 14535"/>
              <p:cNvSpPr/>
              <p:nvPr/>
            </p:nvSpPr>
            <p:spPr>
              <a:xfrm>
                <a:off x="1269999" y="-278921"/>
                <a:ext cx="1269999" cy="635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4537" name="Shape 14537"/>
            <p:cNvSpPr/>
            <p:nvPr/>
          </p:nvSpPr>
          <p:spPr>
            <a:xfrm>
              <a:off x="1358115" y="1130918"/>
              <a:ext cx="6153641" cy="398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400"/>
                                        <p:tgtEl>
                                          <p:spTgt spid="1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4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4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4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1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1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8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4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4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1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1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8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 fill="hold"/>
                                        <p:tgtEl>
                                          <p:spTgt spid="1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1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1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2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 fill="hold"/>
                                        <p:tgtEl>
                                          <p:spTgt spid="1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14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14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1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 fill="hold"/>
                                        <p:tgtEl>
                                          <p:spTgt spid="1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1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 fill="hold"/>
                                        <p:tgtEl>
                                          <p:spTgt spid="1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" presetClass="entr" presetSubtype="8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 fill="hold"/>
                                        <p:tgtEl>
                                          <p:spTgt spid="1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4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4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" presetClass="entr" presetSubtype="8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 fill="hold"/>
                                        <p:tgtEl>
                                          <p:spTgt spid="1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1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1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" presetClass="entr" presetSubtype="8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 fill="hold"/>
                                        <p:tgtEl>
                                          <p:spTgt spid="1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1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1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3" presetClass="entr" presetSubtype="16" fill="hold" grpId="17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dur="indefinite" fill="hold"/>
                                        <p:tgtEl>
                                          <p:spTgt spid="1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1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1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3" presetClass="entr" presetSubtype="16" fill="hold" grpId="18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dur="indefinite" fill="hold"/>
                                        <p:tgtEl>
                                          <p:spTgt spid="1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14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14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01" grpId="18" bldLvl="0" animBg="1" advAuto="0"/>
      <p:bldP spid="14502" grpId="5" bldLvl="0" animBg="1" advAuto="0"/>
      <p:bldP spid="14503" grpId="2" bldLvl="0" animBg="1" advAuto="0"/>
      <p:bldP spid="14504" grpId="8" bldLvl="0" animBg="1" advAuto="0"/>
      <p:bldP spid="14505" grpId="11" bldLvl="0" animBg="1" advAuto="0"/>
      <p:bldP spid="14515" grpId="17" bldLvl="0" animBg="1" advAuto="0"/>
      <p:bldP spid="14516" grpId="3" bldLvl="0" animBg="1" advAuto="0"/>
      <p:bldP spid="14517" grpId="9" bldLvl="0" animBg="1" advAuto="0"/>
      <p:bldP spid="14518" grpId="6" bldLvl="0" animBg="1" advAuto="0"/>
      <p:bldP spid="14519" grpId="12" bldLvl="0" animBg="1" advAuto="0"/>
      <p:bldP spid="14520" grpId="7" animBg="1" advAuto="0"/>
      <p:bldP spid="14521" grpId="13" animBg="1" advAuto="0"/>
      <p:bldP spid="14522" grpId="4" animBg="1" advAuto="0"/>
      <p:bldP spid="14523" grpId="10" animBg="1" advAuto="0"/>
      <p:bldP spid="14526" grpId="15" bldLvl="0" animBg="1" advAuto="0"/>
      <p:bldP spid="14529" grpId="16" bldLvl="0" animBg="1" advAuto="0"/>
      <p:bldP spid="14532" grpId="14" bldLvl="0" animBg="1" advAuto="0"/>
      <p:bldP spid="14538" grpId="1" bldLvl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" name="Shape 14540"/>
          <p:cNvSpPr>
            <a:spLocks noGrp="1"/>
          </p:cNvSpPr>
          <p:nvPr>
            <p:ph type="sldNum" sz="quarter" idx="2"/>
          </p:nvPr>
        </p:nvSpPr>
        <p:spPr>
          <a:xfrm>
            <a:off x="11781385" y="124426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11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4546" name="Group 14546"/>
          <p:cNvGrpSpPr/>
          <p:nvPr/>
        </p:nvGrpSpPr>
        <p:grpSpPr>
          <a:xfrm>
            <a:off x="8124881" y="2068720"/>
            <a:ext cx="3033781" cy="3073513"/>
            <a:chOff x="0" y="-63500"/>
            <a:chExt cx="6067562" cy="6147026"/>
          </a:xfrm>
        </p:grpSpPr>
        <p:sp>
          <p:nvSpPr>
            <p:cNvPr id="14541" name="Shape 14541"/>
            <p:cNvSpPr/>
            <p:nvPr/>
          </p:nvSpPr>
          <p:spPr>
            <a:xfrm>
              <a:off x="2133434" y="2333161"/>
              <a:ext cx="3884602" cy="1008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90000" lnSpcReduction="20000"/>
            </a:bodyPr>
            <a:lstStyle>
              <a:lvl1pPr algn="just">
                <a:lnSpc>
                  <a:spcPct val="120000"/>
                </a:lnSpc>
                <a:defRPr sz="25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  <p:sp>
          <p:nvSpPr>
            <p:cNvPr id="14542" name="Shape 14542"/>
            <p:cNvSpPr/>
            <p:nvPr/>
          </p:nvSpPr>
          <p:spPr>
            <a:xfrm>
              <a:off x="0" y="-63500"/>
              <a:ext cx="4855961" cy="9582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5700"/>
                </a:lnSpc>
                <a:spcBef>
                  <a:spcPts val="600"/>
                </a:spcBef>
                <a:defRPr sz="4000" spc="-239" baseline="1500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>
                <a:lnSpc>
                  <a:spcPct val="100000"/>
                </a:lnSpc>
                <a:defRPr sz="1800" spc="0" baseline="0">
                  <a:solidFill>
                    <a:srgbClr val="000000"/>
                  </a:solidFill>
                </a:defRPr>
              </a:pPr>
              <a:r>
                <a:rPr lang="en-US" sz="2000" spc="0" dirty="0" smtClean="0">
                  <a:solidFill>
                    <a:schemeClr val="bg1">
                      <a:lumMod val="50000"/>
                    </a:schemeClr>
                  </a:solidFill>
                </a:rPr>
                <a:t>Arrow Process</a:t>
              </a:r>
              <a:endParaRPr lang="en-US" sz="2000" spc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543" name="Shape 14543"/>
            <p:cNvSpPr/>
            <p:nvPr/>
          </p:nvSpPr>
          <p:spPr>
            <a:xfrm>
              <a:off x="0" y="2535767"/>
              <a:ext cx="2257213" cy="10176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22900"/>
                </a:lnSpc>
                <a:spcBef>
                  <a:spcPts val="10000"/>
                </a:spcBef>
                <a:defRPr sz="10000" cap="all" spc="-600" baseline="6000">
                  <a:solidFill>
                    <a:srgbClr val="02AF96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3465" spc="-225" dirty="0">
                  <a:solidFill>
                    <a:schemeClr val="accent2"/>
                  </a:solidFill>
                </a:rPr>
                <a:t>95%</a:t>
              </a:r>
            </a:p>
          </p:txBody>
        </p:sp>
        <p:sp>
          <p:nvSpPr>
            <p:cNvPr id="14544" name="Shape 14544"/>
            <p:cNvSpPr/>
            <p:nvPr/>
          </p:nvSpPr>
          <p:spPr>
            <a:xfrm>
              <a:off x="0" y="3950320"/>
              <a:ext cx="6067562" cy="2133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97500" lnSpcReduction="10000"/>
            </a:bodyPr>
            <a:lstStyle>
              <a:lvl1pPr algn="just" defTabSz="751205">
                <a:lnSpc>
                  <a:spcPct val="120000"/>
                </a:lnSpc>
                <a:defRPr sz="2275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of different typefaces and layouts, and in general the content filler text for layouts, non-readability is of great importance.</a:t>
              </a:r>
            </a:p>
          </p:txBody>
        </p:sp>
        <p:sp>
          <p:nvSpPr>
            <p:cNvPr id="14545" name="Shape 14545"/>
            <p:cNvSpPr/>
            <p:nvPr/>
          </p:nvSpPr>
          <p:spPr>
            <a:xfrm>
              <a:off x="0" y="692261"/>
              <a:ext cx="5816282" cy="9582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25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</p:grpSp>
      <p:grpSp>
        <p:nvGrpSpPr>
          <p:cNvPr id="14549" name="Group 14549"/>
          <p:cNvGrpSpPr/>
          <p:nvPr/>
        </p:nvGrpSpPr>
        <p:grpSpPr>
          <a:xfrm>
            <a:off x="1969347" y="2926080"/>
            <a:ext cx="2218267" cy="699347"/>
            <a:chOff x="0" y="94797"/>
            <a:chExt cx="3823020" cy="1398771"/>
          </a:xfrm>
        </p:grpSpPr>
        <p:sp>
          <p:nvSpPr>
            <p:cNvPr id="14547" name="Shape 14547"/>
            <p:cNvSpPr/>
            <p:nvPr/>
          </p:nvSpPr>
          <p:spPr>
            <a:xfrm>
              <a:off x="0" y="94797"/>
              <a:ext cx="3367616" cy="434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lnSpc>
                  <a:spcPct val="80000"/>
                </a:lnSpc>
                <a:defRPr sz="3000">
                  <a:solidFill>
                    <a:srgbClr val="02AF95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465" dirty="0">
                  <a:solidFill>
                    <a:schemeClr val="accent2"/>
                  </a:solidFill>
                </a:rPr>
                <a:t>Subtitle Goes Here</a:t>
              </a:r>
            </a:p>
          </p:txBody>
        </p:sp>
        <p:sp>
          <p:nvSpPr>
            <p:cNvPr id="14548" name="Shape 14548"/>
            <p:cNvSpPr/>
            <p:nvPr/>
          </p:nvSpPr>
          <p:spPr>
            <a:xfrm>
              <a:off x="0" y="551216"/>
              <a:ext cx="3823021" cy="942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>
                      <a:lumMod val="50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sp>
        <p:nvSpPr>
          <p:cNvPr id="14550" name="Shape 14550"/>
          <p:cNvSpPr/>
          <p:nvPr/>
        </p:nvSpPr>
        <p:spPr>
          <a:xfrm>
            <a:off x="1258004" y="3045220"/>
            <a:ext cx="459948" cy="461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8" y="19589"/>
                </a:moveTo>
                <a:lnTo>
                  <a:pt x="20546" y="19589"/>
                </a:lnTo>
                <a:lnTo>
                  <a:pt x="20985" y="19676"/>
                </a:lnTo>
                <a:lnTo>
                  <a:pt x="21249" y="19851"/>
                </a:lnTo>
                <a:lnTo>
                  <a:pt x="21512" y="20288"/>
                </a:lnTo>
                <a:lnTo>
                  <a:pt x="21600" y="20638"/>
                </a:lnTo>
                <a:lnTo>
                  <a:pt x="21512" y="20900"/>
                </a:lnTo>
                <a:lnTo>
                  <a:pt x="21249" y="21338"/>
                </a:lnTo>
                <a:lnTo>
                  <a:pt x="20985" y="21513"/>
                </a:lnTo>
                <a:lnTo>
                  <a:pt x="20546" y="21600"/>
                </a:lnTo>
                <a:lnTo>
                  <a:pt x="878" y="21600"/>
                </a:lnTo>
                <a:lnTo>
                  <a:pt x="615" y="21513"/>
                </a:lnTo>
                <a:lnTo>
                  <a:pt x="263" y="21338"/>
                </a:lnTo>
                <a:lnTo>
                  <a:pt x="88" y="20900"/>
                </a:lnTo>
                <a:lnTo>
                  <a:pt x="0" y="20638"/>
                </a:lnTo>
                <a:lnTo>
                  <a:pt x="88" y="20288"/>
                </a:lnTo>
                <a:lnTo>
                  <a:pt x="263" y="19851"/>
                </a:lnTo>
                <a:lnTo>
                  <a:pt x="615" y="19676"/>
                </a:lnTo>
                <a:lnTo>
                  <a:pt x="878" y="19589"/>
                </a:lnTo>
                <a:close/>
                <a:moveTo>
                  <a:pt x="14224" y="8395"/>
                </a:moveTo>
                <a:lnTo>
                  <a:pt x="14224" y="17140"/>
                </a:lnTo>
                <a:lnTo>
                  <a:pt x="17122" y="17140"/>
                </a:lnTo>
                <a:lnTo>
                  <a:pt x="17122" y="8395"/>
                </a:lnTo>
                <a:lnTo>
                  <a:pt x="14224" y="8395"/>
                </a:lnTo>
                <a:close/>
                <a:moveTo>
                  <a:pt x="9307" y="8395"/>
                </a:moveTo>
                <a:lnTo>
                  <a:pt x="9307" y="17140"/>
                </a:lnTo>
                <a:lnTo>
                  <a:pt x="12293" y="17140"/>
                </a:lnTo>
                <a:lnTo>
                  <a:pt x="12293" y="8395"/>
                </a:lnTo>
                <a:lnTo>
                  <a:pt x="9307" y="8395"/>
                </a:lnTo>
                <a:close/>
                <a:moveTo>
                  <a:pt x="4390" y="8395"/>
                </a:moveTo>
                <a:lnTo>
                  <a:pt x="4390" y="17140"/>
                </a:lnTo>
                <a:lnTo>
                  <a:pt x="7376" y="17140"/>
                </a:lnTo>
                <a:lnTo>
                  <a:pt x="7376" y="8395"/>
                </a:lnTo>
                <a:lnTo>
                  <a:pt x="4390" y="8395"/>
                </a:lnTo>
                <a:close/>
                <a:moveTo>
                  <a:pt x="2195" y="7258"/>
                </a:moveTo>
                <a:lnTo>
                  <a:pt x="19317" y="7258"/>
                </a:lnTo>
                <a:lnTo>
                  <a:pt x="19580" y="7433"/>
                </a:lnTo>
                <a:lnTo>
                  <a:pt x="19844" y="7521"/>
                </a:lnTo>
                <a:lnTo>
                  <a:pt x="19844" y="8133"/>
                </a:lnTo>
                <a:lnTo>
                  <a:pt x="19580" y="8220"/>
                </a:lnTo>
                <a:lnTo>
                  <a:pt x="19317" y="8395"/>
                </a:lnTo>
                <a:lnTo>
                  <a:pt x="19141" y="8395"/>
                </a:lnTo>
                <a:lnTo>
                  <a:pt x="19141" y="17140"/>
                </a:lnTo>
                <a:lnTo>
                  <a:pt x="19756" y="17140"/>
                </a:lnTo>
                <a:lnTo>
                  <a:pt x="20107" y="17402"/>
                </a:lnTo>
                <a:lnTo>
                  <a:pt x="20283" y="17665"/>
                </a:lnTo>
                <a:lnTo>
                  <a:pt x="20371" y="18102"/>
                </a:lnTo>
                <a:lnTo>
                  <a:pt x="20283" y="18452"/>
                </a:lnTo>
                <a:lnTo>
                  <a:pt x="20107" y="18714"/>
                </a:lnTo>
                <a:lnTo>
                  <a:pt x="19756" y="19064"/>
                </a:lnTo>
                <a:lnTo>
                  <a:pt x="1844" y="19064"/>
                </a:lnTo>
                <a:lnTo>
                  <a:pt x="1493" y="18714"/>
                </a:lnTo>
                <a:lnTo>
                  <a:pt x="1317" y="18452"/>
                </a:lnTo>
                <a:lnTo>
                  <a:pt x="1229" y="18102"/>
                </a:lnTo>
                <a:lnTo>
                  <a:pt x="1317" y="17665"/>
                </a:lnTo>
                <a:lnTo>
                  <a:pt x="1493" y="17402"/>
                </a:lnTo>
                <a:lnTo>
                  <a:pt x="1844" y="17140"/>
                </a:lnTo>
                <a:lnTo>
                  <a:pt x="2459" y="17140"/>
                </a:lnTo>
                <a:lnTo>
                  <a:pt x="2459" y="8395"/>
                </a:lnTo>
                <a:lnTo>
                  <a:pt x="2195" y="8395"/>
                </a:lnTo>
                <a:lnTo>
                  <a:pt x="2020" y="8220"/>
                </a:lnTo>
                <a:lnTo>
                  <a:pt x="1756" y="8133"/>
                </a:lnTo>
                <a:lnTo>
                  <a:pt x="1756" y="7521"/>
                </a:lnTo>
                <a:lnTo>
                  <a:pt x="2020" y="7433"/>
                </a:lnTo>
                <a:lnTo>
                  <a:pt x="2195" y="7258"/>
                </a:lnTo>
                <a:close/>
                <a:moveTo>
                  <a:pt x="10800" y="0"/>
                </a:moveTo>
                <a:lnTo>
                  <a:pt x="11239" y="175"/>
                </a:lnTo>
                <a:lnTo>
                  <a:pt x="20985" y="4547"/>
                </a:lnTo>
                <a:lnTo>
                  <a:pt x="21512" y="5072"/>
                </a:lnTo>
                <a:lnTo>
                  <a:pt x="21600" y="5509"/>
                </a:lnTo>
                <a:lnTo>
                  <a:pt x="21512" y="5947"/>
                </a:lnTo>
                <a:lnTo>
                  <a:pt x="21337" y="6209"/>
                </a:lnTo>
                <a:lnTo>
                  <a:pt x="20985" y="6296"/>
                </a:lnTo>
                <a:lnTo>
                  <a:pt x="20546" y="6471"/>
                </a:lnTo>
                <a:lnTo>
                  <a:pt x="615" y="6471"/>
                </a:lnTo>
                <a:lnTo>
                  <a:pt x="351" y="6209"/>
                </a:lnTo>
                <a:lnTo>
                  <a:pt x="88" y="6034"/>
                </a:lnTo>
                <a:lnTo>
                  <a:pt x="0" y="5597"/>
                </a:lnTo>
                <a:lnTo>
                  <a:pt x="0" y="5334"/>
                </a:lnTo>
                <a:lnTo>
                  <a:pt x="88" y="5072"/>
                </a:lnTo>
                <a:lnTo>
                  <a:pt x="615" y="4547"/>
                </a:lnTo>
                <a:lnTo>
                  <a:pt x="10361" y="175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/>
          <a:lstStyle/>
          <a:p>
            <a:pPr algn="l" defTabSz="3429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grpSp>
        <p:nvGrpSpPr>
          <p:cNvPr id="14553" name="Group 14553"/>
          <p:cNvGrpSpPr/>
          <p:nvPr/>
        </p:nvGrpSpPr>
        <p:grpSpPr>
          <a:xfrm>
            <a:off x="1993900" y="3938693"/>
            <a:ext cx="2193713" cy="699347"/>
            <a:chOff x="0" y="94797"/>
            <a:chExt cx="3823020" cy="1398771"/>
          </a:xfrm>
        </p:grpSpPr>
        <p:sp>
          <p:nvSpPr>
            <p:cNvPr id="14551" name="Shape 14551"/>
            <p:cNvSpPr/>
            <p:nvPr/>
          </p:nvSpPr>
          <p:spPr>
            <a:xfrm>
              <a:off x="0" y="94797"/>
              <a:ext cx="3367616" cy="434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lnSpc>
                  <a:spcPct val="80000"/>
                </a:lnSpc>
                <a:defRPr sz="3000">
                  <a:solidFill>
                    <a:srgbClr val="79BF43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465" dirty="0">
                  <a:solidFill>
                    <a:schemeClr val="accent3"/>
                  </a:solidFill>
                </a:rPr>
                <a:t>Subtitle Goes Here</a:t>
              </a:r>
            </a:p>
          </p:txBody>
        </p:sp>
        <p:sp>
          <p:nvSpPr>
            <p:cNvPr id="14552" name="Shape 14552"/>
            <p:cNvSpPr/>
            <p:nvPr/>
          </p:nvSpPr>
          <p:spPr>
            <a:xfrm>
              <a:off x="0" y="551216"/>
              <a:ext cx="3823021" cy="942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>
                      <a:lumMod val="50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sp>
        <p:nvSpPr>
          <p:cNvPr id="14554" name="Shape 14554"/>
          <p:cNvSpPr/>
          <p:nvPr/>
        </p:nvSpPr>
        <p:spPr>
          <a:xfrm>
            <a:off x="1233615" y="4008363"/>
            <a:ext cx="508727" cy="476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4" h="21600" extrusionOk="0">
                <a:moveTo>
                  <a:pt x="10682" y="0"/>
                </a:moveTo>
                <a:cubicBezTo>
                  <a:pt x="10457" y="0"/>
                  <a:pt x="10232" y="92"/>
                  <a:pt x="10050" y="261"/>
                </a:cubicBezTo>
                <a:lnTo>
                  <a:pt x="342" y="9283"/>
                </a:lnTo>
                <a:cubicBezTo>
                  <a:pt x="-64" y="9661"/>
                  <a:pt x="-118" y="10310"/>
                  <a:pt x="231" y="10750"/>
                </a:cubicBezTo>
                <a:cubicBezTo>
                  <a:pt x="581" y="11189"/>
                  <a:pt x="1202" y="11248"/>
                  <a:pt x="1607" y="10870"/>
                </a:cubicBezTo>
                <a:lnTo>
                  <a:pt x="10682" y="2431"/>
                </a:lnTo>
                <a:lnTo>
                  <a:pt x="19757" y="10870"/>
                </a:lnTo>
                <a:cubicBezTo>
                  <a:pt x="19940" y="11041"/>
                  <a:pt x="20165" y="11132"/>
                  <a:pt x="20389" y="11132"/>
                </a:cubicBezTo>
                <a:cubicBezTo>
                  <a:pt x="20663" y="11132"/>
                  <a:pt x="20940" y="10991"/>
                  <a:pt x="21133" y="10750"/>
                </a:cubicBezTo>
                <a:cubicBezTo>
                  <a:pt x="21482" y="10310"/>
                  <a:pt x="21429" y="9661"/>
                  <a:pt x="21022" y="9283"/>
                </a:cubicBezTo>
                <a:lnTo>
                  <a:pt x="11314" y="261"/>
                </a:lnTo>
                <a:cubicBezTo>
                  <a:pt x="11132" y="92"/>
                  <a:pt x="10907" y="0"/>
                  <a:pt x="10682" y="0"/>
                </a:cubicBezTo>
                <a:close/>
                <a:moveTo>
                  <a:pt x="10459" y="3999"/>
                </a:moveTo>
                <a:lnTo>
                  <a:pt x="3150" y="10810"/>
                </a:lnTo>
                <a:cubicBezTo>
                  <a:pt x="3044" y="10909"/>
                  <a:pt x="2983" y="11061"/>
                  <a:pt x="2983" y="11212"/>
                </a:cubicBezTo>
                <a:lnTo>
                  <a:pt x="2983" y="21057"/>
                </a:lnTo>
                <a:cubicBezTo>
                  <a:pt x="2983" y="21347"/>
                  <a:pt x="3197" y="21600"/>
                  <a:pt x="3466" y="21600"/>
                </a:cubicBezTo>
                <a:lnTo>
                  <a:pt x="18083" y="21600"/>
                </a:lnTo>
                <a:cubicBezTo>
                  <a:pt x="18351" y="21600"/>
                  <a:pt x="18586" y="21347"/>
                  <a:pt x="18586" y="21057"/>
                </a:cubicBezTo>
                <a:lnTo>
                  <a:pt x="18586" y="11212"/>
                </a:lnTo>
                <a:cubicBezTo>
                  <a:pt x="18586" y="11061"/>
                  <a:pt x="18524" y="10909"/>
                  <a:pt x="18418" y="10810"/>
                </a:cubicBezTo>
                <a:cubicBezTo>
                  <a:pt x="18418" y="10810"/>
                  <a:pt x="11091" y="3999"/>
                  <a:pt x="11091" y="3999"/>
                </a:cubicBezTo>
                <a:cubicBezTo>
                  <a:pt x="10909" y="3830"/>
                  <a:pt x="10640" y="3830"/>
                  <a:pt x="10459" y="3999"/>
                </a:cubicBezTo>
                <a:close/>
                <a:moveTo>
                  <a:pt x="10775" y="5084"/>
                </a:moveTo>
                <a:lnTo>
                  <a:pt x="17600" y="11453"/>
                </a:lnTo>
                <a:cubicBezTo>
                  <a:pt x="17600" y="11453"/>
                  <a:pt x="17600" y="20535"/>
                  <a:pt x="17600" y="20535"/>
                </a:cubicBezTo>
                <a:lnTo>
                  <a:pt x="3950" y="20535"/>
                </a:lnTo>
                <a:lnTo>
                  <a:pt x="3950" y="11453"/>
                </a:lnTo>
                <a:lnTo>
                  <a:pt x="10775" y="5084"/>
                </a:lnTo>
                <a:close/>
                <a:moveTo>
                  <a:pt x="5419" y="14788"/>
                </a:moveTo>
                <a:cubicBezTo>
                  <a:pt x="4812" y="14788"/>
                  <a:pt x="4173" y="15077"/>
                  <a:pt x="4173" y="15833"/>
                </a:cubicBezTo>
                <a:cubicBezTo>
                  <a:pt x="4173" y="16196"/>
                  <a:pt x="4285" y="16578"/>
                  <a:pt x="4936" y="16758"/>
                </a:cubicBezTo>
                <a:lnTo>
                  <a:pt x="5754" y="16979"/>
                </a:lnTo>
                <a:cubicBezTo>
                  <a:pt x="5999" y="17045"/>
                  <a:pt x="6051" y="17204"/>
                  <a:pt x="6051" y="17340"/>
                </a:cubicBezTo>
                <a:cubicBezTo>
                  <a:pt x="6051" y="17567"/>
                  <a:pt x="5846" y="17782"/>
                  <a:pt x="5475" y="17782"/>
                </a:cubicBezTo>
                <a:cubicBezTo>
                  <a:pt x="4750" y="17782"/>
                  <a:pt x="4860" y="17180"/>
                  <a:pt x="4471" y="17180"/>
                </a:cubicBezTo>
                <a:cubicBezTo>
                  <a:pt x="4297" y="17180"/>
                  <a:pt x="4173" y="17312"/>
                  <a:pt x="4173" y="17501"/>
                </a:cubicBezTo>
                <a:cubicBezTo>
                  <a:pt x="4173" y="17869"/>
                  <a:pt x="4567" y="18345"/>
                  <a:pt x="5475" y="18345"/>
                </a:cubicBezTo>
                <a:cubicBezTo>
                  <a:pt x="6340" y="18345"/>
                  <a:pt x="6777" y="17893"/>
                  <a:pt x="6777" y="17280"/>
                </a:cubicBezTo>
                <a:cubicBezTo>
                  <a:pt x="6776" y="16883"/>
                  <a:pt x="6614" y="16456"/>
                  <a:pt x="5958" y="16295"/>
                </a:cubicBezTo>
                <a:lnTo>
                  <a:pt x="5345" y="16155"/>
                </a:lnTo>
                <a:cubicBezTo>
                  <a:pt x="5117" y="16099"/>
                  <a:pt x="4861" y="16030"/>
                  <a:pt x="4861" y="15793"/>
                </a:cubicBezTo>
                <a:cubicBezTo>
                  <a:pt x="4861" y="15556"/>
                  <a:pt x="5049" y="15391"/>
                  <a:pt x="5382" y="15391"/>
                </a:cubicBezTo>
                <a:cubicBezTo>
                  <a:pt x="6050" y="15391"/>
                  <a:pt x="5979" y="15894"/>
                  <a:pt x="6312" y="15894"/>
                </a:cubicBezTo>
                <a:cubicBezTo>
                  <a:pt x="6487" y="15894"/>
                  <a:pt x="6647" y="15786"/>
                  <a:pt x="6647" y="15592"/>
                </a:cubicBezTo>
                <a:cubicBezTo>
                  <a:pt x="6647" y="15139"/>
                  <a:pt x="5979" y="14788"/>
                  <a:pt x="5419" y="14788"/>
                </a:cubicBezTo>
                <a:close/>
                <a:moveTo>
                  <a:pt x="8729" y="14788"/>
                </a:moveTo>
                <a:cubicBezTo>
                  <a:pt x="7697" y="14788"/>
                  <a:pt x="7149" y="15539"/>
                  <a:pt x="7149" y="16537"/>
                </a:cubicBezTo>
                <a:cubicBezTo>
                  <a:pt x="7149" y="17565"/>
                  <a:pt x="7600" y="18345"/>
                  <a:pt x="8729" y="18345"/>
                </a:cubicBezTo>
                <a:cubicBezTo>
                  <a:pt x="9803" y="18345"/>
                  <a:pt x="10329" y="17494"/>
                  <a:pt x="10329" y="16537"/>
                </a:cubicBezTo>
                <a:cubicBezTo>
                  <a:pt x="10329" y="15539"/>
                  <a:pt x="9759" y="14788"/>
                  <a:pt x="8729" y="14788"/>
                </a:cubicBezTo>
                <a:close/>
                <a:moveTo>
                  <a:pt x="11668" y="14788"/>
                </a:moveTo>
                <a:cubicBezTo>
                  <a:pt x="11450" y="14788"/>
                  <a:pt x="11314" y="14939"/>
                  <a:pt x="11314" y="15170"/>
                </a:cubicBezTo>
                <a:lnTo>
                  <a:pt x="11314" y="17802"/>
                </a:lnTo>
                <a:cubicBezTo>
                  <a:pt x="11314" y="18147"/>
                  <a:pt x="11471" y="18244"/>
                  <a:pt x="11723" y="18244"/>
                </a:cubicBezTo>
                <a:lnTo>
                  <a:pt x="13230" y="18244"/>
                </a:lnTo>
                <a:cubicBezTo>
                  <a:pt x="13434" y="18244"/>
                  <a:pt x="13583" y="18137"/>
                  <a:pt x="13583" y="17923"/>
                </a:cubicBezTo>
                <a:cubicBezTo>
                  <a:pt x="13583" y="17711"/>
                  <a:pt x="13434" y="17601"/>
                  <a:pt x="13230" y="17601"/>
                </a:cubicBezTo>
                <a:lnTo>
                  <a:pt x="12021" y="17601"/>
                </a:lnTo>
                <a:lnTo>
                  <a:pt x="12021" y="15170"/>
                </a:lnTo>
                <a:cubicBezTo>
                  <a:pt x="12021" y="14939"/>
                  <a:pt x="11887" y="14788"/>
                  <a:pt x="11668" y="14788"/>
                </a:cubicBezTo>
                <a:close/>
                <a:moveTo>
                  <a:pt x="14104" y="14788"/>
                </a:moveTo>
                <a:cubicBezTo>
                  <a:pt x="13850" y="14788"/>
                  <a:pt x="13695" y="14905"/>
                  <a:pt x="13695" y="15251"/>
                </a:cubicBezTo>
                <a:lnTo>
                  <a:pt x="13695" y="17742"/>
                </a:lnTo>
                <a:cubicBezTo>
                  <a:pt x="13695" y="18086"/>
                  <a:pt x="13850" y="18184"/>
                  <a:pt x="14104" y="18184"/>
                </a:cubicBezTo>
                <a:lnTo>
                  <a:pt x="14959" y="18184"/>
                </a:lnTo>
                <a:cubicBezTo>
                  <a:pt x="15917" y="18184"/>
                  <a:pt x="16484" y="17572"/>
                  <a:pt x="16484" y="16496"/>
                </a:cubicBezTo>
                <a:cubicBezTo>
                  <a:pt x="16484" y="15165"/>
                  <a:pt x="15761" y="14788"/>
                  <a:pt x="14978" y="14788"/>
                </a:cubicBezTo>
                <a:lnTo>
                  <a:pt x="14104" y="14788"/>
                </a:lnTo>
                <a:close/>
                <a:moveTo>
                  <a:pt x="8729" y="15411"/>
                </a:moveTo>
                <a:cubicBezTo>
                  <a:pt x="9314" y="15411"/>
                  <a:pt x="9603" y="15884"/>
                  <a:pt x="9603" y="16537"/>
                </a:cubicBezTo>
                <a:cubicBezTo>
                  <a:pt x="9603" y="17188"/>
                  <a:pt x="9380" y="17722"/>
                  <a:pt x="8729" y="17722"/>
                </a:cubicBezTo>
                <a:cubicBezTo>
                  <a:pt x="8055" y="17722"/>
                  <a:pt x="7855" y="17188"/>
                  <a:pt x="7855" y="16537"/>
                </a:cubicBezTo>
                <a:cubicBezTo>
                  <a:pt x="7855" y="15884"/>
                  <a:pt x="8143" y="15411"/>
                  <a:pt x="8729" y="15411"/>
                </a:cubicBezTo>
                <a:close/>
                <a:moveTo>
                  <a:pt x="14401" y="15411"/>
                </a:moveTo>
                <a:lnTo>
                  <a:pt x="14996" y="15411"/>
                </a:lnTo>
                <a:cubicBezTo>
                  <a:pt x="15521" y="15411"/>
                  <a:pt x="15759" y="15826"/>
                  <a:pt x="15759" y="16496"/>
                </a:cubicBezTo>
                <a:cubicBezTo>
                  <a:pt x="15759" y="17021"/>
                  <a:pt x="15587" y="17561"/>
                  <a:pt x="15015" y="17561"/>
                </a:cubicBezTo>
                <a:lnTo>
                  <a:pt x="14401" y="17561"/>
                </a:lnTo>
                <a:cubicBezTo>
                  <a:pt x="14401" y="17561"/>
                  <a:pt x="14401" y="15411"/>
                  <a:pt x="14401" y="1541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14557" name="Group 14557"/>
          <p:cNvGrpSpPr/>
          <p:nvPr/>
        </p:nvGrpSpPr>
        <p:grpSpPr>
          <a:xfrm>
            <a:off x="1996440" y="1914313"/>
            <a:ext cx="2192020" cy="699347"/>
            <a:chOff x="0" y="94797"/>
            <a:chExt cx="3823020" cy="1398771"/>
          </a:xfrm>
        </p:grpSpPr>
        <p:sp>
          <p:nvSpPr>
            <p:cNvPr id="14555" name="Shape 14555"/>
            <p:cNvSpPr/>
            <p:nvPr/>
          </p:nvSpPr>
          <p:spPr>
            <a:xfrm>
              <a:off x="0" y="94797"/>
              <a:ext cx="3367616" cy="434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lnSpc>
                  <a:spcPct val="80000"/>
                </a:lnSpc>
                <a:defRPr sz="3000">
                  <a:solidFill>
                    <a:srgbClr val="3AA5DD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465" dirty="0">
                  <a:solidFill>
                    <a:schemeClr val="accent1"/>
                  </a:solidFill>
                </a:rPr>
                <a:t>Subtitle Goes Here</a:t>
              </a:r>
            </a:p>
          </p:txBody>
        </p:sp>
        <p:sp>
          <p:nvSpPr>
            <p:cNvPr id="14556" name="Shape 14556"/>
            <p:cNvSpPr/>
            <p:nvPr/>
          </p:nvSpPr>
          <p:spPr>
            <a:xfrm>
              <a:off x="0" y="551216"/>
              <a:ext cx="3823021" cy="942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>
                      <a:lumMod val="50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sp>
        <p:nvSpPr>
          <p:cNvPr id="14558" name="Shape 14558"/>
          <p:cNvSpPr/>
          <p:nvPr/>
        </p:nvSpPr>
        <p:spPr>
          <a:xfrm>
            <a:off x="1231215" y="2007017"/>
            <a:ext cx="513528" cy="513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2" h="21411" extrusionOk="0">
                <a:moveTo>
                  <a:pt x="11932" y="10025"/>
                </a:moveTo>
                <a:cubicBezTo>
                  <a:pt x="11932" y="10766"/>
                  <a:pt x="11338" y="11365"/>
                  <a:pt x="10602" y="11365"/>
                </a:cubicBezTo>
                <a:cubicBezTo>
                  <a:pt x="9875" y="11365"/>
                  <a:pt x="9281" y="10766"/>
                  <a:pt x="9281" y="10025"/>
                </a:cubicBezTo>
                <a:cubicBezTo>
                  <a:pt x="9281" y="9288"/>
                  <a:pt x="9875" y="8683"/>
                  <a:pt x="10602" y="8683"/>
                </a:cubicBezTo>
                <a:cubicBezTo>
                  <a:pt x="11338" y="8683"/>
                  <a:pt x="11932" y="9288"/>
                  <a:pt x="11932" y="10025"/>
                </a:cubicBezTo>
                <a:cubicBezTo>
                  <a:pt x="11932" y="10025"/>
                  <a:pt x="11932" y="10025"/>
                  <a:pt x="11932" y="10025"/>
                </a:cubicBezTo>
                <a:close/>
                <a:moveTo>
                  <a:pt x="7952" y="10025"/>
                </a:moveTo>
                <a:cubicBezTo>
                  <a:pt x="7952" y="11502"/>
                  <a:pt x="9144" y="12707"/>
                  <a:pt x="10602" y="12707"/>
                </a:cubicBezTo>
                <a:cubicBezTo>
                  <a:pt x="12067" y="12707"/>
                  <a:pt x="13255" y="11502"/>
                  <a:pt x="13255" y="10025"/>
                </a:cubicBezTo>
                <a:cubicBezTo>
                  <a:pt x="13255" y="8547"/>
                  <a:pt x="12067" y="7346"/>
                  <a:pt x="10602" y="7346"/>
                </a:cubicBezTo>
                <a:cubicBezTo>
                  <a:pt x="9144" y="7346"/>
                  <a:pt x="7952" y="8547"/>
                  <a:pt x="7952" y="10025"/>
                </a:cubicBezTo>
                <a:cubicBezTo>
                  <a:pt x="7952" y="10025"/>
                  <a:pt x="7952" y="10025"/>
                  <a:pt x="7952" y="10025"/>
                </a:cubicBezTo>
                <a:close/>
                <a:moveTo>
                  <a:pt x="19692" y="11169"/>
                </a:moveTo>
                <a:cubicBezTo>
                  <a:pt x="19441" y="11420"/>
                  <a:pt x="19007" y="11420"/>
                  <a:pt x="18755" y="11169"/>
                </a:cubicBezTo>
                <a:lnTo>
                  <a:pt x="11544" y="3884"/>
                </a:lnTo>
                <a:lnTo>
                  <a:pt x="12013" y="3411"/>
                </a:lnTo>
                <a:cubicBezTo>
                  <a:pt x="12177" y="3243"/>
                  <a:pt x="12301" y="3053"/>
                  <a:pt x="12396" y="2849"/>
                </a:cubicBezTo>
                <a:lnTo>
                  <a:pt x="19692" y="10221"/>
                </a:lnTo>
                <a:cubicBezTo>
                  <a:pt x="19948" y="10485"/>
                  <a:pt x="19948" y="10906"/>
                  <a:pt x="19692" y="11169"/>
                </a:cubicBezTo>
                <a:cubicBezTo>
                  <a:pt x="19692" y="11169"/>
                  <a:pt x="19692" y="11169"/>
                  <a:pt x="19692" y="11169"/>
                </a:cubicBezTo>
                <a:close/>
                <a:moveTo>
                  <a:pt x="17233" y="20070"/>
                </a:moveTo>
                <a:lnTo>
                  <a:pt x="14582" y="20070"/>
                </a:lnTo>
                <a:lnTo>
                  <a:pt x="14582" y="15383"/>
                </a:lnTo>
                <a:cubicBezTo>
                  <a:pt x="14582" y="14642"/>
                  <a:pt x="13990" y="14042"/>
                  <a:pt x="13255" y="14042"/>
                </a:cubicBezTo>
                <a:lnTo>
                  <a:pt x="7952" y="14042"/>
                </a:lnTo>
                <a:cubicBezTo>
                  <a:pt x="7220" y="14042"/>
                  <a:pt x="6629" y="14642"/>
                  <a:pt x="6629" y="15383"/>
                </a:cubicBezTo>
                <a:lnTo>
                  <a:pt x="6629" y="20070"/>
                </a:lnTo>
                <a:lnTo>
                  <a:pt x="3976" y="20070"/>
                </a:lnTo>
                <a:lnTo>
                  <a:pt x="3976" y="11529"/>
                </a:lnTo>
                <a:lnTo>
                  <a:pt x="10602" y="4829"/>
                </a:lnTo>
                <a:lnTo>
                  <a:pt x="17233" y="11529"/>
                </a:lnTo>
                <a:cubicBezTo>
                  <a:pt x="17233" y="11529"/>
                  <a:pt x="17233" y="20070"/>
                  <a:pt x="17233" y="20070"/>
                </a:cubicBezTo>
                <a:close/>
                <a:moveTo>
                  <a:pt x="2456" y="11169"/>
                </a:moveTo>
                <a:cubicBezTo>
                  <a:pt x="2204" y="11420"/>
                  <a:pt x="1771" y="11420"/>
                  <a:pt x="1518" y="11169"/>
                </a:cubicBezTo>
                <a:cubicBezTo>
                  <a:pt x="1260" y="10906"/>
                  <a:pt x="1260" y="10485"/>
                  <a:pt x="1518" y="10221"/>
                </a:cubicBezTo>
                <a:lnTo>
                  <a:pt x="8817" y="2849"/>
                </a:lnTo>
                <a:cubicBezTo>
                  <a:pt x="8912" y="3053"/>
                  <a:pt x="9034" y="3243"/>
                  <a:pt x="9200" y="3411"/>
                </a:cubicBezTo>
                <a:lnTo>
                  <a:pt x="9668" y="3884"/>
                </a:lnTo>
                <a:cubicBezTo>
                  <a:pt x="9668" y="3884"/>
                  <a:pt x="2456" y="11169"/>
                  <a:pt x="2456" y="11169"/>
                </a:cubicBezTo>
                <a:close/>
                <a:moveTo>
                  <a:pt x="10137" y="1516"/>
                </a:moveTo>
                <a:cubicBezTo>
                  <a:pt x="10260" y="1388"/>
                  <a:pt x="10429" y="1320"/>
                  <a:pt x="10602" y="1320"/>
                </a:cubicBezTo>
                <a:cubicBezTo>
                  <a:pt x="10783" y="1320"/>
                  <a:pt x="10950" y="1388"/>
                  <a:pt x="11073" y="1516"/>
                </a:cubicBezTo>
                <a:cubicBezTo>
                  <a:pt x="11332" y="1776"/>
                  <a:pt x="11332" y="2202"/>
                  <a:pt x="11073" y="2462"/>
                </a:cubicBezTo>
                <a:lnTo>
                  <a:pt x="10602" y="2939"/>
                </a:lnTo>
                <a:lnTo>
                  <a:pt x="10137" y="2462"/>
                </a:lnTo>
                <a:cubicBezTo>
                  <a:pt x="9878" y="2202"/>
                  <a:pt x="9878" y="1776"/>
                  <a:pt x="10137" y="1516"/>
                </a:cubicBezTo>
                <a:cubicBezTo>
                  <a:pt x="10137" y="1516"/>
                  <a:pt x="10137" y="1516"/>
                  <a:pt x="10137" y="1516"/>
                </a:cubicBezTo>
                <a:close/>
                <a:moveTo>
                  <a:pt x="20631" y="9276"/>
                </a:moveTo>
                <a:lnTo>
                  <a:pt x="12013" y="565"/>
                </a:lnTo>
                <a:cubicBezTo>
                  <a:pt x="11259" y="-189"/>
                  <a:pt x="9950" y="-189"/>
                  <a:pt x="9200" y="565"/>
                </a:cubicBezTo>
                <a:lnTo>
                  <a:pt x="581" y="9276"/>
                </a:lnTo>
                <a:cubicBezTo>
                  <a:pt x="-194" y="10057"/>
                  <a:pt x="-194" y="11333"/>
                  <a:pt x="581" y="12116"/>
                </a:cubicBezTo>
                <a:cubicBezTo>
                  <a:pt x="959" y="12497"/>
                  <a:pt x="1455" y="12707"/>
                  <a:pt x="1987" y="12707"/>
                </a:cubicBezTo>
                <a:cubicBezTo>
                  <a:pt x="2217" y="12707"/>
                  <a:pt x="2441" y="12656"/>
                  <a:pt x="2652" y="12582"/>
                </a:cubicBezTo>
                <a:lnTo>
                  <a:pt x="2652" y="20070"/>
                </a:lnTo>
                <a:cubicBezTo>
                  <a:pt x="2652" y="20810"/>
                  <a:pt x="3247" y="21411"/>
                  <a:pt x="3976" y="21411"/>
                </a:cubicBezTo>
                <a:lnTo>
                  <a:pt x="6629" y="21411"/>
                </a:lnTo>
                <a:cubicBezTo>
                  <a:pt x="7361" y="21411"/>
                  <a:pt x="7952" y="20810"/>
                  <a:pt x="7952" y="20070"/>
                </a:cubicBezTo>
                <a:lnTo>
                  <a:pt x="7952" y="15383"/>
                </a:lnTo>
                <a:lnTo>
                  <a:pt x="13255" y="15383"/>
                </a:lnTo>
                <a:lnTo>
                  <a:pt x="13255" y="20070"/>
                </a:lnTo>
                <a:cubicBezTo>
                  <a:pt x="13255" y="20810"/>
                  <a:pt x="13851" y="21411"/>
                  <a:pt x="14582" y="21411"/>
                </a:cubicBezTo>
                <a:lnTo>
                  <a:pt x="17233" y="21411"/>
                </a:lnTo>
                <a:cubicBezTo>
                  <a:pt x="17965" y="21411"/>
                  <a:pt x="18562" y="20810"/>
                  <a:pt x="18562" y="20070"/>
                </a:cubicBezTo>
                <a:lnTo>
                  <a:pt x="18562" y="12582"/>
                </a:lnTo>
                <a:cubicBezTo>
                  <a:pt x="18770" y="12656"/>
                  <a:pt x="18992" y="12707"/>
                  <a:pt x="19223" y="12707"/>
                </a:cubicBezTo>
                <a:cubicBezTo>
                  <a:pt x="19754" y="12707"/>
                  <a:pt x="20255" y="12497"/>
                  <a:pt x="20631" y="12116"/>
                </a:cubicBezTo>
                <a:cubicBezTo>
                  <a:pt x="21406" y="11333"/>
                  <a:pt x="21406" y="10057"/>
                  <a:pt x="20631" y="9276"/>
                </a:cubicBezTo>
                <a:cubicBezTo>
                  <a:pt x="20631" y="9276"/>
                  <a:pt x="20631" y="9276"/>
                  <a:pt x="20631" y="927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14561" name="Group 14561"/>
          <p:cNvGrpSpPr/>
          <p:nvPr/>
        </p:nvGrpSpPr>
        <p:grpSpPr>
          <a:xfrm>
            <a:off x="1993900" y="4951307"/>
            <a:ext cx="2193713" cy="699347"/>
            <a:chOff x="0" y="94797"/>
            <a:chExt cx="3823020" cy="1398771"/>
          </a:xfrm>
        </p:grpSpPr>
        <p:sp>
          <p:nvSpPr>
            <p:cNvPr id="14559" name="Shape 14559"/>
            <p:cNvSpPr/>
            <p:nvPr/>
          </p:nvSpPr>
          <p:spPr>
            <a:xfrm>
              <a:off x="0" y="94797"/>
              <a:ext cx="3367616" cy="434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lnSpc>
                  <a:spcPct val="80000"/>
                </a:lnSpc>
                <a:defRPr sz="3000">
                  <a:solidFill>
                    <a:srgbClr val="FBAE17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465" dirty="0">
                  <a:solidFill>
                    <a:schemeClr val="accent4"/>
                  </a:solidFill>
                </a:rPr>
                <a:t>Subtitle Goes Here</a:t>
              </a:r>
            </a:p>
          </p:txBody>
        </p:sp>
        <p:sp>
          <p:nvSpPr>
            <p:cNvPr id="14560" name="Shape 14560"/>
            <p:cNvSpPr/>
            <p:nvPr/>
          </p:nvSpPr>
          <p:spPr>
            <a:xfrm>
              <a:off x="0" y="551216"/>
              <a:ext cx="3823021" cy="942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>
                      <a:lumMod val="50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sp>
        <p:nvSpPr>
          <p:cNvPr id="14562" name="Shape 14562"/>
          <p:cNvSpPr/>
          <p:nvPr/>
        </p:nvSpPr>
        <p:spPr>
          <a:xfrm>
            <a:off x="1233615" y="4985723"/>
            <a:ext cx="508727" cy="476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4" h="21600" extrusionOk="0">
                <a:moveTo>
                  <a:pt x="10682" y="0"/>
                </a:moveTo>
                <a:cubicBezTo>
                  <a:pt x="10457" y="0"/>
                  <a:pt x="10232" y="92"/>
                  <a:pt x="10050" y="261"/>
                </a:cubicBezTo>
                <a:lnTo>
                  <a:pt x="342" y="9283"/>
                </a:lnTo>
                <a:cubicBezTo>
                  <a:pt x="-64" y="9661"/>
                  <a:pt x="-118" y="10310"/>
                  <a:pt x="231" y="10750"/>
                </a:cubicBezTo>
                <a:cubicBezTo>
                  <a:pt x="581" y="11189"/>
                  <a:pt x="1202" y="11248"/>
                  <a:pt x="1607" y="10870"/>
                </a:cubicBezTo>
                <a:lnTo>
                  <a:pt x="10682" y="2431"/>
                </a:lnTo>
                <a:lnTo>
                  <a:pt x="19757" y="10870"/>
                </a:lnTo>
                <a:cubicBezTo>
                  <a:pt x="19940" y="11041"/>
                  <a:pt x="20165" y="11132"/>
                  <a:pt x="20389" y="11132"/>
                </a:cubicBezTo>
                <a:cubicBezTo>
                  <a:pt x="20663" y="11132"/>
                  <a:pt x="20940" y="10991"/>
                  <a:pt x="21133" y="10750"/>
                </a:cubicBezTo>
                <a:cubicBezTo>
                  <a:pt x="21482" y="10310"/>
                  <a:pt x="21429" y="9661"/>
                  <a:pt x="21022" y="9283"/>
                </a:cubicBezTo>
                <a:lnTo>
                  <a:pt x="11314" y="261"/>
                </a:lnTo>
                <a:cubicBezTo>
                  <a:pt x="11132" y="92"/>
                  <a:pt x="10907" y="0"/>
                  <a:pt x="10682" y="0"/>
                </a:cubicBezTo>
                <a:close/>
                <a:moveTo>
                  <a:pt x="10459" y="3999"/>
                </a:moveTo>
                <a:lnTo>
                  <a:pt x="3150" y="10810"/>
                </a:lnTo>
                <a:cubicBezTo>
                  <a:pt x="3044" y="10909"/>
                  <a:pt x="2983" y="11061"/>
                  <a:pt x="2983" y="11212"/>
                </a:cubicBezTo>
                <a:lnTo>
                  <a:pt x="2983" y="21057"/>
                </a:lnTo>
                <a:cubicBezTo>
                  <a:pt x="2983" y="21347"/>
                  <a:pt x="3197" y="21600"/>
                  <a:pt x="3466" y="21600"/>
                </a:cubicBezTo>
                <a:lnTo>
                  <a:pt x="18083" y="21600"/>
                </a:lnTo>
                <a:cubicBezTo>
                  <a:pt x="18351" y="21600"/>
                  <a:pt x="18586" y="21347"/>
                  <a:pt x="18586" y="21057"/>
                </a:cubicBezTo>
                <a:lnTo>
                  <a:pt x="18586" y="11212"/>
                </a:lnTo>
                <a:cubicBezTo>
                  <a:pt x="18586" y="11061"/>
                  <a:pt x="18524" y="10909"/>
                  <a:pt x="18418" y="10810"/>
                </a:cubicBezTo>
                <a:cubicBezTo>
                  <a:pt x="18418" y="10810"/>
                  <a:pt x="11091" y="3999"/>
                  <a:pt x="11091" y="3999"/>
                </a:cubicBezTo>
                <a:cubicBezTo>
                  <a:pt x="10909" y="3830"/>
                  <a:pt x="10640" y="3830"/>
                  <a:pt x="10459" y="3999"/>
                </a:cubicBezTo>
                <a:close/>
                <a:moveTo>
                  <a:pt x="10775" y="5084"/>
                </a:moveTo>
                <a:lnTo>
                  <a:pt x="17600" y="11453"/>
                </a:lnTo>
                <a:cubicBezTo>
                  <a:pt x="17600" y="11453"/>
                  <a:pt x="17600" y="20535"/>
                  <a:pt x="17600" y="20535"/>
                </a:cubicBezTo>
                <a:lnTo>
                  <a:pt x="3950" y="20535"/>
                </a:lnTo>
                <a:lnTo>
                  <a:pt x="3950" y="11453"/>
                </a:lnTo>
                <a:lnTo>
                  <a:pt x="10775" y="5084"/>
                </a:lnTo>
                <a:close/>
                <a:moveTo>
                  <a:pt x="5419" y="14788"/>
                </a:moveTo>
                <a:cubicBezTo>
                  <a:pt x="4812" y="14788"/>
                  <a:pt x="4173" y="15077"/>
                  <a:pt x="4173" y="15833"/>
                </a:cubicBezTo>
                <a:cubicBezTo>
                  <a:pt x="4173" y="16196"/>
                  <a:pt x="4285" y="16578"/>
                  <a:pt x="4936" y="16758"/>
                </a:cubicBezTo>
                <a:lnTo>
                  <a:pt x="5754" y="16979"/>
                </a:lnTo>
                <a:cubicBezTo>
                  <a:pt x="5999" y="17045"/>
                  <a:pt x="6051" y="17204"/>
                  <a:pt x="6051" y="17340"/>
                </a:cubicBezTo>
                <a:cubicBezTo>
                  <a:pt x="6051" y="17567"/>
                  <a:pt x="5846" y="17782"/>
                  <a:pt x="5475" y="17782"/>
                </a:cubicBezTo>
                <a:cubicBezTo>
                  <a:pt x="4750" y="17782"/>
                  <a:pt x="4860" y="17180"/>
                  <a:pt x="4471" y="17180"/>
                </a:cubicBezTo>
                <a:cubicBezTo>
                  <a:pt x="4297" y="17180"/>
                  <a:pt x="4173" y="17312"/>
                  <a:pt x="4173" y="17501"/>
                </a:cubicBezTo>
                <a:cubicBezTo>
                  <a:pt x="4173" y="17869"/>
                  <a:pt x="4567" y="18345"/>
                  <a:pt x="5475" y="18345"/>
                </a:cubicBezTo>
                <a:cubicBezTo>
                  <a:pt x="6340" y="18345"/>
                  <a:pt x="6777" y="17893"/>
                  <a:pt x="6777" y="17280"/>
                </a:cubicBezTo>
                <a:cubicBezTo>
                  <a:pt x="6776" y="16883"/>
                  <a:pt x="6614" y="16456"/>
                  <a:pt x="5958" y="16295"/>
                </a:cubicBezTo>
                <a:lnTo>
                  <a:pt x="5345" y="16155"/>
                </a:lnTo>
                <a:cubicBezTo>
                  <a:pt x="5117" y="16099"/>
                  <a:pt x="4861" y="16030"/>
                  <a:pt x="4861" y="15793"/>
                </a:cubicBezTo>
                <a:cubicBezTo>
                  <a:pt x="4861" y="15556"/>
                  <a:pt x="5049" y="15391"/>
                  <a:pt x="5382" y="15391"/>
                </a:cubicBezTo>
                <a:cubicBezTo>
                  <a:pt x="6050" y="15391"/>
                  <a:pt x="5979" y="15894"/>
                  <a:pt x="6312" y="15894"/>
                </a:cubicBezTo>
                <a:cubicBezTo>
                  <a:pt x="6487" y="15894"/>
                  <a:pt x="6647" y="15786"/>
                  <a:pt x="6647" y="15592"/>
                </a:cubicBezTo>
                <a:cubicBezTo>
                  <a:pt x="6647" y="15139"/>
                  <a:pt x="5979" y="14788"/>
                  <a:pt x="5419" y="14788"/>
                </a:cubicBezTo>
                <a:close/>
                <a:moveTo>
                  <a:pt x="8729" y="14788"/>
                </a:moveTo>
                <a:cubicBezTo>
                  <a:pt x="7697" y="14788"/>
                  <a:pt x="7149" y="15539"/>
                  <a:pt x="7149" y="16537"/>
                </a:cubicBezTo>
                <a:cubicBezTo>
                  <a:pt x="7149" y="17565"/>
                  <a:pt x="7600" y="18345"/>
                  <a:pt x="8729" y="18345"/>
                </a:cubicBezTo>
                <a:cubicBezTo>
                  <a:pt x="9803" y="18345"/>
                  <a:pt x="10329" y="17494"/>
                  <a:pt x="10329" y="16537"/>
                </a:cubicBezTo>
                <a:cubicBezTo>
                  <a:pt x="10329" y="15539"/>
                  <a:pt x="9759" y="14788"/>
                  <a:pt x="8729" y="14788"/>
                </a:cubicBezTo>
                <a:close/>
                <a:moveTo>
                  <a:pt x="11668" y="14788"/>
                </a:moveTo>
                <a:cubicBezTo>
                  <a:pt x="11450" y="14788"/>
                  <a:pt x="11314" y="14939"/>
                  <a:pt x="11314" y="15170"/>
                </a:cubicBezTo>
                <a:lnTo>
                  <a:pt x="11314" y="17802"/>
                </a:lnTo>
                <a:cubicBezTo>
                  <a:pt x="11314" y="18147"/>
                  <a:pt x="11471" y="18244"/>
                  <a:pt x="11723" y="18244"/>
                </a:cubicBezTo>
                <a:lnTo>
                  <a:pt x="13230" y="18244"/>
                </a:lnTo>
                <a:cubicBezTo>
                  <a:pt x="13434" y="18244"/>
                  <a:pt x="13583" y="18137"/>
                  <a:pt x="13583" y="17923"/>
                </a:cubicBezTo>
                <a:cubicBezTo>
                  <a:pt x="13583" y="17711"/>
                  <a:pt x="13434" y="17601"/>
                  <a:pt x="13230" y="17601"/>
                </a:cubicBezTo>
                <a:lnTo>
                  <a:pt x="12021" y="17601"/>
                </a:lnTo>
                <a:lnTo>
                  <a:pt x="12021" y="15170"/>
                </a:lnTo>
                <a:cubicBezTo>
                  <a:pt x="12021" y="14939"/>
                  <a:pt x="11887" y="14788"/>
                  <a:pt x="11668" y="14788"/>
                </a:cubicBezTo>
                <a:close/>
                <a:moveTo>
                  <a:pt x="14104" y="14788"/>
                </a:moveTo>
                <a:cubicBezTo>
                  <a:pt x="13850" y="14788"/>
                  <a:pt x="13695" y="14905"/>
                  <a:pt x="13695" y="15251"/>
                </a:cubicBezTo>
                <a:lnTo>
                  <a:pt x="13695" y="17742"/>
                </a:lnTo>
                <a:cubicBezTo>
                  <a:pt x="13695" y="18086"/>
                  <a:pt x="13850" y="18184"/>
                  <a:pt x="14104" y="18184"/>
                </a:cubicBezTo>
                <a:lnTo>
                  <a:pt x="14959" y="18184"/>
                </a:lnTo>
                <a:cubicBezTo>
                  <a:pt x="15917" y="18184"/>
                  <a:pt x="16484" y="17572"/>
                  <a:pt x="16484" y="16496"/>
                </a:cubicBezTo>
                <a:cubicBezTo>
                  <a:pt x="16484" y="15165"/>
                  <a:pt x="15761" y="14788"/>
                  <a:pt x="14978" y="14788"/>
                </a:cubicBezTo>
                <a:lnTo>
                  <a:pt x="14104" y="14788"/>
                </a:lnTo>
                <a:close/>
                <a:moveTo>
                  <a:pt x="8729" y="15411"/>
                </a:moveTo>
                <a:cubicBezTo>
                  <a:pt x="9314" y="15411"/>
                  <a:pt x="9603" y="15884"/>
                  <a:pt x="9603" y="16537"/>
                </a:cubicBezTo>
                <a:cubicBezTo>
                  <a:pt x="9603" y="17188"/>
                  <a:pt x="9380" y="17722"/>
                  <a:pt x="8729" y="17722"/>
                </a:cubicBezTo>
                <a:cubicBezTo>
                  <a:pt x="8055" y="17722"/>
                  <a:pt x="7855" y="17188"/>
                  <a:pt x="7855" y="16537"/>
                </a:cubicBezTo>
                <a:cubicBezTo>
                  <a:pt x="7855" y="15884"/>
                  <a:pt x="8143" y="15411"/>
                  <a:pt x="8729" y="15411"/>
                </a:cubicBezTo>
                <a:close/>
                <a:moveTo>
                  <a:pt x="14401" y="15411"/>
                </a:moveTo>
                <a:lnTo>
                  <a:pt x="14996" y="15411"/>
                </a:lnTo>
                <a:cubicBezTo>
                  <a:pt x="15521" y="15411"/>
                  <a:pt x="15759" y="15826"/>
                  <a:pt x="15759" y="16496"/>
                </a:cubicBezTo>
                <a:cubicBezTo>
                  <a:pt x="15759" y="17021"/>
                  <a:pt x="15587" y="17561"/>
                  <a:pt x="15015" y="17561"/>
                </a:cubicBezTo>
                <a:lnTo>
                  <a:pt x="14401" y="17561"/>
                </a:lnTo>
                <a:cubicBezTo>
                  <a:pt x="14401" y="17561"/>
                  <a:pt x="14401" y="15411"/>
                  <a:pt x="14401" y="1541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14580" name="Group 14580"/>
          <p:cNvGrpSpPr/>
          <p:nvPr/>
        </p:nvGrpSpPr>
        <p:grpSpPr>
          <a:xfrm>
            <a:off x="4360949" y="1998380"/>
            <a:ext cx="3196967" cy="3547441"/>
            <a:chOff x="0" y="0"/>
            <a:chExt cx="6393932" cy="7094880"/>
          </a:xfrm>
        </p:grpSpPr>
        <p:sp>
          <p:nvSpPr>
            <p:cNvPr id="14563" name="Shape 14563"/>
            <p:cNvSpPr/>
            <p:nvPr/>
          </p:nvSpPr>
          <p:spPr>
            <a:xfrm>
              <a:off x="3170103" y="3039825"/>
              <a:ext cx="541905" cy="255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741"/>
                  </a:moveTo>
                  <a:lnTo>
                    <a:pt x="0" y="21600"/>
                  </a:lnTo>
                  <a:lnTo>
                    <a:pt x="21600" y="0"/>
                  </a:lnTo>
                  <a:cubicBezTo>
                    <a:pt x="21600" y="0"/>
                    <a:pt x="0" y="9741"/>
                    <a:pt x="0" y="9741"/>
                  </a:cubicBezTo>
                  <a:close/>
                </a:path>
              </a:pathLst>
            </a:custGeom>
            <a:solidFill>
              <a:srgbClr val="50494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564" name="Shape 14564"/>
            <p:cNvSpPr/>
            <p:nvPr/>
          </p:nvSpPr>
          <p:spPr>
            <a:xfrm>
              <a:off x="3170103" y="4842007"/>
              <a:ext cx="541905" cy="255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741"/>
                  </a:moveTo>
                  <a:lnTo>
                    <a:pt x="0" y="21600"/>
                  </a:lnTo>
                  <a:lnTo>
                    <a:pt x="21600" y="0"/>
                  </a:lnTo>
                  <a:cubicBezTo>
                    <a:pt x="21600" y="0"/>
                    <a:pt x="0" y="9741"/>
                    <a:pt x="0" y="9741"/>
                  </a:cubicBezTo>
                  <a:close/>
                </a:path>
              </a:pathLst>
            </a:custGeom>
            <a:solidFill>
              <a:srgbClr val="50494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565" name="Shape 14565"/>
            <p:cNvSpPr/>
            <p:nvPr/>
          </p:nvSpPr>
          <p:spPr>
            <a:xfrm>
              <a:off x="2714130" y="4038625"/>
              <a:ext cx="541904" cy="140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15981"/>
                  </a:lnTo>
                  <a:cubicBezTo>
                    <a:pt x="0" y="15981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50494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566" name="Shape 14566"/>
            <p:cNvSpPr/>
            <p:nvPr/>
          </p:nvSpPr>
          <p:spPr>
            <a:xfrm>
              <a:off x="3170103" y="86852"/>
              <a:ext cx="85319" cy="556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18"/>
                  </a:moveTo>
                  <a:cubicBezTo>
                    <a:pt x="0" y="21519"/>
                    <a:pt x="4836" y="21600"/>
                    <a:pt x="10800" y="21600"/>
                  </a:cubicBezTo>
                  <a:cubicBezTo>
                    <a:pt x="16764" y="21600"/>
                    <a:pt x="21600" y="21519"/>
                    <a:pt x="21600" y="21418"/>
                  </a:cubicBez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418"/>
                    <a:pt x="0" y="2141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567" name="Shape 14567"/>
            <p:cNvSpPr/>
            <p:nvPr/>
          </p:nvSpPr>
          <p:spPr>
            <a:xfrm>
              <a:off x="3170103" y="0"/>
              <a:ext cx="85319" cy="90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6" y="0"/>
                    <a:pt x="0" y="4538"/>
                    <a:pt x="0" y="1013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0135"/>
                  </a:lnTo>
                  <a:cubicBezTo>
                    <a:pt x="21600" y="4538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1B221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568" name="Shape 14568"/>
            <p:cNvSpPr/>
            <p:nvPr/>
          </p:nvSpPr>
          <p:spPr>
            <a:xfrm>
              <a:off x="3126677" y="347408"/>
              <a:ext cx="195771" cy="12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46"/>
                  </a:moveTo>
                  <a:cubicBezTo>
                    <a:pt x="378" y="20538"/>
                    <a:pt x="6380" y="0"/>
                    <a:pt x="6380" y="0"/>
                  </a:cubicBezTo>
                  <a:lnTo>
                    <a:pt x="15750" y="0"/>
                  </a:lnTo>
                  <a:lnTo>
                    <a:pt x="21600" y="21600"/>
                  </a:lnTo>
                  <a:cubicBezTo>
                    <a:pt x="21600" y="21600"/>
                    <a:pt x="0" y="21246"/>
                    <a:pt x="0" y="21246"/>
                  </a:cubicBezTo>
                  <a:close/>
                </a:path>
              </a:pathLst>
            </a:custGeom>
            <a:solidFill>
              <a:srgbClr val="1B221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569" name="Shape 14569"/>
            <p:cNvSpPr/>
            <p:nvPr/>
          </p:nvSpPr>
          <p:spPr>
            <a:xfrm>
              <a:off x="0" y="434260"/>
              <a:ext cx="6393933" cy="1670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65" y="20697"/>
                  </a:moveTo>
                  <a:cubicBezTo>
                    <a:pt x="6776" y="17047"/>
                    <a:pt x="8720" y="14914"/>
                    <a:pt x="10813" y="14914"/>
                  </a:cubicBezTo>
                  <a:cubicBezTo>
                    <a:pt x="12916" y="14914"/>
                    <a:pt x="14870" y="17069"/>
                    <a:pt x="16485" y="20755"/>
                  </a:cubicBezTo>
                  <a:cubicBezTo>
                    <a:pt x="17230" y="19227"/>
                    <a:pt x="18042" y="18387"/>
                    <a:pt x="18893" y="18387"/>
                  </a:cubicBezTo>
                  <a:cubicBezTo>
                    <a:pt x="19860" y="18387"/>
                    <a:pt x="20776" y="19470"/>
                    <a:pt x="21600" y="21412"/>
                  </a:cubicBezTo>
                  <a:cubicBezTo>
                    <a:pt x="19916" y="8879"/>
                    <a:pt x="15721" y="0"/>
                    <a:pt x="10813" y="0"/>
                  </a:cubicBezTo>
                  <a:cubicBezTo>
                    <a:pt x="5880" y="0"/>
                    <a:pt x="1667" y="8968"/>
                    <a:pt x="0" y="21600"/>
                  </a:cubicBezTo>
                  <a:cubicBezTo>
                    <a:pt x="844" y="19540"/>
                    <a:pt x="1788" y="18387"/>
                    <a:pt x="2785" y="18387"/>
                  </a:cubicBezTo>
                  <a:cubicBezTo>
                    <a:pt x="3625" y="18387"/>
                    <a:pt x="4428" y="19206"/>
                    <a:pt x="5165" y="20697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570" name="Shape 14570"/>
            <p:cNvSpPr/>
            <p:nvPr/>
          </p:nvSpPr>
          <p:spPr>
            <a:xfrm>
              <a:off x="1389634" y="2258156"/>
              <a:ext cx="2330038" cy="1287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3" y="6480"/>
                  </a:moveTo>
                  <a:lnTo>
                    <a:pt x="4753" y="4400"/>
                  </a:lnTo>
                  <a:lnTo>
                    <a:pt x="3604" y="6922"/>
                  </a:lnTo>
                  <a:lnTo>
                    <a:pt x="3401" y="7368"/>
                  </a:lnTo>
                  <a:lnTo>
                    <a:pt x="0" y="14828"/>
                  </a:lnTo>
                  <a:lnTo>
                    <a:pt x="3401" y="19673"/>
                  </a:lnTo>
                  <a:lnTo>
                    <a:pt x="3623" y="19990"/>
                  </a:lnTo>
                  <a:lnTo>
                    <a:pt x="4753" y="21600"/>
                  </a:lnTo>
                  <a:lnTo>
                    <a:pt x="4753" y="19555"/>
                  </a:lnTo>
                  <a:lnTo>
                    <a:pt x="21600" y="13075"/>
                  </a:lnTo>
                  <a:lnTo>
                    <a:pt x="21600" y="0"/>
                  </a:lnTo>
                  <a:cubicBezTo>
                    <a:pt x="21600" y="0"/>
                    <a:pt x="4753" y="6480"/>
                    <a:pt x="4753" y="64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571" name="Shape 14571"/>
            <p:cNvSpPr/>
            <p:nvPr/>
          </p:nvSpPr>
          <p:spPr>
            <a:xfrm>
              <a:off x="1389634" y="4060338"/>
              <a:ext cx="2330041" cy="1287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4" y="6922"/>
                  </a:moveTo>
                  <a:lnTo>
                    <a:pt x="3401" y="7368"/>
                  </a:lnTo>
                  <a:lnTo>
                    <a:pt x="0" y="14828"/>
                  </a:lnTo>
                  <a:lnTo>
                    <a:pt x="3401" y="19673"/>
                  </a:lnTo>
                  <a:lnTo>
                    <a:pt x="3623" y="19990"/>
                  </a:lnTo>
                  <a:lnTo>
                    <a:pt x="4753" y="21600"/>
                  </a:lnTo>
                  <a:lnTo>
                    <a:pt x="4753" y="19555"/>
                  </a:lnTo>
                  <a:lnTo>
                    <a:pt x="21600" y="13075"/>
                  </a:lnTo>
                  <a:lnTo>
                    <a:pt x="21600" y="0"/>
                  </a:lnTo>
                  <a:lnTo>
                    <a:pt x="4753" y="6480"/>
                  </a:lnTo>
                  <a:lnTo>
                    <a:pt x="4753" y="4400"/>
                  </a:lnTo>
                  <a:cubicBezTo>
                    <a:pt x="4753" y="4400"/>
                    <a:pt x="3604" y="6922"/>
                    <a:pt x="3604" y="692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572" name="Shape 14572"/>
            <p:cNvSpPr/>
            <p:nvPr/>
          </p:nvSpPr>
          <p:spPr>
            <a:xfrm>
              <a:off x="2714130" y="2887834"/>
              <a:ext cx="2330038" cy="1252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96" y="1730"/>
                  </a:moveTo>
                  <a:lnTo>
                    <a:pt x="18199" y="2035"/>
                  </a:lnTo>
                  <a:lnTo>
                    <a:pt x="21600" y="7151"/>
                  </a:lnTo>
                  <a:lnTo>
                    <a:pt x="18199" y="14693"/>
                  </a:lnTo>
                  <a:lnTo>
                    <a:pt x="17977" y="15186"/>
                  </a:lnTo>
                  <a:lnTo>
                    <a:pt x="16847" y="17693"/>
                  </a:lnTo>
                  <a:lnTo>
                    <a:pt x="16847" y="15589"/>
                  </a:lnTo>
                  <a:lnTo>
                    <a:pt x="0" y="21600"/>
                  </a:lnTo>
                  <a:lnTo>
                    <a:pt x="0" y="8150"/>
                  </a:lnTo>
                  <a:lnTo>
                    <a:pt x="16847" y="2140"/>
                  </a:lnTo>
                  <a:lnTo>
                    <a:pt x="16847" y="0"/>
                  </a:lnTo>
                  <a:cubicBezTo>
                    <a:pt x="16847" y="0"/>
                    <a:pt x="17996" y="1730"/>
                    <a:pt x="17996" y="173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573" name="Shape 14573"/>
            <p:cNvSpPr/>
            <p:nvPr/>
          </p:nvSpPr>
          <p:spPr>
            <a:xfrm>
              <a:off x="2714130" y="5840807"/>
              <a:ext cx="541904" cy="140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15981"/>
                  </a:lnTo>
                  <a:cubicBezTo>
                    <a:pt x="0" y="15981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50494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574" name="Shape 14574"/>
            <p:cNvSpPr/>
            <p:nvPr/>
          </p:nvSpPr>
          <p:spPr>
            <a:xfrm>
              <a:off x="2714130" y="4690016"/>
              <a:ext cx="2330038" cy="1252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96" y="1730"/>
                  </a:moveTo>
                  <a:lnTo>
                    <a:pt x="18199" y="2035"/>
                  </a:lnTo>
                  <a:lnTo>
                    <a:pt x="21600" y="7151"/>
                  </a:lnTo>
                  <a:lnTo>
                    <a:pt x="18199" y="14693"/>
                  </a:lnTo>
                  <a:lnTo>
                    <a:pt x="17977" y="15186"/>
                  </a:lnTo>
                  <a:lnTo>
                    <a:pt x="16847" y="17693"/>
                  </a:lnTo>
                  <a:lnTo>
                    <a:pt x="16847" y="15589"/>
                  </a:lnTo>
                  <a:lnTo>
                    <a:pt x="0" y="21600"/>
                  </a:lnTo>
                  <a:lnTo>
                    <a:pt x="0" y="8150"/>
                  </a:lnTo>
                  <a:lnTo>
                    <a:pt x="16847" y="2140"/>
                  </a:lnTo>
                  <a:lnTo>
                    <a:pt x="16847" y="0"/>
                  </a:lnTo>
                  <a:cubicBezTo>
                    <a:pt x="16847" y="0"/>
                    <a:pt x="17996" y="1730"/>
                    <a:pt x="17996" y="173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575" name="Shape 14575"/>
            <p:cNvSpPr/>
            <p:nvPr/>
          </p:nvSpPr>
          <p:spPr>
            <a:xfrm>
              <a:off x="2562138" y="5819094"/>
              <a:ext cx="723862" cy="127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2" h="21207" extrusionOk="0">
                  <a:moveTo>
                    <a:pt x="16216" y="16625"/>
                  </a:moveTo>
                  <a:lnTo>
                    <a:pt x="16217" y="16625"/>
                  </a:lnTo>
                  <a:cubicBezTo>
                    <a:pt x="16188" y="16723"/>
                    <a:pt x="15266" y="19668"/>
                    <a:pt x="7155" y="18900"/>
                  </a:cubicBezTo>
                  <a:cubicBezTo>
                    <a:pt x="4821" y="18477"/>
                    <a:pt x="1402" y="16135"/>
                    <a:pt x="4767" y="12816"/>
                  </a:cubicBezTo>
                  <a:cubicBezTo>
                    <a:pt x="6721" y="10994"/>
                    <a:pt x="3465" y="10051"/>
                    <a:pt x="1836" y="11255"/>
                  </a:cubicBezTo>
                  <a:cubicBezTo>
                    <a:pt x="209" y="12654"/>
                    <a:pt x="-1528" y="17371"/>
                    <a:pt x="2325" y="19485"/>
                  </a:cubicBezTo>
                  <a:cubicBezTo>
                    <a:pt x="6178" y="21600"/>
                    <a:pt x="11062" y="21567"/>
                    <a:pt x="15566" y="20461"/>
                  </a:cubicBezTo>
                  <a:cubicBezTo>
                    <a:pt x="15822" y="20390"/>
                    <a:pt x="16063" y="20311"/>
                    <a:pt x="16292" y="20227"/>
                  </a:cubicBezTo>
                  <a:cubicBezTo>
                    <a:pt x="19079" y="19203"/>
                    <a:pt x="19852" y="17342"/>
                    <a:pt x="20026" y="16785"/>
                  </a:cubicBezTo>
                  <a:cubicBezTo>
                    <a:pt x="20056" y="16688"/>
                    <a:pt x="20068" y="16632"/>
                    <a:pt x="20070" y="16625"/>
                  </a:cubicBezTo>
                  <a:lnTo>
                    <a:pt x="20072" y="16625"/>
                  </a:lnTo>
                  <a:lnTo>
                    <a:pt x="20072" y="0"/>
                  </a:lnTo>
                  <a:lnTo>
                    <a:pt x="16216" y="443"/>
                  </a:lnTo>
                  <a:cubicBezTo>
                    <a:pt x="16216" y="443"/>
                    <a:pt x="16216" y="16625"/>
                    <a:pt x="16216" y="1662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576" name="Shape 14576"/>
            <p:cNvSpPr/>
            <p:nvPr/>
          </p:nvSpPr>
          <p:spPr>
            <a:xfrm>
              <a:off x="2389229" y="4487448"/>
              <a:ext cx="462673" cy="354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15" y="0"/>
                  </a:moveTo>
                  <a:cubicBezTo>
                    <a:pt x="16990" y="0"/>
                    <a:pt x="15657" y="1741"/>
                    <a:pt x="15657" y="3862"/>
                  </a:cubicBezTo>
                  <a:cubicBezTo>
                    <a:pt x="15657" y="5330"/>
                    <a:pt x="16319" y="6627"/>
                    <a:pt x="17254" y="7280"/>
                  </a:cubicBezTo>
                  <a:lnTo>
                    <a:pt x="15683" y="13124"/>
                  </a:lnTo>
                  <a:cubicBezTo>
                    <a:pt x="15526" y="13082"/>
                    <a:pt x="15347" y="13022"/>
                    <a:pt x="15159" y="13022"/>
                  </a:cubicBezTo>
                  <a:cubicBezTo>
                    <a:pt x="14690" y="13022"/>
                    <a:pt x="14281" y="13152"/>
                    <a:pt x="13876" y="13397"/>
                  </a:cubicBezTo>
                  <a:lnTo>
                    <a:pt x="10420" y="8681"/>
                  </a:lnTo>
                  <a:cubicBezTo>
                    <a:pt x="10576" y="8191"/>
                    <a:pt x="10656" y="7639"/>
                    <a:pt x="10656" y="7109"/>
                  </a:cubicBezTo>
                  <a:cubicBezTo>
                    <a:pt x="10656" y="4989"/>
                    <a:pt x="9322" y="3247"/>
                    <a:pt x="7697" y="3247"/>
                  </a:cubicBezTo>
                  <a:cubicBezTo>
                    <a:pt x="6073" y="3247"/>
                    <a:pt x="4739" y="4989"/>
                    <a:pt x="4739" y="7109"/>
                  </a:cubicBezTo>
                  <a:cubicBezTo>
                    <a:pt x="4739" y="8291"/>
                    <a:pt x="5128" y="9389"/>
                    <a:pt x="5786" y="10082"/>
                  </a:cubicBezTo>
                  <a:lnTo>
                    <a:pt x="4294" y="14252"/>
                  </a:lnTo>
                  <a:cubicBezTo>
                    <a:pt x="3888" y="14007"/>
                    <a:pt x="3454" y="13842"/>
                    <a:pt x="2985" y="13842"/>
                  </a:cubicBezTo>
                  <a:cubicBezTo>
                    <a:pt x="1361" y="13842"/>
                    <a:pt x="0" y="15618"/>
                    <a:pt x="0" y="17738"/>
                  </a:cubicBezTo>
                  <a:cubicBezTo>
                    <a:pt x="0" y="19859"/>
                    <a:pt x="1361" y="21600"/>
                    <a:pt x="2985" y="21600"/>
                  </a:cubicBezTo>
                  <a:cubicBezTo>
                    <a:pt x="4608" y="21600"/>
                    <a:pt x="5943" y="19859"/>
                    <a:pt x="5943" y="17738"/>
                  </a:cubicBezTo>
                  <a:cubicBezTo>
                    <a:pt x="5943" y="16801"/>
                    <a:pt x="5694" y="15969"/>
                    <a:pt x="5289" y="15277"/>
                  </a:cubicBezTo>
                  <a:lnTo>
                    <a:pt x="6886" y="10834"/>
                  </a:lnTo>
                  <a:cubicBezTo>
                    <a:pt x="7134" y="10915"/>
                    <a:pt x="7388" y="10937"/>
                    <a:pt x="7671" y="10937"/>
                  </a:cubicBezTo>
                  <a:cubicBezTo>
                    <a:pt x="8421" y="10937"/>
                    <a:pt x="9104" y="10591"/>
                    <a:pt x="9635" y="9980"/>
                  </a:cubicBezTo>
                  <a:lnTo>
                    <a:pt x="12908" y="14389"/>
                  </a:lnTo>
                  <a:cubicBezTo>
                    <a:pt x="12472" y="15083"/>
                    <a:pt x="12227" y="15912"/>
                    <a:pt x="12227" y="16849"/>
                  </a:cubicBezTo>
                  <a:cubicBezTo>
                    <a:pt x="12227" y="18969"/>
                    <a:pt x="13561" y="20746"/>
                    <a:pt x="15185" y="20746"/>
                  </a:cubicBezTo>
                  <a:cubicBezTo>
                    <a:pt x="16810" y="20746"/>
                    <a:pt x="18170" y="18969"/>
                    <a:pt x="18170" y="16849"/>
                  </a:cubicBezTo>
                  <a:cubicBezTo>
                    <a:pt x="18170" y="15543"/>
                    <a:pt x="17668" y="14364"/>
                    <a:pt x="16887" y="13671"/>
                  </a:cubicBezTo>
                  <a:lnTo>
                    <a:pt x="18458" y="7690"/>
                  </a:lnTo>
                  <a:lnTo>
                    <a:pt x="18615" y="7690"/>
                  </a:lnTo>
                  <a:cubicBezTo>
                    <a:pt x="20239" y="7690"/>
                    <a:pt x="21600" y="5947"/>
                    <a:pt x="21600" y="3828"/>
                  </a:cubicBezTo>
                  <a:cubicBezTo>
                    <a:pt x="21600" y="1749"/>
                    <a:pt x="20239" y="0"/>
                    <a:pt x="18615" y="0"/>
                  </a:cubicBezTo>
                  <a:close/>
                  <a:moveTo>
                    <a:pt x="18615" y="1606"/>
                  </a:moveTo>
                  <a:cubicBezTo>
                    <a:pt x="19551" y="1606"/>
                    <a:pt x="20343" y="2636"/>
                    <a:pt x="20343" y="3862"/>
                  </a:cubicBezTo>
                  <a:cubicBezTo>
                    <a:pt x="20343" y="5083"/>
                    <a:pt x="19551" y="6118"/>
                    <a:pt x="18615" y="6118"/>
                  </a:cubicBezTo>
                  <a:cubicBezTo>
                    <a:pt x="17678" y="6118"/>
                    <a:pt x="16913" y="5083"/>
                    <a:pt x="16913" y="3862"/>
                  </a:cubicBezTo>
                  <a:cubicBezTo>
                    <a:pt x="16913" y="2636"/>
                    <a:pt x="17678" y="1606"/>
                    <a:pt x="18615" y="1606"/>
                  </a:cubicBezTo>
                  <a:close/>
                  <a:moveTo>
                    <a:pt x="18929" y="2187"/>
                  </a:moveTo>
                  <a:cubicBezTo>
                    <a:pt x="18399" y="2187"/>
                    <a:pt x="17930" y="2505"/>
                    <a:pt x="17647" y="3076"/>
                  </a:cubicBezTo>
                  <a:cubicBezTo>
                    <a:pt x="17553" y="3280"/>
                    <a:pt x="17594" y="3535"/>
                    <a:pt x="17751" y="3657"/>
                  </a:cubicBezTo>
                  <a:cubicBezTo>
                    <a:pt x="17813" y="3696"/>
                    <a:pt x="17871" y="3725"/>
                    <a:pt x="17935" y="3725"/>
                  </a:cubicBezTo>
                  <a:cubicBezTo>
                    <a:pt x="18026" y="3725"/>
                    <a:pt x="18134" y="3636"/>
                    <a:pt x="18196" y="3554"/>
                  </a:cubicBezTo>
                  <a:cubicBezTo>
                    <a:pt x="18353" y="3187"/>
                    <a:pt x="18618" y="2973"/>
                    <a:pt x="18929" y="2973"/>
                  </a:cubicBezTo>
                  <a:cubicBezTo>
                    <a:pt x="19118" y="2973"/>
                    <a:pt x="19244" y="2844"/>
                    <a:pt x="19244" y="2597"/>
                  </a:cubicBezTo>
                  <a:cubicBezTo>
                    <a:pt x="19244" y="2395"/>
                    <a:pt x="19118" y="2187"/>
                    <a:pt x="18929" y="2187"/>
                  </a:cubicBezTo>
                  <a:close/>
                  <a:moveTo>
                    <a:pt x="7697" y="4887"/>
                  </a:moveTo>
                  <a:cubicBezTo>
                    <a:pt x="8633" y="4887"/>
                    <a:pt x="9399" y="5886"/>
                    <a:pt x="9399" y="7109"/>
                  </a:cubicBezTo>
                  <a:cubicBezTo>
                    <a:pt x="9399" y="8331"/>
                    <a:pt x="8633" y="9365"/>
                    <a:pt x="7697" y="9365"/>
                  </a:cubicBezTo>
                  <a:cubicBezTo>
                    <a:pt x="6761" y="9365"/>
                    <a:pt x="5969" y="8331"/>
                    <a:pt x="5969" y="7109"/>
                  </a:cubicBezTo>
                  <a:cubicBezTo>
                    <a:pt x="5969" y="5886"/>
                    <a:pt x="6761" y="4887"/>
                    <a:pt x="7697" y="4887"/>
                  </a:cubicBezTo>
                  <a:close/>
                  <a:moveTo>
                    <a:pt x="15185" y="14662"/>
                  </a:moveTo>
                  <a:cubicBezTo>
                    <a:pt x="16124" y="14662"/>
                    <a:pt x="16913" y="15695"/>
                    <a:pt x="16913" y="16918"/>
                  </a:cubicBezTo>
                  <a:cubicBezTo>
                    <a:pt x="16913" y="18141"/>
                    <a:pt x="16124" y="19139"/>
                    <a:pt x="15185" y="19139"/>
                  </a:cubicBezTo>
                  <a:cubicBezTo>
                    <a:pt x="14249" y="19139"/>
                    <a:pt x="13484" y="18141"/>
                    <a:pt x="13484" y="16918"/>
                  </a:cubicBezTo>
                  <a:cubicBezTo>
                    <a:pt x="13484" y="15695"/>
                    <a:pt x="14249" y="14662"/>
                    <a:pt x="15185" y="14662"/>
                  </a:cubicBezTo>
                  <a:close/>
                  <a:moveTo>
                    <a:pt x="3011" y="15482"/>
                  </a:moveTo>
                  <a:cubicBezTo>
                    <a:pt x="3948" y="15482"/>
                    <a:pt x="4739" y="16513"/>
                    <a:pt x="4739" y="17738"/>
                  </a:cubicBezTo>
                  <a:cubicBezTo>
                    <a:pt x="4739" y="18960"/>
                    <a:pt x="3948" y="19959"/>
                    <a:pt x="3011" y="19959"/>
                  </a:cubicBezTo>
                  <a:cubicBezTo>
                    <a:pt x="2075" y="19959"/>
                    <a:pt x="1283" y="18960"/>
                    <a:pt x="1283" y="17738"/>
                  </a:cubicBezTo>
                  <a:cubicBezTo>
                    <a:pt x="1283" y="16513"/>
                    <a:pt x="2075" y="15482"/>
                    <a:pt x="3011" y="154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577" name="Shape 14577"/>
            <p:cNvSpPr/>
            <p:nvPr/>
          </p:nvSpPr>
          <p:spPr>
            <a:xfrm>
              <a:off x="3489899" y="5201589"/>
              <a:ext cx="459548" cy="354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600" extrusionOk="0">
                  <a:moveTo>
                    <a:pt x="10742" y="0"/>
                  </a:moveTo>
                  <a:cubicBezTo>
                    <a:pt x="6767" y="0"/>
                    <a:pt x="3022" y="1994"/>
                    <a:pt x="212" y="5662"/>
                  </a:cubicBezTo>
                  <a:cubicBezTo>
                    <a:pt x="-71" y="6032"/>
                    <a:pt x="-71" y="6630"/>
                    <a:pt x="212" y="6999"/>
                  </a:cubicBezTo>
                  <a:cubicBezTo>
                    <a:pt x="495" y="7368"/>
                    <a:pt x="952" y="7368"/>
                    <a:pt x="1235" y="6999"/>
                  </a:cubicBezTo>
                  <a:cubicBezTo>
                    <a:pt x="3773" y="3688"/>
                    <a:pt x="7154" y="1877"/>
                    <a:pt x="10742" y="1877"/>
                  </a:cubicBezTo>
                  <a:cubicBezTo>
                    <a:pt x="14331" y="1877"/>
                    <a:pt x="17687" y="3688"/>
                    <a:pt x="20223" y="6999"/>
                  </a:cubicBezTo>
                  <a:cubicBezTo>
                    <a:pt x="20365" y="7183"/>
                    <a:pt x="20549" y="7285"/>
                    <a:pt x="20735" y="7285"/>
                  </a:cubicBezTo>
                  <a:cubicBezTo>
                    <a:pt x="20920" y="7285"/>
                    <a:pt x="21105" y="7183"/>
                    <a:pt x="21247" y="6999"/>
                  </a:cubicBezTo>
                  <a:cubicBezTo>
                    <a:pt x="21529" y="6630"/>
                    <a:pt x="21529" y="6032"/>
                    <a:pt x="21247" y="5662"/>
                  </a:cubicBezTo>
                  <a:cubicBezTo>
                    <a:pt x="18435" y="1994"/>
                    <a:pt x="14717" y="0"/>
                    <a:pt x="10742" y="0"/>
                  </a:cubicBezTo>
                  <a:close/>
                  <a:moveTo>
                    <a:pt x="10766" y="4072"/>
                  </a:moveTo>
                  <a:cubicBezTo>
                    <a:pt x="7791" y="4072"/>
                    <a:pt x="4816" y="5538"/>
                    <a:pt x="2552" y="8494"/>
                  </a:cubicBezTo>
                  <a:cubicBezTo>
                    <a:pt x="2269" y="8863"/>
                    <a:pt x="2269" y="9460"/>
                    <a:pt x="2552" y="9830"/>
                  </a:cubicBezTo>
                  <a:cubicBezTo>
                    <a:pt x="2834" y="10199"/>
                    <a:pt x="3292" y="10199"/>
                    <a:pt x="3575" y="9830"/>
                  </a:cubicBezTo>
                  <a:cubicBezTo>
                    <a:pt x="7539" y="4657"/>
                    <a:pt x="13993" y="4657"/>
                    <a:pt x="17957" y="9830"/>
                  </a:cubicBezTo>
                  <a:cubicBezTo>
                    <a:pt x="18098" y="10015"/>
                    <a:pt x="18282" y="10116"/>
                    <a:pt x="18468" y="10116"/>
                  </a:cubicBezTo>
                  <a:cubicBezTo>
                    <a:pt x="18653" y="10116"/>
                    <a:pt x="18839" y="10015"/>
                    <a:pt x="18980" y="9830"/>
                  </a:cubicBezTo>
                  <a:cubicBezTo>
                    <a:pt x="19264" y="9460"/>
                    <a:pt x="19264" y="8863"/>
                    <a:pt x="18980" y="8494"/>
                  </a:cubicBezTo>
                  <a:cubicBezTo>
                    <a:pt x="16716" y="5538"/>
                    <a:pt x="13741" y="4072"/>
                    <a:pt x="10766" y="4072"/>
                  </a:cubicBezTo>
                  <a:close/>
                  <a:moveTo>
                    <a:pt x="11327" y="9162"/>
                  </a:moveTo>
                  <a:cubicBezTo>
                    <a:pt x="9188" y="9162"/>
                    <a:pt x="7184" y="10242"/>
                    <a:pt x="5672" y="12216"/>
                  </a:cubicBezTo>
                  <a:cubicBezTo>
                    <a:pt x="5389" y="12584"/>
                    <a:pt x="5389" y="13182"/>
                    <a:pt x="5672" y="13552"/>
                  </a:cubicBezTo>
                  <a:cubicBezTo>
                    <a:pt x="5812" y="13737"/>
                    <a:pt x="5998" y="13838"/>
                    <a:pt x="6183" y="13838"/>
                  </a:cubicBezTo>
                  <a:cubicBezTo>
                    <a:pt x="6368" y="13838"/>
                    <a:pt x="6554" y="13737"/>
                    <a:pt x="6695" y="13552"/>
                  </a:cubicBezTo>
                  <a:cubicBezTo>
                    <a:pt x="7934" y="11936"/>
                    <a:pt x="9575" y="11039"/>
                    <a:pt x="11327" y="11039"/>
                  </a:cubicBezTo>
                  <a:cubicBezTo>
                    <a:pt x="13079" y="11039"/>
                    <a:pt x="14743" y="11936"/>
                    <a:pt x="15982" y="13552"/>
                  </a:cubicBezTo>
                  <a:cubicBezTo>
                    <a:pt x="16266" y="13921"/>
                    <a:pt x="16723" y="13921"/>
                    <a:pt x="17006" y="13552"/>
                  </a:cubicBezTo>
                  <a:cubicBezTo>
                    <a:pt x="17289" y="13182"/>
                    <a:pt x="17289" y="12585"/>
                    <a:pt x="17006" y="12216"/>
                  </a:cubicBezTo>
                  <a:cubicBezTo>
                    <a:pt x="15494" y="10242"/>
                    <a:pt x="13467" y="9162"/>
                    <a:pt x="11327" y="9162"/>
                  </a:cubicBezTo>
                  <a:close/>
                  <a:moveTo>
                    <a:pt x="11010" y="13234"/>
                  </a:moveTo>
                  <a:cubicBezTo>
                    <a:pt x="9236" y="13234"/>
                    <a:pt x="7792" y="15119"/>
                    <a:pt x="7792" y="17433"/>
                  </a:cubicBezTo>
                  <a:cubicBezTo>
                    <a:pt x="7792" y="19748"/>
                    <a:pt x="9236" y="21600"/>
                    <a:pt x="11010" y="21600"/>
                  </a:cubicBezTo>
                  <a:cubicBezTo>
                    <a:pt x="12784" y="21600"/>
                    <a:pt x="14227" y="19748"/>
                    <a:pt x="14227" y="17433"/>
                  </a:cubicBezTo>
                  <a:cubicBezTo>
                    <a:pt x="14227" y="15119"/>
                    <a:pt x="12784" y="13234"/>
                    <a:pt x="11010" y="13234"/>
                  </a:cubicBezTo>
                  <a:close/>
                  <a:moveTo>
                    <a:pt x="11010" y="15110"/>
                  </a:moveTo>
                  <a:cubicBezTo>
                    <a:pt x="11984" y="15110"/>
                    <a:pt x="12789" y="16162"/>
                    <a:pt x="12789" y="17433"/>
                  </a:cubicBezTo>
                  <a:cubicBezTo>
                    <a:pt x="12789" y="18706"/>
                    <a:pt x="11984" y="19723"/>
                    <a:pt x="11010" y="19723"/>
                  </a:cubicBezTo>
                  <a:cubicBezTo>
                    <a:pt x="10035" y="19723"/>
                    <a:pt x="9255" y="18706"/>
                    <a:pt x="9255" y="17433"/>
                  </a:cubicBezTo>
                  <a:cubicBezTo>
                    <a:pt x="9255" y="16162"/>
                    <a:pt x="10035" y="15110"/>
                    <a:pt x="11010" y="1511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578" name="Shape 14578"/>
            <p:cNvSpPr/>
            <p:nvPr/>
          </p:nvSpPr>
          <p:spPr>
            <a:xfrm>
              <a:off x="3573937" y="3337723"/>
              <a:ext cx="291472" cy="419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extrusionOk="0">
                  <a:moveTo>
                    <a:pt x="10807" y="0"/>
                  </a:moveTo>
                  <a:cubicBezTo>
                    <a:pt x="4853" y="0"/>
                    <a:pt x="0" y="3353"/>
                    <a:pt x="0" y="7494"/>
                  </a:cubicBezTo>
                  <a:cubicBezTo>
                    <a:pt x="0" y="9576"/>
                    <a:pt x="989" y="10803"/>
                    <a:pt x="1858" y="11866"/>
                  </a:cubicBezTo>
                  <a:cubicBezTo>
                    <a:pt x="2615" y="12795"/>
                    <a:pt x="3351" y="13658"/>
                    <a:pt x="3592" y="15247"/>
                  </a:cubicBezTo>
                  <a:cubicBezTo>
                    <a:pt x="3657" y="16188"/>
                    <a:pt x="4748" y="16927"/>
                    <a:pt x="6100" y="16927"/>
                  </a:cubicBezTo>
                  <a:lnTo>
                    <a:pt x="15483" y="16927"/>
                  </a:lnTo>
                  <a:cubicBezTo>
                    <a:pt x="16386" y="16938"/>
                    <a:pt x="17230" y="16614"/>
                    <a:pt x="17682" y="16087"/>
                  </a:cubicBezTo>
                  <a:cubicBezTo>
                    <a:pt x="17971" y="15751"/>
                    <a:pt x="18021" y="15365"/>
                    <a:pt x="18053" y="15096"/>
                  </a:cubicBezTo>
                  <a:cubicBezTo>
                    <a:pt x="18053" y="15063"/>
                    <a:pt x="18084" y="15032"/>
                    <a:pt x="18084" y="15010"/>
                  </a:cubicBezTo>
                  <a:cubicBezTo>
                    <a:pt x="18356" y="13589"/>
                    <a:pt x="19048" y="12761"/>
                    <a:pt x="19757" y="11888"/>
                  </a:cubicBezTo>
                  <a:cubicBezTo>
                    <a:pt x="20626" y="10823"/>
                    <a:pt x="21584" y="9598"/>
                    <a:pt x="21584" y="7516"/>
                  </a:cubicBezTo>
                  <a:cubicBezTo>
                    <a:pt x="21600" y="3352"/>
                    <a:pt x="16762" y="0"/>
                    <a:pt x="10807" y="0"/>
                  </a:cubicBezTo>
                  <a:close/>
                  <a:moveTo>
                    <a:pt x="10807" y="1120"/>
                  </a:moveTo>
                  <a:cubicBezTo>
                    <a:pt x="15877" y="1120"/>
                    <a:pt x="20004" y="3969"/>
                    <a:pt x="20004" y="7494"/>
                  </a:cubicBezTo>
                  <a:cubicBezTo>
                    <a:pt x="20004" y="10864"/>
                    <a:pt x="17167" y="11357"/>
                    <a:pt x="16474" y="14838"/>
                  </a:cubicBezTo>
                  <a:cubicBezTo>
                    <a:pt x="16442" y="15028"/>
                    <a:pt x="16417" y="15338"/>
                    <a:pt x="16288" y="15505"/>
                  </a:cubicBezTo>
                  <a:cubicBezTo>
                    <a:pt x="16130" y="15696"/>
                    <a:pt x="15853" y="15807"/>
                    <a:pt x="15514" y="15807"/>
                  </a:cubicBezTo>
                  <a:lnTo>
                    <a:pt x="6100" y="15807"/>
                  </a:lnTo>
                  <a:cubicBezTo>
                    <a:pt x="5586" y="15807"/>
                    <a:pt x="5202" y="15530"/>
                    <a:pt x="5202" y="15182"/>
                  </a:cubicBezTo>
                  <a:cubicBezTo>
                    <a:pt x="4638" y="11389"/>
                    <a:pt x="1610" y="10986"/>
                    <a:pt x="1610" y="7516"/>
                  </a:cubicBezTo>
                  <a:cubicBezTo>
                    <a:pt x="1610" y="3979"/>
                    <a:pt x="5738" y="1120"/>
                    <a:pt x="10807" y="1120"/>
                  </a:cubicBezTo>
                  <a:close/>
                  <a:moveTo>
                    <a:pt x="15081" y="2757"/>
                  </a:moveTo>
                  <a:cubicBezTo>
                    <a:pt x="15028" y="2748"/>
                    <a:pt x="14945" y="2794"/>
                    <a:pt x="14833" y="2929"/>
                  </a:cubicBezTo>
                  <a:cubicBezTo>
                    <a:pt x="14334" y="3533"/>
                    <a:pt x="13530" y="4032"/>
                    <a:pt x="12758" y="4458"/>
                  </a:cubicBezTo>
                  <a:cubicBezTo>
                    <a:pt x="11519" y="5129"/>
                    <a:pt x="10241" y="5751"/>
                    <a:pt x="9228" y="6590"/>
                  </a:cubicBezTo>
                  <a:cubicBezTo>
                    <a:pt x="7941" y="7676"/>
                    <a:pt x="7658" y="9199"/>
                    <a:pt x="8237" y="10531"/>
                  </a:cubicBezTo>
                  <a:cubicBezTo>
                    <a:pt x="8366" y="10821"/>
                    <a:pt x="8571" y="10822"/>
                    <a:pt x="8733" y="10531"/>
                  </a:cubicBezTo>
                  <a:cubicBezTo>
                    <a:pt x="9086" y="9827"/>
                    <a:pt x="9649" y="9142"/>
                    <a:pt x="10343" y="8571"/>
                  </a:cubicBezTo>
                  <a:cubicBezTo>
                    <a:pt x="11630" y="7497"/>
                    <a:pt x="13246" y="6605"/>
                    <a:pt x="14245" y="5362"/>
                  </a:cubicBezTo>
                  <a:cubicBezTo>
                    <a:pt x="14808" y="4658"/>
                    <a:pt x="15061" y="3822"/>
                    <a:pt x="15143" y="2993"/>
                  </a:cubicBezTo>
                  <a:cubicBezTo>
                    <a:pt x="15159" y="2837"/>
                    <a:pt x="15133" y="2765"/>
                    <a:pt x="15081" y="2757"/>
                  </a:cubicBezTo>
                  <a:close/>
                  <a:moveTo>
                    <a:pt x="15576" y="5513"/>
                  </a:moveTo>
                  <a:cubicBezTo>
                    <a:pt x="15504" y="5512"/>
                    <a:pt x="15402" y="5583"/>
                    <a:pt x="15328" y="5728"/>
                  </a:cubicBezTo>
                  <a:cubicBezTo>
                    <a:pt x="14574" y="7206"/>
                    <a:pt x="12644" y="8217"/>
                    <a:pt x="11148" y="9346"/>
                  </a:cubicBezTo>
                  <a:cubicBezTo>
                    <a:pt x="10326" y="9962"/>
                    <a:pt x="9768" y="10736"/>
                    <a:pt x="9414" y="11565"/>
                  </a:cubicBezTo>
                  <a:cubicBezTo>
                    <a:pt x="8964" y="12460"/>
                    <a:pt x="8819" y="13445"/>
                    <a:pt x="9011" y="14407"/>
                  </a:cubicBezTo>
                  <a:cubicBezTo>
                    <a:pt x="9091" y="14766"/>
                    <a:pt x="9866" y="14604"/>
                    <a:pt x="9785" y="14256"/>
                  </a:cubicBezTo>
                  <a:cubicBezTo>
                    <a:pt x="9625" y="13484"/>
                    <a:pt x="9711" y="12723"/>
                    <a:pt x="10033" y="11995"/>
                  </a:cubicBezTo>
                  <a:cubicBezTo>
                    <a:pt x="10934" y="11446"/>
                    <a:pt x="12211" y="11154"/>
                    <a:pt x="13161" y="10638"/>
                  </a:cubicBezTo>
                  <a:cubicBezTo>
                    <a:pt x="14659" y="9832"/>
                    <a:pt x="15692" y="8804"/>
                    <a:pt x="15855" y="7473"/>
                  </a:cubicBezTo>
                  <a:cubicBezTo>
                    <a:pt x="15953" y="6901"/>
                    <a:pt x="15893" y="6310"/>
                    <a:pt x="15731" y="5728"/>
                  </a:cubicBezTo>
                  <a:cubicBezTo>
                    <a:pt x="15691" y="5577"/>
                    <a:pt x="15648" y="5514"/>
                    <a:pt x="15576" y="5513"/>
                  </a:cubicBezTo>
                  <a:close/>
                  <a:moveTo>
                    <a:pt x="6472" y="17917"/>
                  </a:moveTo>
                  <a:cubicBezTo>
                    <a:pt x="5650" y="17917"/>
                    <a:pt x="4955" y="18287"/>
                    <a:pt x="4955" y="18736"/>
                  </a:cubicBezTo>
                  <a:cubicBezTo>
                    <a:pt x="4955" y="19183"/>
                    <a:pt x="5634" y="19533"/>
                    <a:pt x="6472" y="19533"/>
                  </a:cubicBezTo>
                  <a:lnTo>
                    <a:pt x="15421" y="19533"/>
                  </a:lnTo>
                  <a:cubicBezTo>
                    <a:pt x="16243" y="19533"/>
                    <a:pt x="16908" y="19183"/>
                    <a:pt x="16908" y="18736"/>
                  </a:cubicBezTo>
                  <a:cubicBezTo>
                    <a:pt x="16908" y="18276"/>
                    <a:pt x="16243" y="17917"/>
                    <a:pt x="15421" y="17917"/>
                  </a:cubicBezTo>
                  <a:lnTo>
                    <a:pt x="6472" y="17917"/>
                  </a:lnTo>
                  <a:close/>
                  <a:moveTo>
                    <a:pt x="6472" y="19985"/>
                  </a:moveTo>
                  <a:cubicBezTo>
                    <a:pt x="5650" y="19985"/>
                    <a:pt x="4955" y="20355"/>
                    <a:pt x="4955" y="20803"/>
                  </a:cubicBezTo>
                  <a:cubicBezTo>
                    <a:pt x="4955" y="21251"/>
                    <a:pt x="5634" y="21600"/>
                    <a:pt x="6472" y="21600"/>
                  </a:cubicBezTo>
                  <a:lnTo>
                    <a:pt x="15421" y="21600"/>
                  </a:lnTo>
                  <a:cubicBezTo>
                    <a:pt x="16243" y="21600"/>
                    <a:pt x="16908" y="21251"/>
                    <a:pt x="16908" y="20803"/>
                  </a:cubicBezTo>
                  <a:cubicBezTo>
                    <a:pt x="16908" y="20355"/>
                    <a:pt x="16243" y="19985"/>
                    <a:pt x="15421" y="19985"/>
                  </a:cubicBezTo>
                  <a:lnTo>
                    <a:pt x="6472" y="1998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579" name="Shape 14579"/>
            <p:cNvSpPr/>
            <p:nvPr/>
          </p:nvSpPr>
          <p:spPr>
            <a:xfrm>
              <a:off x="2440299" y="2696721"/>
              <a:ext cx="360533" cy="354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600" extrusionOk="0">
                  <a:moveTo>
                    <a:pt x="6193" y="0"/>
                  </a:moveTo>
                  <a:cubicBezTo>
                    <a:pt x="5251" y="0"/>
                    <a:pt x="4300" y="95"/>
                    <a:pt x="3380" y="314"/>
                  </a:cubicBezTo>
                  <a:cubicBezTo>
                    <a:pt x="2339" y="561"/>
                    <a:pt x="1314" y="1007"/>
                    <a:pt x="378" y="1545"/>
                  </a:cubicBezTo>
                  <a:cubicBezTo>
                    <a:pt x="79" y="1718"/>
                    <a:pt x="-16" y="1999"/>
                    <a:pt x="24" y="2269"/>
                  </a:cubicBezTo>
                  <a:cubicBezTo>
                    <a:pt x="15" y="2323"/>
                    <a:pt x="0" y="2376"/>
                    <a:pt x="0" y="2438"/>
                  </a:cubicBezTo>
                  <a:cubicBezTo>
                    <a:pt x="141" y="6516"/>
                    <a:pt x="166" y="10594"/>
                    <a:pt x="166" y="14674"/>
                  </a:cubicBezTo>
                  <a:cubicBezTo>
                    <a:pt x="166" y="14764"/>
                    <a:pt x="169" y="14842"/>
                    <a:pt x="189" y="14915"/>
                  </a:cubicBezTo>
                  <a:cubicBezTo>
                    <a:pt x="200" y="15075"/>
                    <a:pt x="281" y="15236"/>
                    <a:pt x="449" y="15373"/>
                  </a:cubicBezTo>
                  <a:cubicBezTo>
                    <a:pt x="2189" y="16784"/>
                    <a:pt x="4510" y="17594"/>
                    <a:pt x="6783" y="17594"/>
                  </a:cubicBezTo>
                  <a:cubicBezTo>
                    <a:pt x="7443" y="17594"/>
                    <a:pt x="8086" y="17516"/>
                    <a:pt x="8721" y="17377"/>
                  </a:cubicBezTo>
                  <a:cubicBezTo>
                    <a:pt x="8599" y="16995"/>
                    <a:pt x="8520" y="16603"/>
                    <a:pt x="8462" y="16194"/>
                  </a:cubicBezTo>
                  <a:cubicBezTo>
                    <a:pt x="8447" y="16082"/>
                    <a:pt x="8424" y="15968"/>
                    <a:pt x="8414" y="15856"/>
                  </a:cubicBezTo>
                  <a:cubicBezTo>
                    <a:pt x="8401" y="15859"/>
                    <a:pt x="8381" y="15854"/>
                    <a:pt x="8367" y="15856"/>
                  </a:cubicBezTo>
                  <a:cubicBezTo>
                    <a:pt x="7889" y="15946"/>
                    <a:pt x="7416" y="16007"/>
                    <a:pt x="6925" y="16025"/>
                  </a:cubicBezTo>
                  <a:cubicBezTo>
                    <a:pt x="6809" y="16031"/>
                    <a:pt x="6690" y="16025"/>
                    <a:pt x="6571" y="16025"/>
                  </a:cubicBezTo>
                  <a:cubicBezTo>
                    <a:pt x="5931" y="16025"/>
                    <a:pt x="5280" y="15968"/>
                    <a:pt x="4656" y="15832"/>
                  </a:cubicBezTo>
                  <a:cubicBezTo>
                    <a:pt x="4125" y="15717"/>
                    <a:pt x="3615" y="15533"/>
                    <a:pt x="3120" y="15301"/>
                  </a:cubicBezTo>
                  <a:cubicBezTo>
                    <a:pt x="2911" y="15203"/>
                    <a:pt x="1631" y="14631"/>
                    <a:pt x="1631" y="14384"/>
                  </a:cubicBezTo>
                  <a:cubicBezTo>
                    <a:pt x="1631" y="13853"/>
                    <a:pt x="1634" y="13323"/>
                    <a:pt x="1631" y="12791"/>
                  </a:cubicBezTo>
                  <a:cubicBezTo>
                    <a:pt x="3261" y="13605"/>
                    <a:pt x="5020" y="14046"/>
                    <a:pt x="6760" y="14046"/>
                  </a:cubicBezTo>
                  <a:cubicBezTo>
                    <a:pt x="7348" y="14046"/>
                    <a:pt x="7927" y="14005"/>
                    <a:pt x="8509" y="13901"/>
                  </a:cubicBezTo>
                  <a:cubicBezTo>
                    <a:pt x="8620" y="13301"/>
                    <a:pt x="8800" y="12722"/>
                    <a:pt x="9052" y="12188"/>
                  </a:cubicBezTo>
                  <a:cubicBezTo>
                    <a:pt x="8283" y="12408"/>
                    <a:pt x="7504" y="12526"/>
                    <a:pt x="6713" y="12526"/>
                  </a:cubicBezTo>
                  <a:cubicBezTo>
                    <a:pt x="5037" y="12526"/>
                    <a:pt x="3357" y="12056"/>
                    <a:pt x="1796" y="11174"/>
                  </a:cubicBezTo>
                  <a:cubicBezTo>
                    <a:pt x="1740" y="11142"/>
                    <a:pt x="1687" y="11119"/>
                    <a:pt x="1631" y="11102"/>
                  </a:cubicBezTo>
                  <a:cubicBezTo>
                    <a:pt x="1630" y="10599"/>
                    <a:pt x="1610" y="10085"/>
                    <a:pt x="1607" y="9581"/>
                  </a:cubicBezTo>
                  <a:cubicBezTo>
                    <a:pt x="3474" y="10239"/>
                    <a:pt x="5412" y="10667"/>
                    <a:pt x="7327" y="10667"/>
                  </a:cubicBezTo>
                  <a:cubicBezTo>
                    <a:pt x="8370" y="10667"/>
                    <a:pt x="9426" y="10541"/>
                    <a:pt x="10447" y="10257"/>
                  </a:cubicBezTo>
                  <a:cubicBezTo>
                    <a:pt x="10747" y="9967"/>
                    <a:pt x="11066" y="9708"/>
                    <a:pt x="11416" y="9485"/>
                  </a:cubicBezTo>
                  <a:cubicBezTo>
                    <a:pt x="11917" y="9161"/>
                    <a:pt x="12457" y="8900"/>
                    <a:pt x="13047" y="8737"/>
                  </a:cubicBezTo>
                  <a:cubicBezTo>
                    <a:pt x="13046" y="8784"/>
                    <a:pt x="13047" y="8834"/>
                    <a:pt x="13047" y="8881"/>
                  </a:cubicBezTo>
                  <a:cubicBezTo>
                    <a:pt x="13121" y="8868"/>
                    <a:pt x="13184" y="8844"/>
                    <a:pt x="13259" y="8833"/>
                  </a:cubicBezTo>
                  <a:cubicBezTo>
                    <a:pt x="13547" y="8790"/>
                    <a:pt x="13847" y="8761"/>
                    <a:pt x="14134" y="8761"/>
                  </a:cubicBezTo>
                  <a:cubicBezTo>
                    <a:pt x="15450" y="8761"/>
                    <a:pt x="16694" y="9215"/>
                    <a:pt x="17726" y="9967"/>
                  </a:cubicBezTo>
                  <a:cubicBezTo>
                    <a:pt x="18555" y="9886"/>
                    <a:pt x="19359" y="9685"/>
                    <a:pt x="20161" y="9364"/>
                  </a:cubicBezTo>
                  <a:cubicBezTo>
                    <a:pt x="20159" y="9662"/>
                    <a:pt x="20164" y="9960"/>
                    <a:pt x="20161" y="10257"/>
                  </a:cubicBezTo>
                  <a:cubicBezTo>
                    <a:pt x="19729" y="10551"/>
                    <a:pt x="19297" y="10797"/>
                    <a:pt x="18837" y="10981"/>
                  </a:cubicBezTo>
                  <a:cubicBezTo>
                    <a:pt x="19109" y="11295"/>
                    <a:pt x="19334" y="11631"/>
                    <a:pt x="19546" y="11995"/>
                  </a:cubicBezTo>
                  <a:cubicBezTo>
                    <a:pt x="19751" y="11903"/>
                    <a:pt x="19964" y="11816"/>
                    <a:pt x="20161" y="11705"/>
                  </a:cubicBezTo>
                  <a:cubicBezTo>
                    <a:pt x="20160" y="12130"/>
                    <a:pt x="20161" y="12559"/>
                    <a:pt x="20161" y="12984"/>
                  </a:cubicBezTo>
                  <a:cubicBezTo>
                    <a:pt x="20161" y="13017"/>
                    <a:pt x="20138" y="13038"/>
                    <a:pt x="20090" y="13081"/>
                  </a:cubicBezTo>
                  <a:cubicBezTo>
                    <a:pt x="19932" y="12713"/>
                    <a:pt x="19760" y="12345"/>
                    <a:pt x="19546" y="12019"/>
                  </a:cubicBezTo>
                  <a:cubicBezTo>
                    <a:pt x="19543" y="12013"/>
                    <a:pt x="19550" y="12000"/>
                    <a:pt x="19546" y="11995"/>
                  </a:cubicBezTo>
                  <a:cubicBezTo>
                    <a:pt x="19306" y="11627"/>
                    <a:pt x="19042" y="11286"/>
                    <a:pt x="18743" y="10981"/>
                  </a:cubicBezTo>
                  <a:cubicBezTo>
                    <a:pt x="18240" y="10467"/>
                    <a:pt x="17661" y="10070"/>
                    <a:pt x="17041" y="9774"/>
                  </a:cubicBezTo>
                  <a:cubicBezTo>
                    <a:pt x="16363" y="9452"/>
                    <a:pt x="15616" y="9267"/>
                    <a:pt x="14867" y="9267"/>
                  </a:cubicBezTo>
                  <a:cubicBezTo>
                    <a:pt x="14603" y="9267"/>
                    <a:pt x="14352" y="9274"/>
                    <a:pt x="14087" y="9316"/>
                  </a:cubicBezTo>
                  <a:cubicBezTo>
                    <a:pt x="13997" y="9330"/>
                    <a:pt x="13893" y="9345"/>
                    <a:pt x="13803" y="9364"/>
                  </a:cubicBezTo>
                  <a:cubicBezTo>
                    <a:pt x="13759" y="9374"/>
                    <a:pt x="13728" y="9401"/>
                    <a:pt x="13685" y="9412"/>
                  </a:cubicBezTo>
                  <a:cubicBezTo>
                    <a:pt x="13602" y="9431"/>
                    <a:pt x="13530" y="9437"/>
                    <a:pt x="13448" y="9461"/>
                  </a:cubicBezTo>
                  <a:cubicBezTo>
                    <a:pt x="13365" y="9485"/>
                    <a:pt x="13270" y="9505"/>
                    <a:pt x="13188" y="9533"/>
                  </a:cubicBezTo>
                  <a:cubicBezTo>
                    <a:pt x="13030" y="9587"/>
                    <a:pt x="12890" y="9660"/>
                    <a:pt x="12739" y="9726"/>
                  </a:cubicBezTo>
                  <a:cubicBezTo>
                    <a:pt x="12380" y="9884"/>
                    <a:pt x="12041" y="10081"/>
                    <a:pt x="11723" y="10305"/>
                  </a:cubicBezTo>
                  <a:cubicBezTo>
                    <a:pt x="11665" y="10349"/>
                    <a:pt x="11591" y="10381"/>
                    <a:pt x="11534" y="10426"/>
                  </a:cubicBezTo>
                  <a:cubicBezTo>
                    <a:pt x="11510" y="10444"/>
                    <a:pt x="11487" y="10455"/>
                    <a:pt x="11463" y="10474"/>
                  </a:cubicBezTo>
                  <a:cubicBezTo>
                    <a:pt x="11380" y="10540"/>
                    <a:pt x="11307" y="10620"/>
                    <a:pt x="11227" y="10691"/>
                  </a:cubicBezTo>
                  <a:cubicBezTo>
                    <a:pt x="11182" y="10729"/>
                    <a:pt x="11129" y="10748"/>
                    <a:pt x="11085" y="10788"/>
                  </a:cubicBezTo>
                  <a:cubicBezTo>
                    <a:pt x="10885" y="10976"/>
                    <a:pt x="10694" y="11200"/>
                    <a:pt x="10518" y="11415"/>
                  </a:cubicBezTo>
                  <a:cubicBezTo>
                    <a:pt x="10407" y="11549"/>
                    <a:pt x="10310" y="11682"/>
                    <a:pt x="10210" y="11826"/>
                  </a:cubicBezTo>
                  <a:cubicBezTo>
                    <a:pt x="9806" y="12412"/>
                    <a:pt x="9504" y="13060"/>
                    <a:pt x="9312" y="13756"/>
                  </a:cubicBezTo>
                  <a:cubicBezTo>
                    <a:pt x="9288" y="13847"/>
                    <a:pt x="9264" y="13953"/>
                    <a:pt x="9241" y="14046"/>
                  </a:cubicBezTo>
                  <a:cubicBezTo>
                    <a:pt x="9222" y="14135"/>
                    <a:pt x="9211" y="14223"/>
                    <a:pt x="9194" y="14312"/>
                  </a:cubicBezTo>
                  <a:cubicBezTo>
                    <a:pt x="9140" y="14613"/>
                    <a:pt x="9110" y="14901"/>
                    <a:pt x="9100" y="15204"/>
                  </a:cubicBezTo>
                  <a:cubicBezTo>
                    <a:pt x="9097" y="15291"/>
                    <a:pt x="9075" y="15384"/>
                    <a:pt x="9076" y="15470"/>
                  </a:cubicBezTo>
                  <a:cubicBezTo>
                    <a:pt x="9077" y="15556"/>
                    <a:pt x="9095" y="15650"/>
                    <a:pt x="9100" y="15735"/>
                  </a:cubicBezTo>
                  <a:cubicBezTo>
                    <a:pt x="9109" y="15913"/>
                    <a:pt x="9121" y="16088"/>
                    <a:pt x="9147" y="16266"/>
                  </a:cubicBezTo>
                  <a:cubicBezTo>
                    <a:pt x="9194" y="16608"/>
                    <a:pt x="9261" y="16935"/>
                    <a:pt x="9360" y="17256"/>
                  </a:cubicBezTo>
                  <a:cubicBezTo>
                    <a:pt x="9384" y="17337"/>
                    <a:pt x="9426" y="17418"/>
                    <a:pt x="9454" y="17497"/>
                  </a:cubicBezTo>
                  <a:cubicBezTo>
                    <a:pt x="9481" y="17575"/>
                    <a:pt x="9494" y="17660"/>
                    <a:pt x="9525" y="17739"/>
                  </a:cubicBezTo>
                  <a:cubicBezTo>
                    <a:pt x="10417" y="20016"/>
                    <a:pt x="12548" y="21600"/>
                    <a:pt x="14937" y="21600"/>
                  </a:cubicBezTo>
                  <a:cubicBezTo>
                    <a:pt x="15201" y="21600"/>
                    <a:pt x="15455" y="21566"/>
                    <a:pt x="15717" y="21528"/>
                  </a:cubicBezTo>
                  <a:cubicBezTo>
                    <a:pt x="17039" y="21335"/>
                    <a:pt x="18857" y="20217"/>
                    <a:pt x="19664" y="19090"/>
                  </a:cubicBezTo>
                  <a:cubicBezTo>
                    <a:pt x="20572" y="17825"/>
                    <a:pt x="20899" y="16214"/>
                    <a:pt x="20586" y="14553"/>
                  </a:cubicBezTo>
                  <a:cubicBezTo>
                    <a:pt x="20572" y="14473"/>
                    <a:pt x="20533" y="14391"/>
                    <a:pt x="20515" y="14312"/>
                  </a:cubicBezTo>
                  <a:cubicBezTo>
                    <a:pt x="20506" y="14270"/>
                    <a:pt x="20502" y="14232"/>
                    <a:pt x="20492" y="14191"/>
                  </a:cubicBezTo>
                  <a:cubicBezTo>
                    <a:pt x="20706" y="14052"/>
                    <a:pt x="20937" y="13908"/>
                    <a:pt x="21130" y="13756"/>
                  </a:cubicBezTo>
                  <a:cubicBezTo>
                    <a:pt x="21266" y="13647"/>
                    <a:pt x="21311" y="13521"/>
                    <a:pt x="21319" y="13394"/>
                  </a:cubicBezTo>
                  <a:cubicBezTo>
                    <a:pt x="21336" y="13336"/>
                    <a:pt x="21342" y="13273"/>
                    <a:pt x="21342" y="13201"/>
                  </a:cubicBezTo>
                  <a:cubicBezTo>
                    <a:pt x="21342" y="10654"/>
                    <a:pt x="21357" y="8100"/>
                    <a:pt x="21413" y="5551"/>
                  </a:cubicBezTo>
                  <a:cubicBezTo>
                    <a:pt x="21427" y="4893"/>
                    <a:pt x="21584" y="4096"/>
                    <a:pt x="21484" y="3451"/>
                  </a:cubicBezTo>
                  <a:cubicBezTo>
                    <a:pt x="21414" y="3008"/>
                    <a:pt x="20519" y="2605"/>
                    <a:pt x="20184" y="2462"/>
                  </a:cubicBezTo>
                  <a:cubicBezTo>
                    <a:pt x="19484" y="2162"/>
                    <a:pt x="18726" y="1960"/>
                    <a:pt x="17986" y="1786"/>
                  </a:cubicBezTo>
                  <a:cubicBezTo>
                    <a:pt x="16517" y="1440"/>
                    <a:pt x="14990" y="1443"/>
                    <a:pt x="13519" y="1786"/>
                  </a:cubicBezTo>
                  <a:cubicBezTo>
                    <a:pt x="13328" y="1831"/>
                    <a:pt x="13122" y="1895"/>
                    <a:pt x="12928" y="1955"/>
                  </a:cubicBezTo>
                  <a:cubicBezTo>
                    <a:pt x="12911" y="1937"/>
                    <a:pt x="12900" y="1924"/>
                    <a:pt x="12881" y="1907"/>
                  </a:cubicBezTo>
                  <a:cubicBezTo>
                    <a:pt x="12505" y="1559"/>
                    <a:pt x="11912" y="1284"/>
                    <a:pt x="11629" y="1158"/>
                  </a:cubicBezTo>
                  <a:cubicBezTo>
                    <a:pt x="10764" y="782"/>
                    <a:pt x="9822" y="531"/>
                    <a:pt x="8911" y="314"/>
                  </a:cubicBezTo>
                  <a:cubicBezTo>
                    <a:pt x="8021" y="100"/>
                    <a:pt x="7104" y="0"/>
                    <a:pt x="6193" y="0"/>
                  </a:cubicBezTo>
                  <a:close/>
                  <a:moveTo>
                    <a:pt x="6216" y="1520"/>
                  </a:moveTo>
                  <a:cubicBezTo>
                    <a:pt x="7771" y="1520"/>
                    <a:pt x="9312" y="1865"/>
                    <a:pt x="10778" y="2510"/>
                  </a:cubicBezTo>
                  <a:cubicBezTo>
                    <a:pt x="9583" y="3251"/>
                    <a:pt x="8194" y="3596"/>
                    <a:pt x="6783" y="3596"/>
                  </a:cubicBezTo>
                  <a:cubicBezTo>
                    <a:pt x="5167" y="3596"/>
                    <a:pt x="3541" y="3148"/>
                    <a:pt x="2151" y="2365"/>
                  </a:cubicBezTo>
                  <a:cubicBezTo>
                    <a:pt x="3460" y="1796"/>
                    <a:pt x="4837" y="1520"/>
                    <a:pt x="6216" y="1520"/>
                  </a:cubicBezTo>
                  <a:close/>
                  <a:moveTo>
                    <a:pt x="16379" y="2775"/>
                  </a:moveTo>
                  <a:cubicBezTo>
                    <a:pt x="17446" y="2844"/>
                    <a:pt x="18515" y="3114"/>
                    <a:pt x="19523" y="3548"/>
                  </a:cubicBezTo>
                  <a:cubicBezTo>
                    <a:pt x="17669" y="4672"/>
                    <a:pt x="15216" y="4613"/>
                    <a:pt x="13212" y="3765"/>
                  </a:cubicBezTo>
                  <a:cubicBezTo>
                    <a:pt x="13224" y="3603"/>
                    <a:pt x="13230" y="3442"/>
                    <a:pt x="13236" y="3282"/>
                  </a:cubicBezTo>
                  <a:cubicBezTo>
                    <a:pt x="13237" y="3242"/>
                    <a:pt x="13235" y="3202"/>
                    <a:pt x="13236" y="3162"/>
                  </a:cubicBezTo>
                  <a:cubicBezTo>
                    <a:pt x="14262" y="2833"/>
                    <a:pt x="15320" y="2707"/>
                    <a:pt x="16379" y="2775"/>
                  </a:cubicBezTo>
                  <a:close/>
                  <a:moveTo>
                    <a:pt x="11699" y="3717"/>
                  </a:moveTo>
                  <a:cubicBezTo>
                    <a:pt x="11686" y="4138"/>
                    <a:pt x="11661" y="4551"/>
                    <a:pt x="11652" y="4972"/>
                  </a:cubicBezTo>
                  <a:cubicBezTo>
                    <a:pt x="11550" y="5032"/>
                    <a:pt x="11448" y="5084"/>
                    <a:pt x="11345" y="5141"/>
                  </a:cubicBezTo>
                  <a:cubicBezTo>
                    <a:pt x="9912" y="5903"/>
                    <a:pt x="8334" y="6299"/>
                    <a:pt x="6760" y="6299"/>
                  </a:cubicBezTo>
                  <a:cubicBezTo>
                    <a:pt x="4976" y="6299"/>
                    <a:pt x="3198" y="5798"/>
                    <a:pt x="1631" y="4779"/>
                  </a:cubicBezTo>
                  <a:cubicBezTo>
                    <a:pt x="1599" y="4759"/>
                    <a:pt x="1568" y="4746"/>
                    <a:pt x="1537" y="4730"/>
                  </a:cubicBezTo>
                  <a:cubicBezTo>
                    <a:pt x="1529" y="4414"/>
                    <a:pt x="1522" y="4104"/>
                    <a:pt x="1513" y="3789"/>
                  </a:cubicBezTo>
                  <a:cubicBezTo>
                    <a:pt x="3069" y="4663"/>
                    <a:pt x="4862" y="5116"/>
                    <a:pt x="6642" y="5116"/>
                  </a:cubicBezTo>
                  <a:cubicBezTo>
                    <a:pt x="8272" y="5116"/>
                    <a:pt x="9900" y="4710"/>
                    <a:pt x="11321" y="3910"/>
                  </a:cubicBezTo>
                  <a:cubicBezTo>
                    <a:pt x="11446" y="3840"/>
                    <a:pt x="11578" y="3793"/>
                    <a:pt x="11699" y="3717"/>
                  </a:cubicBezTo>
                  <a:close/>
                  <a:moveTo>
                    <a:pt x="20255" y="4489"/>
                  </a:moveTo>
                  <a:cubicBezTo>
                    <a:pt x="20246" y="4823"/>
                    <a:pt x="20241" y="5144"/>
                    <a:pt x="20232" y="5478"/>
                  </a:cubicBezTo>
                  <a:cubicBezTo>
                    <a:pt x="18042" y="6721"/>
                    <a:pt x="15397" y="6878"/>
                    <a:pt x="13118" y="5865"/>
                  </a:cubicBezTo>
                  <a:cubicBezTo>
                    <a:pt x="13121" y="5704"/>
                    <a:pt x="13114" y="5542"/>
                    <a:pt x="13118" y="5382"/>
                  </a:cubicBezTo>
                  <a:cubicBezTo>
                    <a:pt x="13121" y="5272"/>
                    <a:pt x="13116" y="5155"/>
                    <a:pt x="13118" y="5044"/>
                  </a:cubicBezTo>
                  <a:cubicBezTo>
                    <a:pt x="15438" y="5911"/>
                    <a:pt x="18150" y="5788"/>
                    <a:pt x="20255" y="4489"/>
                  </a:cubicBezTo>
                  <a:close/>
                  <a:moveTo>
                    <a:pt x="1584" y="6516"/>
                  </a:moveTo>
                  <a:cubicBezTo>
                    <a:pt x="3194" y="7399"/>
                    <a:pt x="4970" y="7819"/>
                    <a:pt x="6760" y="7819"/>
                  </a:cubicBezTo>
                  <a:cubicBezTo>
                    <a:pt x="8336" y="7819"/>
                    <a:pt x="9933" y="7494"/>
                    <a:pt x="11392" y="6830"/>
                  </a:cubicBezTo>
                  <a:cubicBezTo>
                    <a:pt x="11474" y="6793"/>
                    <a:pt x="11549" y="6749"/>
                    <a:pt x="11629" y="6709"/>
                  </a:cubicBezTo>
                  <a:cubicBezTo>
                    <a:pt x="11622" y="7198"/>
                    <a:pt x="11611" y="7693"/>
                    <a:pt x="11605" y="8181"/>
                  </a:cubicBezTo>
                  <a:cubicBezTo>
                    <a:pt x="11537" y="8217"/>
                    <a:pt x="11462" y="8244"/>
                    <a:pt x="11392" y="8278"/>
                  </a:cubicBezTo>
                  <a:cubicBezTo>
                    <a:pt x="10084" y="8885"/>
                    <a:pt x="8722" y="9147"/>
                    <a:pt x="7351" y="9147"/>
                  </a:cubicBezTo>
                  <a:cubicBezTo>
                    <a:pt x="5412" y="9147"/>
                    <a:pt x="3469" y="8634"/>
                    <a:pt x="1607" y="7940"/>
                  </a:cubicBezTo>
                  <a:cubicBezTo>
                    <a:pt x="1603" y="7463"/>
                    <a:pt x="1592" y="6997"/>
                    <a:pt x="1584" y="6516"/>
                  </a:cubicBezTo>
                  <a:close/>
                  <a:moveTo>
                    <a:pt x="20208" y="6878"/>
                  </a:moveTo>
                  <a:cubicBezTo>
                    <a:pt x="20201" y="7266"/>
                    <a:pt x="20189" y="7649"/>
                    <a:pt x="20184" y="8037"/>
                  </a:cubicBezTo>
                  <a:cubicBezTo>
                    <a:pt x="17914" y="9142"/>
                    <a:pt x="15437" y="8893"/>
                    <a:pt x="13094" y="8181"/>
                  </a:cubicBezTo>
                  <a:cubicBezTo>
                    <a:pt x="13095" y="8052"/>
                    <a:pt x="13092" y="7925"/>
                    <a:pt x="13094" y="7795"/>
                  </a:cubicBezTo>
                  <a:cubicBezTo>
                    <a:pt x="13097" y="7587"/>
                    <a:pt x="13091" y="7376"/>
                    <a:pt x="13094" y="7168"/>
                  </a:cubicBezTo>
                  <a:cubicBezTo>
                    <a:pt x="15386" y="8033"/>
                    <a:pt x="17980" y="7933"/>
                    <a:pt x="20208" y="6878"/>
                  </a:cubicBezTo>
                  <a:close/>
                  <a:moveTo>
                    <a:pt x="14867" y="10498"/>
                  </a:moveTo>
                  <a:cubicBezTo>
                    <a:pt x="15716" y="10498"/>
                    <a:pt x="16486" y="10796"/>
                    <a:pt x="17135" y="11246"/>
                  </a:cubicBezTo>
                  <a:cubicBezTo>
                    <a:pt x="17571" y="11548"/>
                    <a:pt x="17946" y="11929"/>
                    <a:pt x="18270" y="12357"/>
                  </a:cubicBezTo>
                  <a:cubicBezTo>
                    <a:pt x="18581" y="12767"/>
                    <a:pt x="18856" y="13214"/>
                    <a:pt x="19050" y="13684"/>
                  </a:cubicBezTo>
                  <a:cubicBezTo>
                    <a:pt x="19199" y="14050"/>
                    <a:pt x="19311" y="14421"/>
                    <a:pt x="19381" y="14794"/>
                  </a:cubicBezTo>
                  <a:cubicBezTo>
                    <a:pt x="19384" y="14811"/>
                    <a:pt x="19379" y="14827"/>
                    <a:pt x="19381" y="14842"/>
                  </a:cubicBezTo>
                  <a:cubicBezTo>
                    <a:pt x="19613" y="16142"/>
                    <a:pt x="19367" y="17396"/>
                    <a:pt x="18672" y="18366"/>
                  </a:cubicBezTo>
                  <a:cubicBezTo>
                    <a:pt x="18050" y="19231"/>
                    <a:pt x="16562" y="20149"/>
                    <a:pt x="15552" y="20297"/>
                  </a:cubicBezTo>
                  <a:cubicBezTo>
                    <a:pt x="15347" y="20325"/>
                    <a:pt x="15144" y="20345"/>
                    <a:pt x="14937" y="20345"/>
                  </a:cubicBezTo>
                  <a:cubicBezTo>
                    <a:pt x="13067" y="20345"/>
                    <a:pt x="11401" y="19101"/>
                    <a:pt x="10683" y="17304"/>
                  </a:cubicBezTo>
                  <a:cubicBezTo>
                    <a:pt x="10651" y="17227"/>
                    <a:pt x="10615" y="17141"/>
                    <a:pt x="10589" y="17063"/>
                  </a:cubicBezTo>
                  <a:cubicBezTo>
                    <a:pt x="10563" y="16984"/>
                    <a:pt x="10543" y="16902"/>
                    <a:pt x="10518" y="16821"/>
                  </a:cubicBezTo>
                  <a:cubicBezTo>
                    <a:pt x="10447" y="16579"/>
                    <a:pt x="10387" y="16330"/>
                    <a:pt x="10352" y="16073"/>
                  </a:cubicBezTo>
                  <a:cubicBezTo>
                    <a:pt x="10312" y="15800"/>
                    <a:pt x="10298" y="15547"/>
                    <a:pt x="10305" y="15277"/>
                  </a:cubicBezTo>
                  <a:cubicBezTo>
                    <a:pt x="10307" y="15183"/>
                    <a:pt x="10321" y="15081"/>
                    <a:pt x="10329" y="14987"/>
                  </a:cubicBezTo>
                  <a:cubicBezTo>
                    <a:pt x="10337" y="14891"/>
                    <a:pt x="10340" y="14793"/>
                    <a:pt x="10352" y="14698"/>
                  </a:cubicBezTo>
                  <a:cubicBezTo>
                    <a:pt x="10392" y="14421"/>
                    <a:pt x="10458" y="14140"/>
                    <a:pt x="10541" y="13877"/>
                  </a:cubicBezTo>
                  <a:cubicBezTo>
                    <a:pt x="10576" y="13772"/>
                    <a:pt x="10617" y="13668"/>
                    <a:pt x="10660" y="13563"/>
                  </a:cubicBezTo>
                  <a:cubicBezTo>
                    <a:pt x="10703" y="13451"/>
                    <a:pt x="10750" y="13359"/>
                    <a:pt x="10801" y="13250"/>
                  </a:cubicBezTo>
                  <a:cubicBezTo>
                    <a:pt x="10999" y="12839"/>
                    <a:pt x="11240" y="12455"/>
                    <a:pt x="11534" y="12115"/>
                  </a:cubicBezTo>
                  <a:cubicBezTo>
                    <a:pt x="11986" y="11592"/>
                    <a:pt x="12555" y="11167"/>
                    <a:pt x="13188" y="10884"/>
                  </a:cubicBezTo>
                  <a:cubicBezTo>
                    <a:pt x="13268" y="10849"/>
                    <a:pt x="13342" y="10820"/>
                    <a:pt x="13425" y="10788"/>
                  </a:cubicBezTo>
                  <a:cubicBezTo>
                    <a:pt x="13505" y="10757"/>
                    <a:pt x="13601" y="10717"/>
                    <a:pt x="13685" y="10691"/>
                  </a:cubicBezTo>
                  <a:cubicBezTo>
                    <a:pt x="13747" y="10672"/>
                    <a:pt x="13810" y="10659"/>
                    <a:pt x="13874" y="10643"/>
                  </a:cubicBezTo>
                  <a:cubicBezTo>
                    <a:pt x="13938" y="10627"/>
                    <a:pt x="13996" y="10608"/>
                    <a:pt x="14063" y="10595"/>
                  </a:cubicBezTo>
                  <a:cubicBezTo>
                    <a:pt x="14336" y="10536"/>
                    <a:pt x="14596" y="10498"/>
                    <a:pt x="14867" y="10498"/>
                  </a:cubicBezTo>
                  <a:close/>
                  <a:moveTo>
                    <a:pt x="14394" y="11584"/>
                  </a:moveTo>
                  <a:cubicBezTo>
                    <a:pt x="14240" y="11584"/>
                    <a:pt x="14110" y="11628"/>
                    <a:pt x="14016" y="11729"/>
                  </a:cubicBezTo>
                  <a:cubicBezTo>
                    <a:pt x="13925" y="11826"/>
                    <a:pt x="13890" y="11962"/>
                    <a:pt x="13898" y="12115"/>
                  </a:cubicBezTo>
                  <a:cubicBezTo>
                    <a:pt x="13779" y="12130"/>
                    <a:pt x="13653" y="12162"/>
                    <a:pt x="13543" y="12188"/>
                  </a:cubicBezTo>
                  <a:cubicBezTo>
                    <a:pt x="13435" y="12213"/>
                    <a:pt x="13335" y="12247"/>
                    <a:pt x="13236" y="12284"/>
                  </a:cubicBezTo>
                  <a:cubicBezTo>
                    <a:pt x="13151" y="12316"/>
                    <a:pt x="13078" y="12339"/>
                    <a:pt x="12999" y="12381"/>
                  </a:cubicBezTo>
                  <a:cubicBezTo>
                    <a:pt x="12913" y="12426"/>
                    <a:pt x="12817" y="12471"/>
                    <a:pt x="12739" y="12526"/>
                  </a:cubicBezTo>
                  <a:cubicBezTo>
                    <a:pt x="12632" y="12602"/>
                    <a:pt x="12543" y="12695"/>
                    <a:pt x="12456" y="12791"/>
                  </a:cubicBezTo>
                  <a:cubicBezTo>
                    <a:pt x="12404" y="12848"/>
                    <a:pt x="12355" y="12921"/>
                    <a:pt x="12314" y="12984"/>
                  </a:cubicBezTo>
                  <a:cubicBezTo>
                    <a:pt x="12110" y="13310"/>
                    <a:pt x="12044" y="13721"/>
                    <a:pt x="12149" y="14143"/>
                  </a:cubicBezTo>
                  <a:cubicBezTo>
                    <a:pt x="12161" y="14202"/>
                    <a:pt x="12200" y="14256"/>
                    <a:pt x="12219" y="14312"/>
                  </a:cubicBezTo>
                  <a:cubicBezTo>
                    <a:pt x="12323" y="14614"/>
                    <a:pt x="12491" y="14882"/>
                    <a:pt x="12716" y="15084"/>
                  </a:cubicBezTo>
                  <a:cubicBezTo>
                    <a:pt x="12784" y="15147"/>
                    <a:pt x="12854" y="15205"/>
                    <a:pt x="12928" y="15253"/>
                  </a:cubicBezTo>
                  <a:cubicBezTo>
                    <a:pt x="13001" y="15299"/>
                    <a:pt x="13087" y="15342"/>
                    <a:pt x="13165" y="15373"/>
                  </a:cubicBezTo>
                  <a:cubicBezTo>
                    <a:pt x="13180" y="15380"/>
                    <a:pt x="13197" y="15392"/>
                    <a:pt x="13212" y="15398"/>
                  </a:cubicBezTo>
                  <a:cubicBezTo>
                    <a:pt x="13484" y="15498"/>
                    <a:pt x="13768" y="15540"/>
                    <a:pt x="14039" y="15591"/>
                  </a:cubicBezTo>
                  <a:cubicBezTo>
                    <a:pt x="14056" y="16150"/>
                    <a:pt x="14054" y="16750"/>
                    <a:pt x="14063" y="17377"/>
                  </a:cubicBezTo>
                  <a:cubicBezTo>
                    <a:pt x="13766" y="17210"/>
                    <a:pt x="13482" y="16970"/>
                    <a:pt x="13283" y="16749"/>
                  </a:cubicBezTo>
                  <a:cubicBezTo>
                    <a:pt x="13172" y="16626"/>
                    <a:pt x="13034" y="16556"/>
                    <a:pt x="12881" y="16556"/>
                  </a:cubicBezTo>
                  <a:cubicBezTo>
                    <a:pt x="12654" y="16556"/>
                    <a:pt x="12431" y="16724"/>
                    <a:pt x="12338" y="16942"/>
                  </a:cubicBezTo>
                  <a:cubicBezTo>
                    <a:pt x="12252" y="17143"/>
                    <a:pt x="12279" y="17352"/>
                    <a:pt x="12432" y="17521"/>
                  </a:cubicBezTo>
                  <a:cubicBezTo>
                    <a:pt x="12846" y="17982"/>
                    <a:pt x="13465" y="18376"/>
                    <a:pt x="14087" y="18607"/>
                  </a:cubicBezTo>
                  <a:lnTo>
                    <a:pt x="14087" y="18800"/>
                  </a:lnTo>
                  <a:cubicBezTo>
                    <a:pt x="14085" y="18963"/>
                    <a:pt x="14146" y="19103"/>
                    <a:pt x="14252" y="19211"/>
                  </a:cubicBezTo>
                  <a:cubicBezTo>
                    <a:pt x="14363" y="19324"/>
                    <a:pt x="14513" y="19404"/>
                    <a:pt x="14677" y="19404"/>
                  </a:cubicBezTo>
                  <a:cubicBezTo>
                    <a:pt x="14934" y="19404"/>
                    <a:pt x="15220" y="19217"/>
                    <a:pt x="15221" y="18849"/>
                  </a:cubicBezTo>
                  <a:lnTo>
                    <a:pt x="15221" y="18825"/>
                  </a:lnTo>
                  <a:cubicBezTo>
                    <a:pt x="15697" y="18808"/>
                    <a:pt x="16082" y="18645"/>
                    <a:pt x="16403" y="18342"/>
                  </a:cubicBezTo>
                  <a:cubicBezTo>
                    <a:pt x="16961" y="17814"/>
                    <a:pt x="17324" y="17070"/>
                    <a:pt x="17301" y="16435"/>
                  </a:cubicBezTo>
                  <a:cubicBezTo>
                    <a:pt x="17288" y="16060"/>
                    <a:pt x="17150" y="15734"/>
                    <a:pt x="16899" y="15470"/>
                  </a:cubicBezTo>
                  <a:cubicBezTo>
                    <a:pt x="16850" y="15421"/>
                    <a:pt x="16787" y="15370"/>
                    <a:pt x="16734" y="15325"/>
                  </a:cubicBezTo>
                  <a:cubicBezTo>
                    <a:pt x="16252" y="14931"/>
                    <a:pt x="15687" y="14747"/>
                    <a:pt x="15127" y="14625"/>
                  </a:cubicBezTo>
                  <a:cubicBezTo>
                    <a:pt x="15121" y="14462"/>
                    <a:pt x="15110" y="14305"/>
                    <a:pt x="15103" y="14143"/>
                  </a:cubicBezTo>
                  <a:cubicBezTo>
                    <a:pt x="15093" y="13880"/>
                    <a:pt x="15091" y="13607"/>
                    <a:pt x="15079" y="13346"/>
                  </a:cubicBezTo>
                  <a:cubicBezTo>
                    <a:pt x="15273" y="13398"/>
                    <a:pt x="15434" y="13485"/>
                    <a:pt x="15599" y="13563"/>
                  </a:cubicBezTo>
                  <a:cubicBezTo>
                    <a:pt x="15917" y="13713"/>
                    <a:pt x="16257" y="13506"/>
                    <a:pt x="16332" y="13153"/>
                  </a:cubicBezTo>
                  <a:cubicBezTo>
                    <a:pt x="16367" y="12993"/>
                    <a:pt x="16342" y="12820"/>
                    <a:pt x="16237" y="12670"/>
                  </a:cubicBezTo>
                  <a:cubicBezTo>
                    <a:pt x="16183" y="12592"/>
                    <a:pt x="16104" y="12525"/>
                    <a:pt x="16001" y="12477"/>
                  </a:cubicBezTo>
                  <a:cubicBezTo>
                    <a:pt x="15707" y="12338"/>
                    <a:pt x="15358" y="12227"/>
                    <a:pt x="15008" y="12164"/>
                  </a:cubicBezTo>
                  <a:cubicBezTo>
                    <a:pt x="14991" y="11778"/>
                    <a:pt x="14680" y="11584"/>
                    <a:pt x="14394" y="11584"/>
                  </a:cubicBezTo>
                  <a:close/>
                  <a:moveTo>
                    <a:pt x="13945" y="13274"/>
                  </a:moveTo>
                  <a:cubicBezTo>
                    <a:pt x="13954" y="13465"/>
                    <a:pt x="13960" y="13663"/>
                    <a:pt x="13968" y="13853"/>
                  </a:cubicBezTo>
                  <a:cubicBezTo>
                    <a:pt x="13975" y="14040"/>
                    <a:pt x="13985" y="14222"/>
                    <a:pt x="13992" y="14408"/>
                  </a:cubicBezTo>
                  <a:cubicBezTo>
                    <a:pt x="13916" y="14391"/>
                    <a:pt x="13830" y="14379"/>
                    <a:pt x="13756" y="14360"/>
                  </a:cubicBezTo>
                  <a:cubicBezTo>
                    <a:pt x="13493" y="14293"/>
                    <a:pt x="13283" y="14060"/>
                    <a:pt x="13259" y="13829"/>
                  </a:cubicBezTo>
                  <a:cubicBezTo>
                    <a:pt x="13250" y="13735"/>
                    <a:pt x="13280" y="13663"/>
                    <a:pt x="13330" y="13587"/>
                  </a:cubicBezTo>
                  <a:cubicBezTo>
                    <a:pt x="13378" y="13518"/>
                    <a:pt x="13448" y="13443"/>
                    <a:pt x="13543" y="13394"/>
                  </a:cubicBezTo>
                  <a:cubicBezTo>
                    <a:pt x="13659" y="13334"/>
                    <a:pt x="13794" y="13300"/>
                    <a:pt x="13945" y="13274"/>
                  </a:cubicBezTo>
                  <a:close/>
                  <a:moveTo>
                    <a:pt x="15174" y="15832"/>
                  </a:moveTo>
                  <a:cubicBezTo>
                    <a:pt x="15524" y="15927"/>
                    <a:pt x="15791" y="16031"/>
                    <a:pt x="16025" y="16194"/>
                  </a:cubicBezTo>
                  <a:cubicBezTo>
                    <a:pt x="16135" y="16272"/>
                    <a:pt x="16190" y="16389"/>
                    <a:pt x="16190" y="16532"/>
                  </a:cubicBezTo>
                  <a:cubicBezTo>
                    <a:pt x="16190" y="16893"/>
                    <a:pt x="15832" y="17360"/>
                    <a:pt x="15599" y="17521"/>
                  </a:cubicBezTo>
                  <a:cubicBezTo>
                    <a:pt x="15481" y="17602"/>
                    <a:pt x="15350" y="17648"/>
                    <a:pt x="15197" y="17666"/>
                  </a:cubicBezTo>
                  <a:cubicBezTo>
                    <a:pt x="15189" y="17025"/>
                    <a:pt x="15192" y="16426"/>
                    <a:pt x="15174" y="1583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583" name="Group 14583"/>
          <p:cNvGrpSpPr/>
          <p:nvPr/>
        </p:nvGrpSpPr>
        <p:grpSpPr>
          <a:xfrm>
            <a:off x="8244617" y="5351620"/>
            <a:ext cx="1208303" cy="507884"/>
            <a:chOff x="0" y="-10121"/>
            <a:chExt cx="2416601" cy="1015766"/>
          </a:xfrm>
        </p:grpSpPr>
        <p:sp>
          <p:nvSpPr>
            <p:cNvPr id="14581" name="Shape 14581"/>
            <p:cNvSpPr/>
            <p:nvPr/>
          </p:nvSpPr>
          <p:spPr>
            <a:xfrm>
              <a:off x="0" y="0"/>
              <a:ext cx="303699" cy="822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54" y="0"/>
                  </a:moveTo>
                  <a:cubicBezTo>
                    <a:pt x="8882" y="0"/>
                    <a:pt x="7409" y="208"/>
                    <a:pt x="6286" y="622"/>
                  </a:cubicBezTo>
                  <a:cubicBezTo>
                    <a:pt x="4041" y="1451"/>
                    <a:pt x="4041" y="2795"/>
                    <a:pt x="6286" y="3624"/>
                  </a:cubicBezTo>
                  <a:cubicBezTo>
                    <a:pt x="8532" y="4452"/>
                    <a:pt x="12173" y="4452"/>
                    <a:pt x="14419" y="3624"/>
                  </a:cubicBezTo>
                  <a:cubicBezTo>
                    <a:pt x="16664" y="2795"/>
                    <a:pt x="16664" y="1451"/>
                    <a:pt x="14419" y="622"/>
                  </a:cubicBezTo>
                  <a:cubicBezTo>
                    <a:pt x="13296" y="208"/>
                    <a:pt x="11825" y="0"/>
                    <a:pt x="10354" y="0"/>
                  </a:cubicBezTo>
                  <a:close/>
                  <a:moveTo>
                    <a:pt x="2751" y="4836"/>
                  </a:moveTo>
                  <a:cubicBezTo>
                    <a:pt x="1555" y="4836"/>
                    <a:pt x="550" y="5119"/>
                    <a:pt x="171" y="5512"/>
                  </a:cubicBezTo>
                  <a:cubicBezTo>
                    <a:pt x="65" y="5594"/>
                    <a:pt x="0" y="5685"/>
                    <a:pt x="0" y="5782"/>
                  </a:cubicBezTo>
                  <a:lnTo>
                    <a:pt x="0" y="5851"/>
                  </a:lnTo>
                  <a:lnTo>
                    <a:pt x="0" y="6917"/>
                  </a:lnTo>
                  <a:lnTo>
                    <a:pt x="0" y="12511"/>
                  </a:lnTo>
                  <a:cubicBezTo>
                    <a:pt x="0" y="12862"/>
                    <a:pt x="772" y="13147"/>
                    <a:pt x="1724" y="13147"/>
                  </a:cubicBezTo>
                  <a:cubicBezTo>
                    <a:pt x="2676" y="13147"/>
                    <a:pt x="3448" y="12862"/>
                    <a:pt x="3448" y="12511"/>
                  </a:cubicBezTo>
                  <a:lnTo>
                    <a:pt x="3448" y="8135"/>
                  </a:lnTo>
                  <a:cubicBezTo>
                    <a:pt x="3404" y="8102"/>
                    <a:pt x="3372" y="8066"/>
                    <a:pt x="3372" y="8026"/>
                  </a:cubicBezTo>
                  <a:lnTo>
                    <a:pt x="3372" y="7759"/>
                  </a:lnTo>
                  <a:cubicBezTo>
                    <a:pt x="3372" y="7619"/>
                    <a:pt x="3680" y="7507"/>
                    <a:pt x="4058" y="7507"/>
                  </a:cubicBezTo>
                  <a:lnTo>
                    <a:pt x="4094" y="7507"/>
                  </a:lnTo>
                  <a:cubicBezTo>
                    <a:pt x="4472" y="7507"/>
                    <a:pt x="4777" y="7619"/>
                    <a:pt x="4777" y="7759"/>
                  </a:cubicBezTo>
                  <a:lnTo>
                    <a:pt x="4777" y="8026"/>
                  </a:lnTo>
                  <a:cubicBezTo>
                    <a:pt x="4777" y="8031"/>
                    <a:pt x="4770" y="8035"/>
                    <a:pt x="4770" y="8039"/>
                  </a:cubicBezTo>
                  <a:lnTo>
                    <a:pt x="4770" y="20650"/>
                  </a:lnTo>
                  <a:cubicBezTo>
                    <a:pt x="4770" y="21175"/>
                    <a:pt x="5922" y="21600"/>
                    <a:pt x="7345" y="21600"/>
                  </a:cubicBezTo>
                  <a:cubicBezTo>
                    <a:pt x="8767" y="21600"/>
                    <a:pt x="9920" y="21175"/>
                    <a:pt x="9920" y="20650"/>
                  </a:cubicBezTo>
                  <a:lnTo>
                    <a:pt x="9920" y="13164"/>
                  </a:lnTo>
                  <a:lnTo>
                    <a:pt x="11614" y="13164"/>
                  </a:lnTo>
                  <a:lnTo>
                    <a:pt x="11614" y="20650"/>
                  </a:lnTo>
                  <a:cubicBezTo>
                    <a:pt x="11614" y="21175"/>
                    <a:pt x="12767" y="21600"/>
                    <a:pt x="14189" y="21600"/>
                  </a:cubicBezTo>
                  <a:cubicBezTo>
                    <a:pt x="15612" y="21600"/>
                    <a:pt x="16765" y="21175"/>
                    <a:pt x="16765" y="20650"/>
                  </a:cubicBezTo>
                  <a:lnTo>
                    <a:pt x="16765" y="7932"/>
                  </a:lnTo>
                  <a:lnTo>
                    <a:pt x="16782" y="7932"/>
                  </a:lnTo>
                  <a:lnTo>
                    <a:pt x="16782" y="7759"/>
                  </a:lnTo>
                  <a:cubicBezTo>
                    <a:pt x="16782" y="7619"/>
                    <a:pt x="17089" y="7507"/>
                    <a:pt x="17467" y="7507"/>
                  </a:cubicBezTo>
                  <a:lnTo>
                    <a:pt x="17503" y="7507"/>
                  </a:lnTo>
                  <a:cubicBezTo>
                    <a:pt x="17881" y="7507"/>
                    <a:pt x="18186" y="7619"/>
                    <a:pt x="18186" y="7759"/>
                  </a:cubicBezTo>
                  <a:lnTo>
                    <a:pt x="18186" y="8026"/>
                  </a:lnTo>
                  <a:cubicBezTo>
                    <a:pt x="18186" y="8048"/>
                    <a:pt x="18166" y="8068"/>
                    <a:pt x="18152" y="8088"/>
                  </a:cubicBezTo>
                  <a:lnTo>
                    <a:pt x="18152" y="12511"/>
                  </a:lnTo>
                  <a:cubicBezTo>
                    <a:pt x="18152" y="12862"/>
                    <a:pt x="18924" y="13147"/>
                    <a:pt x="19876" y="13147"/>
                  </a:cubicBezTo>
                  <a:cubicBezTo>
                    <a:pt x="20828" y="13147"/>
                    <a:pt x="21600" y="12862"/>
                    <a:pt x="21600" y="12511"/>
                  </a:cubicBezTo>
                  <a:lnTo>
                    <a:pt x="21600" y="6917"/>
                  </a:lnTo>
                  <a:lnTo>
                    <a:pt x="21600" y="5851"/>
                  </a:lnTo>
                  <a:lnTo>
                    <a:pt x="21600" y="5782"/>
                  </a:lnTo>
                  <a:cubicBezTo>
                    <a:pt x="21600" y="5685"/>
                    <a:pt x="21535" y="5594"/>
                    <a:pt x="21429" y="5512"/>
                  </a:cubicBezTo>
                  <a:cubicBezTo>
                    <a:pt x="21050" y="5119"/>
                    <a:pt x="20045" y="4836"/>
                    <a:pt x="18849" y="4836"/>
                  </a:cubicBezTo>
                  <a:lnTo>
                    <a:pt x="2751" y="4836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4582" name="Shape 14582"/>
            <p:cNvSpPr/>
            <p:nvPr/>
          </p:nvSpPr>
          <p:spPr>
            <a:xfrm rot="10594">
              <a:off x="443943" y="-10121"/>
              <a:ext cx="1972658" cy="1015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lnSpc>
                  <a:spcPts val="940"/>
                </a:lnSpc>
                <a:spcBef>
                  <a:spcPts val="225"/>
                </a:spcBef>
                <a:defRPr sz="1800"/>
              </a:pPr>
              <a:r>
                <a:rPr sz="1735" dirty="0">
                  <a:solidFill>
                    <a:schemeClr val="accent4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75%</a:t>
              </a:r>
            </a:p>
            <a:p>
              <a:pPr algn="l">
                <a:lnSpc>
                  <a:spcPts val="940"/>
                </a:lnSpc>
                <a:spcBef>
                  <a:spcPts val="225"/>
                </a:spcBef>
                <a:defRPr sz="1800"/>
              </a:pPr>
              <a:r>
                <a:rPr sz="1200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Male User</a:t>
              </a:r>
            </a:p>
          </p:txBody>
        </p:sp>
      </p:grpSp>
      <p:grpSp>
        <p:nvGrpSpPr>
          <p:cNvPr id="14586" name="Group 14586"/>
          <p:cNvGrpSpPr/>
          <p:nvPr/>
        </p:nvGrpSpPr>
        <p:grpSpPr>
          <a:xfrm>
            <a:off x="9796707" y="5337657"/>
            <a:ext cx="1242219" cy="522848"/>
            <a:chOff x="0" y="-112091"/>
            <a:chExt cx="2484435" cy="1045694"/>
          </a:xfrm>
        </p:grpSpPr>
        <p:sp>
          <p:nvSpPr>
            <p:cNvPr id="14584" name="Shape 14584"/>
            <p:cNvSpPr/>
            <p:nvPr/>
          </p:nvSpPr>
          <p:spPr>
            <a:xfrm>
              <a:off x="0" y="0"/>
              <a:ext cx="376577" cy="820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extrusionOk="0">
                  <a:moveTo>
                    <a:pt x="10734" y="0"/>
                  </a:moveTo>
                  <a:cubicBezTo>
                    <a:pt x="9684" y="0"/>
                    <a:pt x="8634" y="185"/>
                    <a:pt x="7832" y="555"/>
                  </a:cubicBezTo>
                  <a:cubicBezTo>
                    <a:pt x="6229" y="1295"/>
                    <a:pt x="6229" y="2496"/>
                    <a:pt x="7832" y="3236"/>
                  </a:cubicBezTo>
                  <a:cubicBezTo>
                    <a:pt x="9436" y="3976"/>
                    <a:pt x="12036" y="3976"/>
                    <a:pt x="13639" y="3236"/>
                  </a:cubicBezTo>
                  <a:cubicBezTo>
                    <a:pt x="15242" y="2496"/>
                    <a:pt x="15242" y="1295"/>
                    <a:pt x="13639" y="555"/>
                  </a:cubicBezTo>
                  <a:cubicBezTo>
                    <a:pt x="12837" y="185"/>
                    <a:pt x="11785" y="0"/>
                    <a:pt x="10734" y="0"/>
                  </a:cubicBezTo>
                  <a:close/>
                  <a:moveTo>
                    <a:pt x="7608" y="4230"/>
                  </a:moveTo>
                  <a:lnTo>
                    <a:pt x="6386" y="4267"/>
                  </a:lnTo>
                  <a:lnTo>
                    <a:pt x="5619" y="4372"/>
                  </a:lnTo>
                  <a:lnTo>
                    <a:pt x="5102" y="4531"/>
                  </a:lnTo>
                  <a:lnTo>
                    <a:pt x="4585" y="4821"/>
                  </a:lnTo>
                  <a:lnTo>
                    <a:pt x="3961" y="5339"/>
                  </a:lnTo>
                  <a:lnTo>
                    <a:pt x="3263" y="6205"/>
                  </a:lnTo>
                  <a:lnTo>
                    <a:pt x="221" y="10804"/>
                  </a:lnTo>
                  <a:cubicBezTo>
                    <a:pt x="11" y="10970"/>
                    <a:pt x="-52" y="11166"/>
                    <a:pt x="43" y="11353"/>
                  </a:cubicBezTo>
                  <a:cubicBezTo>
                    <a:pt x="155" y="11572"/>
                    <a:pt x="474" y="11757"/>
                    <a:pt x="910" y="11857"/>
                  </a:cubicBezTo>
                  <a:cubicBezTo>
                    <a:pt x="1095" y="11848"/>
                    <a:pt x="1275" y="11829"/>
                    <a:pt x="1449" y="11799"/>
                  </a:cubicBezTo>
                  <a:cubicBezTo>
                    <a:pt x="2214" y="11670"/>
                    <a:pt x="2778" y="11366"/>
                    <a:pt x="2939" y="10998"/>
                  </a:cubicBezTo>
                  <a:lnTo>
                    <a:pt x="5339" y="7729"/>
                  </a:lnTo>
                  <a:cubicBezTo>
                    <a:pt x="5412" y="7601"/>
                    <a:pt x="5533" y="7478"/>
                    <a:pt x="5697" y="7369"/>
                  </a:cubicBezTo>
                  <a:cubicBezTo>
                    <a:pt x="5977" y="7184"/>
                    <a:pt x="6372" y="7041"/>
                    <a:pt x="6829" y="6959"/>
                  </a:cubicBezTo>
                  <a:lnTo>
                    <a:pt x="7184" y="7246"/>
                  </a:lnTo>
                  <a:lnTo>
                    <a:pt x="5258" y="11244"/>
                  </a:lnTo>
                  <a:lnTo>
                    <a:pt x="1985" y="14779"/>
                  </a:lnTo>
                  <a:lnTo>
                    <a:pt x="6651" y="14779"/>
                  </a:lnTo>
                  <a:lnTo>
                    <a:pt x="6651" y="20894"/>
                  </a:lnTo>
                  <a:cubicBezTo>
                    <a:pt x="6651" y="21284"/>
                    <a:pt x="7338" y="21600"/>
                    <a:pt x="8185" y="21600"/>
                  </a:cubicBezTo>
                  <a:cubicBezTo>
                    <a:pt x="9031" y="21600"/>
                    <a:pt x="9718" y="21284"/>
                    <a:pt x="9718" y="20894"/>
                  </a:cubicBezTo>
                  <a:lnTo>
                    <a:pt x="9718" y="14779"/>
                  </a:lnTo>
                  <a:lnTo>
                    <a:pt x="11809" y="14779"/>
                  </a:lnTo>
                  <a:lnTo>
                    <a:pt x="11809" y="20894"/>
                  </a:lnTo>
                  <a:cubicBezTo>
                    <a:pt x="11810" y="21284"/>
                    <a:pt x="12496" y="21600"/>
                    <a:pt x="13343" y="21600"/>
                  </a:cubicBezTo>
                  <a:cubicBezTo>
                    <a:pt x="14190" y="21600"/>
                    <a:pt x="14876" y="21284"/>
                    <a:pt x="14876" y="20894"/>
                  </a:cubicBezTo>
                  <a:lnTo>
                    <a:pt x="14876" y="14779"/>
                  </a:lnTo>
                  <a:lnTo>
                    <a:pt x="15148" y="14779"/>
                  </a:lnTo>
                  <a:lnTo>
                    <a:pt x="19891" y="14779"/>
                  </a:lnTo>
                  <a:lnTo>
                    <a:pt x="18635" y="13649"/>
                  </a:lnTo>
                  <a:cubicBezTo>
                    <a:pt x="18510" y="13553"/>
                    <a:pt x="18387" y="13457"/>
                    <a:pt x="18268" y="13359"/>
                  </a:cubicBezTo>
                  <a:cubicBezTo>
                    <a:pt x="16031" y="11534"/>
                    <a:pt x="14874" y="9469"/>
                    <a:pt x="14911" y="7372"/>
                  </a:cubicBezTo>
                  <a:lnTo>
                    <a:pt x="14742" y="7027"/>
                  </a:lnTo>
                  <a:lnTo>
                    <a:pt x="14880" y="6936"/>
                  </a:lnTo>
                  <a:lnTo>
                    <a:pt x="15385" y="7028"/>
                  </a:lnTo>
                  <a:lnTo>
                    <a:pt x="15755" y="7230"/>
                  </a:lnTo>
                  <a:lnTo>
                    <a:pt x="16076" y="7667"/>
                  </a:lnTo>
                  <a:cubicBezTo>
                    <a:pt x="16615" y="8406"/>
                    <a:pt x="17179" y="9141"/>
                    <a:pt x="17766" y="9873"/>
                  </a:cubicBezTo>
                  <a:cubicBezTo>
                    <a:pt x="18209" y="10424"/>
                    <a:pt x="18664" y="10975"/>
                    <a:pt x="19134" y="11522"/>
                  </a:cubicBezTo>
                  <a:cubicBezTo>
                    <a:pt x="19339" y="11680"/>
                    <a:pt x="19704" y="11781"/>
                    <a:pt x="20103" y="11789"/>
                  </a:cubicBezTo>
                  <a:cubicBezTo>
                    <a:pt x="20905" y="11806"/>
                    <a:pt x="21548" y="11488"/>
                    <a:pt x="21456" y="11120"/>
                  </a:cubicBezTo>
                  <a:lnTo>
                    <a:pt x="21331" y="10834"/>
                  </a:lnTo>
                  <a:lnTo>
                    <a:pt x="18723" y="6751"/>
                  </a:lnTo>
                  <a:lnTo>
                    <a:pt x="17878" y="5695"/>
                  </a:lnTo>
                  <a:lnTo>
                    <a:pt x="17027" y="4880"/>
                  </a:lnTo>
                  <a:lnTo>
                    <a:pt x="16497" y="4601"/>
                  </a:lnTo>
                  <a:lnTo>
                    <a:pt x="15883" y="4357"/>
                  </a:lnTo>
                  <a:lnTo>
                    <a:pt x="15347" y="4266"/>
                  </a:lnTo>
                  <a:lnTo>
                    <a:pt x="14400" y="4230"/>
                  </a:lnTo>
                  <a:lnTo>
                    <a:pt x="7608" y="423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4585" name="Shape 14585"/>
            <p:cNvSpPr/>
            <p:nvPr/>
          </p:nvSpPr>
          <p:spPr>
            <a:xfrm rot="10594">
              <a:off x="465414" y="-108986"/>
              <a:ext cx="2017426" cy="1039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lnSpc>
                  <a:spcPts val="940"/>
                </a:lnSpc>
                <a:spcBef>
                  <a:spcPts val="225"/>
                </a:spcBef>
                <a:defRPr sz="1800"/>
              </a:pPr>
              <a:r>
                <a:rPr sz="1735" dirty="0">
                  <a:solidFill>
                    <a:schemeClr val="accent6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25%</a:t>
              </a:r>
            </a:p>
            <a:p>
              <a:pPr algn="l">
                <a:lnSpc>
                  <a:spcPts val="940"/>
                </a:lnSpc>
                <a:spcBef>
                  <a:spcPts val="225"/>
                </a:spcBef>
                <a:defRPr sz="1800"/>
              </a:pPr>
              <a:r>
                <a:rPr sz="1200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Female User</a:t>
              </a:r>
            </a:p>
          </p:txBody>
        </p:sp>
      </p:grpSp>
      <p:grpSp>
        <p:nvGrpSpPr>
          <p:cNvPr id="14592" name="Group 14592"/>
          <p:cNvGrpSpPr/>
          <p:nvPr/>
        </p:nvGrpSpPr>
        <p:grpSpPr>
          <a:xfrm>
            <a:off x="4188636" y="303354"/>
            <a:ext cx="3892550" cy="938684"/>
            <a:chOff x="1115504" y="65850"/>
            <a:chExt cx="7785100" cy="1877368"/>
          </a:xfrm>
        </p:grpSpPr>
        <p:sp>
          <p:nvSpPr>
            <p:cNvPr id="14587" name="Shape 14587"/>
            <p:cNvSpPr/>
            <p:nvPr/>
          </p:nvSpPr>
          <p:spPr>
            <a:xfrm>
              <a:off x="1115504" y="65850"/>
              <a:ext cx="7785100" cy="13182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lnSpc>
                  <a:spcPts val="4090"/>
                </a:lnSpc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Vision &amp; Mission</a:t>
              </a:r>
              <a:r>
                <a:rPr lang="en-US" sz="3465" baseline="9000" dirty="0" smtClean="0">
                  <a:solidFill>
                    <a:srgbClr val="3D4247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Process 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4590" name="Group 14590"/>
            <p:cNvGrpSpPr/>
            <p:nvPr/>
          </p:nvGrpSpPr>
          <p:grpSpPr>
            <a:xfrm>
              <a:off x="3025232" y="1879717"/>
              <a:ext cx="3810001" cy="63501"/>
              <a:chOff x="0" y="0"/>
              <a:chExt cx="3810000" cy="63500"/>
            </a:xfrm>
          </p:grpSpPr>
          <p:sp>
            <p:nvSpPr>
              <p:cNvPr id="14588" name="Shape 14588"/>
              <p:cNvSpPr/>
              <p:nvPr/>
            </p:nvSpPr>
            <p:spPr>
              <a:xfrm>
                <a:off x="0" y="0"/>
                <a:ext cx="3810000" cy="63501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4589" name="Shape 14589"/>
              <p:cNvSpPr/>
              <p:nvPr/>
            </p:nvSpPr>
            <p:spPr>
              <a:xfrm>
                <a:off x="1270000" y="0"/>
                <a:ext cx="1270000" cy="635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4591" name="Shape 14591"/>
            <p:cNvSpPr/>
            <p:nvPr/>
          </p:nvSpPr>
          <p:spPr>
            <a:xfrm>
              <a:off x="1899928" y="1389912"/>
              <a:ext cx="6153640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9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1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1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1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1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 fill="hold"/>
                                        <p:tgtEl>
                                          <p:spTgt spid="1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 fill="hold"/>
                                        <p:tgtEl>
                                          <p:spTgt spid="1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1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 fill="hold"/>
                                        <p:tgtEl>
                                          <p:spTgt spid="1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 fill="hold"/>
                                        <p:tgtEl>
                                          <p:spTgt spid="1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6" grpId="11" bldLvl="0" animBg="1" advAuto="0"/>
      <p:bldP spid="14549" grpId="6" bldLvl="0" animBg="1" advAuto="0"/>
      <p:bldP spid="14550" grpId="5" bldLvl="0" animBg="1" advAuto="0"/>
      <p:bldP spid="14553" grpId="8" bldLvl="0" animBg="1" advAuto="0"/>
      <p:bldP spid="14554" grpId="7" bldLvl="0" animBg="1" advAuto="0"/>
      <p:bldP spid="14557" grpId="4" bldLvl="0" animBg="1" advAuto="0"/>
      <p:bldP spid="14558" grpId="3" bldLvl="0" animBg="1" advAuto="0"/>
      <p:bldP spid="14561" grpId="10" bldLvl="0" animBg="1" advAuto="0"/>
      <p:bldP spid="14562" grpId="9" bldLvl="0" animBg="1" advAuto="0"/>
      <p:bldP spid="14580" grpId="2" bldLvl="0" animBg="1" advAuto="0"/>
      <p:bldP spid="14583" grpId="12" bldLvl="0" animBg="1" advAuto="0"/>
      <p:bldP spid="14586" grpId="13" bldLvl="0" animBg="1" advAuto="0"/>
      <p:bldP spid="14592" grpId="1" bldLvl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3" name="Shape 13683"/>
          <p:cNvSpPr>
            <a:spLocks noGrp="1"/>
          </p:cNvSpPr>
          <p:nvPr>
            <p:ph type="sldNum" sz="quarter" idx="2"/>
          </p:nvPr>
        </p:nvSpPr>
        <p:spPr>
          <a:xfrm>
            <a:off x="11781385" y="135566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12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3689" name="Group 13689"/>
          <p:cNvGrpSpPr/>
          <p:nvPr/>
        </p:nvGrpSpPr>
        <p:grpSpPr>
          <a:xfrm>
            <a:off x="8124881" y="2500981"/>
            <a:ext cx="3033781" cy="3013935"/>
            <a:chOff x="0" y="55657"/>
            <a:chExt cx="6067562" cy="6027869"/>
          </a:xfrm>
        </p:grpSpPr>
        <p:sp>
          <p:nvSpPr>
            <p:cNvPr id="13684" name="Shape 13684"/>
            <p:cNvSpPr/>
            <p:nvPr/>
          </p:nvSpPr>
          <p:spPr>
            <a:xfrm>
              <a:off x="1931703" y="2220494"/>
              <a:ext cx="4086332" cy="156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25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  <p:sp>
          <p:nvSpPr>
            <p:cNvPr id="13685" name="Shape 13685"/>
            <p:cNvSpPr/>
            <p:nvPr/>
          </p:nvSpPr>
          <p:spPr>
            <a:xfrm>
              <a:off x="0" y="55657"/>
              <a:ext cx="4855962" cy="719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5700"/>
                </a:lnSpc>
                <a:spcBef>
                  <a:spcPts val="600"/>
                </a:spcBef>
                <a:defRPr sz="4000" spc="-239" baseline="15000">
                  <a:solidFill>
                    <a:srgbClr val="A6AAA9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00000"/>
                </a:lnSpc>
                <a:defRPr sz="1800" spc="0" baseline="0">
                  <a:solidFill>
                    <a:srgbClr val="000000"/>
                  </a:solidFill>
                </a:defRPr>
              </a:pPr>
              <a:r>
                <a:rPr lang="en-US" sz="2000" spc="0" dirty="0" smtClean="0">
                  <a:solidFill>
                    <a:schemeClr val="bg1">
                      <a:lumMod val="50000"/>
                    </a:schemeClr>
                  </a:solidFill>
                  <a:latin typeface="Roboto Regular"/>
                  <a:cs typeface="Roboto Regular"/>
                </a:rPr>
                <a:t>Arrow Process</a:t>
              </a:r>
              <a:endParaRPr lang="en-US" sz="2000" spc="0" dirty="0">
                <a:solidFill>
                  <a:schemeClr val="bg1">
                    <a:lumMod val="50000"/>
                  </a:schemeClr>
                </a:solidFill>
                <a:latin typeface="Roboto Regular"/>
                <a:cs typeface="Roboto Regular"/>
              </a:endParaRPr>
            </a:p>
          </p:txBody>
        </p:sp>
        <p:sp>
          <p:nvSpPr>
            <p:cNvPr id="13686" name="Shape 13686"/>
            <p:cNvSpPr/>
            <p:nvPr/>
          </p:nvSpPr>
          <p:spPr>
            <a:xfrm>
              <a:off x="0" y="2463577"/>
              <a:ext cx="2529840" cy="1119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22900"/>
                </a:lnSpc>
                <a:spcBef>
                  <a:spcPts val="10000"/>
                </a:spcBef>
                <a:defRPr sz="10000" cap="all" spc="-600" baseline="6000">
                  <a:solidFill>
                    <a:srgbClr val="02AF96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3465" spc="-225" dirty="0">
                  <a:solidFill>
                    <a:schemeClr val="accent2"/>
                  </a:solidFill>
                </a:rPr>
                <a:t>95%</a:t>
              </a:r>
            </a:p>
          </p:txBody>
        </p:sp>
        <p:sp>
          <p:nvSpPr>
            <p:cNvPr id="13687" name="Shape 13687"/>
            <p:cNvSpPr/>
            <p:nvPr/>
          </p:nvSpPr>
          <p:spPr>
            <a:xfrm>
              <a:off x="0" y="3950320"/>
              <a:ext cx="6067562" cy="2133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92500" lnSpcReduction="20000"/>
            </a:bodyPr>
            <a:lstStyle>
              <a:lvl1pPr algn="just" defTabSz="751205">
                <a:lnSpc>
                  <a:spcPct val="120000"/>
                </a:lnSpc>
                <a:defRPr sz="2275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4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of different typefaces and layouts, and in general the content filler text for layouts, non-readability is of great importance.</a:t>
              </a:r>
            </a:p>
          </p:txBody>
        </p:sp>
        <p:sp>
          <p:nvSpPr>
            <p:cNvPr id="13688" name="Shape 13688"/>
            <p:cNvSpPr/>
            <p:nvPr/>
          </p:nvSpPr>
          <p:spPr>
            <a:xfrm>
              <a:off x="0" y="692261"/>
              <a:ext cx="5816282" cy="9582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25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</p:grpSp>
      <p:grpSp>
        <p:nvGrpSpPr>
          <p:cNvPr id="13696" name="Group 13696"/>
          <p:cNvGrpSpPr/>
          <p:nvPr/>
        </p:nvGrpSpPr>
        <p:grpSpPr>
          <a:xfrm>
            <a:off x="1101068" y="3335533"/>
            <a:ext cx="2741613" cy="2597433"/>
            <a:chOff x="0" y="0"/>
            <a:chExt cx="5483224" cy="5194865"/>
          </a:xfrm>
        </p:grpSpPr>
        <p:sp>
          <p:nvSpPr>
            <p:cNvPr id="13690" name="Shape 13690"/>
            <p:cNvSpPr/>
            <p:nvPr/>
          </p:nvSpPr>
          <p:spPr>
            <a:xfrm>
              <a:off x="0" y="12629"/>
              <a:ext cx="5462202" cy="5182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10880" y="1"/>
                  </a:moveTo>
                  <a:lnTo>
                    <a:pt x="71" y="2044"/>
                  </a:lnTo>
                  <a:cubicBezTo>
                    <a:pt x="32" y="2051"/>
                    <a:pt x="4" y="2085"/>
                    <a:pt x="1" y="2127"/>
                  </a:cubicBezTo>
                  <a:cubicBezTo>
                    <a:pt x="0" y="2134"/>
                    <a:pt x="4" y="2140"/>
                    <a:pt x="5" y="2147"/>
                  </a:cubicBezTo>
                  <a:lnTo>
                    <a:pt x="1" y="2148"/>
                  </a:lnTo>
                  <a:lnTo>
                    <a:pt x="1" y="16498"/>
                  </a:lnTo>
                  <a:lnTo>
                    <a:pt x="10898" y="21473"/>
                  </a:lnTo>
                  <a:lnTo>
                    <a:pt x="10898" y="21508"/>
                  </a:lnTo>
                  <a:cubicBezTo>
                    <a:pt x="10898" y="21558"/>
                    <a:pt x="10939" y="21599"/>
                    <a:pt x="10986" y="21599"/>
                  </a:cubicBezTo>
                  <a:cubicBezTo>
                    <a:pt x="11025" y="21599"/>
                    <a:pt x="11052" y="21569"/>
                    <a:pt x="11063" y="21531"/>
                  </a:cubicBezTo>
                  <a:lnTo>
                    <a:pt x="21600" y="16432"/>
                  </a:lnTo>
                  <a:lnTo>
                    <a:pt x="21600" y="2266"/>
                  </a:lnTo>
                  <a:cubicBezTo>
                    <a:pt x="21600" y="2266"/>
                    <a:pt x="21576" y="2261"/>
                    <a:pt x="21556" y="2257"/>
                  </a:cubicBezTo>
                  <a:cubicBezTo>
                    <a:pt x="21563" y="2243"/>
                    <a:pt x="21570" y="2225"/>
                    <a:pt x="21569" y="2208"/>
                  </a:cubicBezTo>
                  <a:cubicBezTo>
                    <a:pt x="21566" y="2167"/>
                    <a:pt x="21536" y="2134"/>
                    <a:pt x="21498" y="2127"/>
                  </a:cubicBezTo>
                  <a:lnTo>
                    <a:pt x="10911" y="3"/>
                  </a:lnTo>
                  <a:cubicBezTo>
                    <a:pt x="10900" y="1"/>
                    <a:pt x="10890" y="-1"/>
                    <a:pt x="10880" y="1"/>
                  </a:cubicBez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55600" rotWithShape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grpSp>
          <p:nvGrpSpPr>
            <p:cNvPr id="13695" name="Group 13695"/>
            <p:cNvGrpSpPr/>
            <p:nvPr/>
          </p:nvGrpSpPr>
          <p:grpSpPr>
            <a:xfrm>
              <a:off x="20819" y="0"/>
              <a:ext cx="5462406" cy="5182056"/>
              <a:chOff x="0" y="3314960"/>
              <a:chExt cx="5462405" cy="5182055"/>
            </a:xfrm>
          </p:grpSpPr>
          <p:sp>
            <p:nvSpPr>
              <p:cNvPr id="13691" name="Shape 13691"/>
              <p:cNvSpPr/>
              <p:nvPr/>
            </p:nvSpPr>
            <p:spPr>
              <a:xfrm>
                <a:off x="12799" y="3340558"/>
                <a:ext cx="5410662" cy="14483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7599"/>
                    </a:moveTo>
                    <a:lnTo>
                      <a:pt x="10911" y="0"/>
                    </a:lnTo>
                    <a:lnTo>
                      <a:pt x="0" y="7309"/>
                    </a:lnTo>
                    <a:lnTo>
                      <a:pt x="11067" y="21600"/>
                    </a:lnTo>
                    <a:cubicBezTo>
                      <a:pt x="11067" y="21600"/>
                      <a:pt x="21600" y="7599"/>
                      <a:pt x="21600" y="7599"/>
                    </a:cubicBezTo>
                    <a:close/>
                  </a:path>
                </a:pathLst>
              </a:custGeom>
              <a:solidFill>
                <a:srgbClr val="222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3692" name="Shape 13692"/>
              <p:cNvSpPr/>
              <p:nvPr/>
            </p:nvSpPr>
            <p:spPr>
              <a:xfrm>
                <a:off x="0" y="3826923"/>
                <a:ext cx="2774804" cy="46482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5" y="0"/>
                    </a:moveTo>
                    <a:lnTo>
                      <a:pt x="0" y="16"/>
                    </a:lnTo>
                    <a:lnTo>
                      <a:pt x="0" y="16014"/>
                    </a:lnTo>
                    <a:lnTo>
                      <a:pt x="21600" y="21600"/>
                    </a:lnTo>
                    <a:lnTo>
                      <a:pt x="21600" y="4427"/>
                    </a:lnTo>
                    <a:cubicBezTo>
                      <a:pt x="21600" y="4427"/>
                      <a:pt x="145" y="0"/>
                      <a:pt x="14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A6AAA9"/>
                  </a:gs>
                  <a:gs pos="100000">
                    <a:srgbClr val="DCDEE0"/>
                  </a:gs>
                </a:gsLst>
                <a:lin ang="1594605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3693" name="Shape 13693"/>
              <p:cNvSpPr/>
              <p:nvPr/>
            </p:nvSpPr>
            <p:spPr>
              <a:xfrm>
                <a:off x="2777398" y="3852521"/>
                <a:ext cx="2685008" cy="46331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54" y="0"/>
                    </a:moveTo>
                    <a:lnTo>
                      <a:pt x="129" y="4377"/>
                    </a:lnTo>
                    <a:lnTo>
                      <a:pt x="0" y="4351"/>
                    </a:lnTo>
                    <a:lnTo>
                      <a:pt x="0" y="21580"/>
                    </a:lnTo>
                    <a:lnTo>
                      <a:pt x="80" y="21600"/>
                    </a:lnTo>
                    <a:lnTo>
                      <a:pt x="21600" y="15874"/>
                    </a:lnTo>
                    <a:lnTo>
                      <a:pt x="21600" y="27"/>
                    </a:lnTo>
                    <a:cubicBezTo>
                      <a:pt x="21600" y="27"/>
                      <a:pt x="21354" y="0"/>
                      <a:pt x="2135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53585F"/>
                  </a:gs>
                  <a:gs pos="100000">
                    <a:srgbClr val="DCDEE0"/>
                  </a:gs>
                </a:gsLst>
                <a:lin ang="1594605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3694" name="Shape 13694"/>
              <p:cNvSpPr/>
              <p:nvPr/>
            </p:nvSpPr>
            <p:spPr>
              <a:xfrm>
                <a:off x="-1" y="3314960"/>
                <a:ext cx="5454350" cy="51820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599" extrusionOk="0">
                    <a:moveTo>
                      <a:pt x="11061" y="6031"/>
                    </a:moveTo>
                    <a:lnTo>
                      <a:pt x="428" y="2162"/>
                    </a:lnTo>
                    <a:lnTo>
                      <a:pt x="10907" y="183"/>
                    </a:lnTo>
                    <a:lnTo>
                      <a:pt x="21178" y="2241"/>
                    </a:lnTo>
                    <a:cubicBezTo>
                      <a:pt x="21178" y="2241"/>
                      <a:pt x="11061" y="6031"/>
                      <a:pt x="11061" y="6031"/>
                    </a:cubicBezTo>
                    <a:close/>
                    <a:moveTo>
                      <a:pt x="21524" y="2125"/>
                    </a:moveTo>
                    <a:lnTo>
                      <a:pt x="10923" y="1"/>
                    </a:lnTo>
                    <a:cubicBezTo>
                      <a:pt x="10913" y="-1"/>
                      <a:pt x="10902" y="-1"/>
                      <a:pt x="10892" y="1"/>
                    </a:cubicBezTo>
                    <a:lnTo>
                      <a:pt x="71" y="2044"/>
                    </a:lnTo>
                    <a:cubicBezTo>
                      <a:pt x="32" y="2051"/>
                      <a:pt x="3" y="2085"/>
                      <a:pt x="0" y="2127"/>
                    </a:cubicBezTo>
                    <a:cubicBezTo>
                      <a:pt x="-3" y="2168"/>
                      <a:pt x="21" y="2206"/>
                      <a:pt x="58" y="2220"/>
                    </a:cubicBezTo>
                    <a:lnTo>
                      <a:pt x="10912" y="6170"/>
                    </a:lnTo>
                    <a:lnTo>
                      <a:pt x="10912" y="21508"/>
                    </a:lnTo>
                    <a:cubicBezTo>
                      <a:pt x="10912" y="21558"/>
                      <a:pt x="10950" y="21599"/>
                      <a:pt x="10998" y="21599"/>
                    </a:cubicBezTo>
                    <a:cubicBezTo>
                      <a:pt x="11046" y="21599"/>
                      <a:pt x="11085" y="21558"/>
                      <a:pt x="11085" y="21508"/>
                    </a:cubicBezTo>
                    <a:lnTo>
                      <a:pt x="11085" y="6215"/>
                    </a:lnTo>
                    <a:cubicBezTo>
                      <a:pt x="11087" y="6214"/>
                      <a:pt x="11089" y="6214"/>
                      <a:pt x="11091" y="6213"/>
                    </a:cubicBezTo>
                    <a:lnTo>
                      <a:pt x="21537" y="2301"/>
                    </a:lnTo>
                    <a:cubicBezTo>
                      <a:pt x="21574" y="2287"/>
                      <a:pt x="21597" y="2249"/>
                      <a:pt x="21594" y="2208"/>
                    </a:cubicBezTo>
                    <a:cubicBezTo>
                      <a:pt x="21591" y="2167"/>
                      <a:pt x="21562" y="2133"/>
                      <a:pt x="21524" y="2125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</p:grpSp>
      </p:grpSp>
      <p:grpSp>
        <p:nvGrpSpPr>
          <p:cNvPr id="13701" name="Group 13701"/>
          <p:cNvGrpSpPr/>
          <p:nvPr/>
        </p:nvGrpSpPr>
        <p:grpSpPr>
          <a:xfrm>
            <a:off x="1334635" y="2042457"/>
            <a:ext cx="2431256" cy="1988091"/>
            <a:chOff x="0" y="0"/>
            <a:chExt cx="4862510" cy="3976180"/>
          </a:xfrm>
        </p:grpSpPr>
        <p:sp>
          <p:nvSpPr>
            <p:cNvPr id="13697" name="Shape 13697"/>
            <p:cNvSpPr/>
            <p:nvPr/>
          </p:nvSpPr>
          <p:spPr>
            <a:xfrm>
              <a:off x="9523" y="12589"/>
              <a:ext cx="4852988" cy="3963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66" y="0"/>
                  </a:moveTo>
                  <a:lnTo>
                    <a:pt x="19153" y="329"/>
                  </a:lnTo>
                  <a:lnTo>
                    <a:pt x="19471" y="645"/>
                  </a:lnTo>
                  <a:lnTo>
                    <a:pt x="7380" y="20659"/>
                  </a:lnTo>
                  <a:lnTo>
                    <a:pt x="9571" y="21600"/>
                  </a:lnTo>
                  <a:lnTo>
                    <a:pt x="21241" y="2260"/>
                  </a:lnTo>
                  <a:lnTo>
                    <a:pt x="21600" y="2576"/>
                  </a:lnTo>
                  <a:lnTo>
                    <a:pt x="21266" y="0"/>
                  </a:lnTo>
                  <a:close/>
                  <a:moveTo>
                    <a:pt x="14616" y="3270"/>
                  </a:moveTo>
                  <a:lnTo>
                    <a:pt x="12503" y="3597"/>
                  </a:lnTo>
                  <a:lnTo>
                    <a:pt x="12821" y="3915"/>
                  </a:lnTo>
                  <a:lnTo>
                    <a:pt x="3648" y="19106"/>
                  </a:lnTo>
                  <a:cubicBezTo>
                    <a:pt x="4014" y="19265"/>
                    <a:pt x="4382" y="19416"/>
                    <a:pt x="4752" y="19563"/>
                  </a:cubicBezTo>
                  <a:cubicBezTo>
                    <a:pt x="4936" y="19636"/>
                    <a:pt x="5122" y="19708"/>
                    <a:pt x="5305" y="19788"/>
                  </a:cubicBezTo>
                  <a:cubicBezTo>
                    <a:pt x="5485" y="19866"/>
                    <a:pt x="5662" y="19952"/>
                    <a:pt x="5838" y="20045"/>
                  </a:cubicBezTo>
                  <a:lnTo>
                    <a:pt x="14591" y="5530"/>
                  </a:lnTo>
                  <a:lnTo>
                    <a:pt x="14949" y="5844"/>
                  </a:lnTo>
                  <a:lnTo>
                    <a:pt x="14616" y="3270"/>
                  </a:lnTo>
                  <a:close/>
                  <a:moveTo>
                    <a:pt x="8850" y="5113"/>
                  </a:moveTo>
                  <a:lnTo>
                    <a:pt x="6739" y="5439"/>
                  </a:lnTo>
                  <a:lnTo>
                    <a:pt x="7055" y="5757"/>
                  </a:lnTo>
                  <a:lnTo>
                    <a:pt x="0" y="17599"/>
                  </a:lnTo>
                  <a:cubicBezTo>
                    <a:pt x="366" y="17757"/>
                    <a:pt x="733" y="17908"/>
                    <a:pt x="1102" y="18055"/>
                  </a:cubicBezTo>
                  <a:cubicBezTo>
                    <a:pt x="1287" y="18129"/>
                    <a:pt x="1472" y="18203"/>
                    <a:pt x="1655" y="18282"/>
                  </a:cubicBezTo>
                  <a:cubicBezTo>
                    <a:pt x="1835" y="18361"/>
                    <a:pt x="2015" y="18445"/>
                    <a:pt x="2190" y="18537"/>
                  </a:cubicBezTo>
                  <a:lnTo>
                    <a:pt x="8825" y="7371"/>
                  </a:lnTo>
                  <a:lnTo>
                    <a:pt x="9185" y="7687"/>
                  </a:lnTo>
                  <a:lnTo>
                    <a:pt x="8850" y="511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39700" dist="635000" dir="2700000" rotWithShape="0">
                <a:srgbClr val="000000">
                  <a:alpha val="9934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3698" name="Shape 13698"/>
            <p:cNvSpPr/>
            <p:nvPr/>
          </p:nvSpPr>
          <p:spPr>
            <a:xfrm>
              <a:off x="1650587" y="0"/>
              <a:ext cx="3194841" cy="3963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660"/>
                  </a:moveTo>
                  <a:lnTo>
                    <a:pt x="3327" y="21600"/>
                  </a:lnTo>
                  <a:lnTo>
                    <a:pt x="21053" y="2260"/>
                  </a:lnTo>
                  <a:lnTo>
                    <a:pt x="21600" y="2575"/>
                  </a:lnTo>
                  <a:lnTo>
                    <a:pt x="21091" y="0"/>
                  </a:lnTo>
                  <a:lnTo>
                    <a:pt x="17884" y="327"/>
                  </a:lnTo>
                  <a:lnTo>
                    <a:pt x="18365" y="645"/>
                  </a:lnTo>
                  <a:lnTo>
                    <a:pt x="0" y="2066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3699" name="Shape 13699"/>
            <p:cNvSpPr/>
            <p:nvPr/>
          </p:nvSpPr>
          <p:spPr>
            <a:xfrm>
              <a:off x="811976" y="599868"/>
              <a:ext cx="2539232" cy="3078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390"/>
                  </a:moveTo>
                  <a:cubicBezTo>
                    <a:pt x="700" y="20594"/>
                    <a:pt x="1403" y="20790"/>
                    <a:pt x="2109" y="20979"/>
                  </a:cubicBezTo>
                  <a:cubicBezTo>
                    <a:pt x="2462" y="21074"/>
                    <a:pt x="2816" y="21167"/>
                    <a:pt x="3166" y="21269"/>
                  </a:cubicBezTo>
                  <a:cubicBezTo>
                    <a:pt x="3510" y="21370"/>
                    <a:pt x="3851" y="21480"/>
                    <a:pt x="4186" y="21600"/>
                  </a:cubicBezTo>
                  <a:lnTo>
                    <a:pt x="20912" y="2910"/>
                  </a:lnTo>
                  <a:lnTo>
                    <a:pt x="21600" y="3315"/>
                  </a:lnTo>
                  <a:lnTo>
                    <a:pt x="20959" y="0"/>
                  </a:lnTo>
                  <a:lnTo>
                    <a:pt x="16924" y="422"/>
                  </a:lnTo>
                  <a:lnTo>
                    <a:pt x="17530" y="831"/>
                  </a:lnTo>
                  <a:lnTo>
                    <a:pt x="0" y="2039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3700" name="Shape 13700"/>
            <p:cNvSpPr/>
            <p:nvPr/>
          </p:nvSpPr>
          <p:spPr>
            <a:xfrm>
              <a:off x="0" y="937976"/>
              <a:ext cx="2056052" cy="2453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081"/>
                  </a:moveTo>
                  <a:cubicBezTo>
                    <a:pt x="864" y="20337"/>
                    <a:pt x="1733" y="20584"/>
                    <a:pt x="2605" y="20821"/>
                  </a:cubicBezTo>
                  <a:cubicBezTo>
                    <a:pt x="3041" y="20940"/>
                    <a:pt x="3478" y="21056"/>
                    <a:pt x="3910" y="21185"/>
                  </a:cubicBezTo>
                  <a:cubicBezTo>
                    <a:pt x="4335" y="21311"/>
                    <a:pt x="4756" y="21450"/>
                    <a:pt x="5170" y="21600"/>
                  </a:cubicBezTo>
                  <a:lnTo>
                    <a:pt x="20750" y="3651"/>
                  </a:lnTo>
                  <a:lnTo>
                    <a:pt x="21600" y="4160"/>
                  </a:lnTo>
                  <a:lnTo>
                    <a:pt x="20809" y="0"/>
                  </a:lnTo>
                  <a:lnTo>
                    <a:pt x="15825" y="529"/>
                  </a:lnTo>
                  <a:lnTo>
                    <a:pt x="16573" y="1042"/>
                  </a:lnTo>
                  <a:lnTo>
                    <a:pt x="0" y="20081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</p:grpSp>
      <p:grpSp>
        <p:nvGrpSpPr>
          <p:cNvPr id="13704" name="Group 13704"/>
          <p:cNvGrpSpPr/>
          <p:nvPr/>
        </p:nvGrpSpPr>
        <p:grpSpPr>
          <a:xfrm>
            <a:off x="5433599" y="3644341"/>
            <a:ext cx="2156460" cy="699387"/>
            <a:chOff x="0" y="94797"/>
            <a:chExt cx="4312918" cy="1398772"/>
          </a:xfrm>
        </p:grpSpPr>
        <p:sp>
          <p:nvSpPr>
            <p:cNvPr id="13702" name="Shape 13702"/>
            <p:cNvSpPr/>
            <p:nvPr/>
          </p:nvSpPr>
          <p:spPr>
            <a:xfrm>
              <a:off x="0" y="94797"/>
              <a:ext cx="4312918" cy="43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lnSpc>
                  <a:spcPct val="80000"/>
                </a:lnSpc>
                <a:defRPr sz="3000">
                  <a:solidFill>
                    <a:srgbClr val="3AA6DE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465" dirty="0">
                  <a:solidFill>
                    <a:schemeClr val="accent1"/>
                  </a:solidFill>
                </a:rPr>
                <a:t>Subtitle Goes Here</a:t>
              </a:r>
            </a:p>
          </p:txBody>
        </p:sp>
        <p:sp>
          <p:nvSpPr>
            <p:cNvPr id="13703" name="Shape 13703"/>
            <p:cNvSpPr/>
            <p:nvPr/>
          </p:nvSpPr>
          <p:spPr>
            <a:xfrm>
              <a:off x="0" y="551216"/>
              <a:ext cx="3823021" cy="942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sp>
        <p:nvSpPr>
          <p:cNvPr id="13705" name="Shape 13705"/>
          <p:cNvSpPr/>
          <p:nvPr/>
        </p:nvSpPr>
        <p:spPr>
          <a:xfrm>
            <a:off x="4722291" y="3763125"/>
            <a:ext cx="459948" cy="461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8" y="19589"/>
                </a:moveTo>
                <a:lnTo>
                  <a:pt x="20546" y="19589"/>
                </a:lnTo>
                <a:lnTo>
                  <a:pt x="20985" y="19676"/>
                </a:lnTo>
                <a:lnTo>
                  <a:pt x="21249" y="19851"/>
                </a:lnTo>
                <a:lnTo>
                  <a:pt x="21512" y="20288"/>
                </a:lnTo>
                <a:lnTo>
                  <a:pt x="21600" y="20638"/>
                </a:lnTo>
                <a:lnTo>
                  <a:pt x="21512" y="20900"/>
                </a:lnTo>
                <a:lnTo>
                  <a:pt x="21249" y="21338"/>
                </a:lnTo>
                <a:lnTo>
                  <a:pt x="20985" y="21513"/>
                </a:lnTo>
                <a:lnTo>
                  <a:pt x="20546" y="21600"/>
                </a:lnTo>
                <a:lnTo>
                  <a:pt x="878" y="21600"/>
                </a:lnTo>
                <a:lnTo>
                  <a:pt x="615" y="21513"/>
                </a:lnTo>
                <a:lnTo>
                  <a:pt x="263" y="21338"/>
                </a:lnTo>
                <a:lnTo>
                  <a:pt x="88" y="20900"/>
                </a:lnTo>
                <a:lnTo>
                  <a:pt x="0" y="20638"/>
                </a:lnTo>
                <a:lnTo>
                  <a:pt x="88" y="20288"/>
                </a:lnTo>
                <a:lnTo>
                  <a:pt x="263" y="19851"/>
                </a:lnTo>
                <a:lnTo>
                  <a:pt x="615" y="19676"/>
                </a:lnTo>
                <a:lnTo>
                  <a:pt x="878" y="19589"/>
                </a:lnTo>
                <a:close/>
                <a:moveTo>
                  <a:pt x="14224" y="8395"/>
                </a:moveTo>
                <a:lnTo>
                  <a:pt x="14224" y="17140"/>
                </a:lnTo>
                <a:lnTo>
                  <a:pt x="17122" y="17140"/>
                </a:lnTo>
                <a:lnTo>
                  <a:pt x="17122" y="8395"/>
                </a:lnTo>
                <a:lnTo>
                  <a:pt x="14224" y="8395"/>
                </a:lnTo>
                <a:close/>
                <a:moveTo>
                  <a:pt x="9307" y="8395"/>
                </a:moveTo>
                <a:lnTo>
                  <a:pt x="9307" y="17140"/>
                </a:lnTo>
                <a:lnTo>
                  <a:pt x="12293" y="17140"/>
                </a:lnTo>
                <a:lnTo>
                  <a:pt x="12293" y="8395"/>
                </a:lnTo>
                <a:lnTo>
                  <a:pt x="9307" y="8395"/>
                </a:lnTo>
                <a:close/>
                <a:moveTo>
                  <a:pt x="4390" y="8395"/>
                </a:moveTo>
                <a:lnTo>
                  <a:pt x="4390" y="17140"/>
                </a:lnTo>
                <a:lnTo>
                  <a:pt x="7376" y="17140"/>
                </a:lnTo>
                <a:lnTo>
                  <a:pt x="7376" y="8395"/>
                </a:lnTo>
                <a:lnTo>
                  <a:pt x="4390" y="8395"/>
                </a:lnTo>
                <a:close/>
                <a:moveTo>
                  <a:pt x="2195" y="7258"/>
                </a:moveTo>
                <a:lnTo>
                  <a:pt x="19317" y="7258"/>
                </a:lnTo>
                <a:lnTo>
                  <a:pt x="19580" y="7433"/>
                </a:lnTo>
                <a:lnTo>
                  <a:pt x="19844" y="7521"/>
                </a:lnTo>
                <a:lnTo>
                  <a:pt x="19844" y="8133"/>
                </a:lnTo>
                <a:lnTo>
                  <a:pt x="19580" y="8220"/>
                </a:lnTo>
                <a:lnTo>
                  <a:pt x="19317" y="8395"/>
                </a:lnTo>
                <a:lnTo>
                  <a:pt x="19141" y="8395"/>
                </a:lnTo>
                <a:lnTo>
                  <a:pt x="19141" y="17140"/>
                </a:lnTo>
                <a:lnTo>
                  <a:pt x="19756" y="17140"/>
                </a:lnTo>
                <a:lnTo>
                  <a:pt x="20107" y="17402"/>
                </a:lnTo>
                <a:lnTo>
                  <a:pt x="20283" y="17665"/>
                </a:lnTo>
                <a:lnTo>
                  <a:pt x="20371" y="18102"/>
                </a:lnTo>
                <a:lnTo>
                  <a:pt x="20283" y="18452"/>
                </a:lnTo>
                <a:lnTo>
                  <a:pt x="20107" y="18714"/>
                </a:lnTo>
                <a:lnTo>
                  <a:pt x="19756" y="19064"/>
                </a:lnTo>
                <a:lnTo>
                  <a:pt x="1844" y="19064"/>
                </a:lnTo>
                <a:lnTo>
                  <a:pt x="1493" y="18714"/>
                </a:lnTo>
                <a:lnTo>
                  <a:pt x="1317" y="18452"/>
                </a:lnTo>
                <a:lnTo>
                  <a:pt x="1229" y="18102"/>
                </a:lnTo>
                <a:lnTo>
                  <a:pt x="1317" y="17665"/>
                </a:lnTo>
                <a:lnTo>
                  <a:pt x="1493" y="17402"/>
                </a:lnTo>
                <a:lnTo>
                  <a:pt x="1844" y="17140"/>
                </a:lnTo>
                <a:lnTo>
                  <a:pt x="2459" y="17140"/>
                </a:lnTo>
                <a:lnTo>
                  <a:pt x="2459" y="8395"/>
                </a:lnTo>
                <a:lnTo>
                  <a:pt x="2195" y="8395"/>
                </a:lnTo>
                <a:lnTo>
                  <a:pt x="2020" y="8220"/>
                </a:lnTo>
                <a:lnTo>
                  <a:pt x="1756" y="8133"/>
                </a:lnTo>
                <a:lnTo>
                  <a:pt x="1756" y="7521"/>
                </a:lnTo>
                <a:lnTo>
                  <a:pt x="2020" y="7433"/>
                </a:lnTo>
                <a:lnTo>
                  <a:pt x="2195" y="7258"/>
                </a:lnTo>
                <a:close/>
                <a:moveTo>
                  <a:pt x="10800" y="0"/>
                </a:moveTo>
                <a:lnTo>
                  <a:pt x="11239" y="175"/>
                </a:lnTo>
                <a:lnTo>
                  <a:pt x="20985" y="4547"/>
                </a:lnTo>
                <a:lnTo>
                  <a:pt x="21512" y="5072"/>
                </a:lnTo>
                <a:lnTo>
                  <a:pt x="21600" y="5509"/>
                </a:lnTo>
                <a:lnTo>
                  <a:pt x="21512" y="5947"/>
                </a:lnTo>
                <a:lnTo>
                  <a:pt x="21337" y="6209"/>
                </a:lnTo>
                <a:lnTo>
                  <a:pt x="20985" y="6296"/>
                </a:lnTo>
                <a:lnTo>
                  <a:pt x="20546" y="6471"/>
                </a:lnTo>
                <a:lnTo>
                  <a:pt x="615" y="6471"/>
                </a:lnTo>
                <a:lnTo>
                  <a:pt x="351" y="6209"/>
                </a:lnTo>
                <a:lnTo>
                  <a:pt x="88" y="6034"/>
                </a:lnTo>
                <a:lnTo>
                  <a:pt x="0" y="5597"/>
                </a:lnTo>
                <a:lnTo>
                  <a:pt x="0" y="5334"/>
                </a:lnTo>
                <a:lnTo>
                  <a:pt x="88" y="5072"/>
                </a:lnTo>
                <a:lnTo>
                  <a:pt x="615" y="4547"/>
                </a:lnTo>
                <a:lnTo>
                  <a:pt x="10361" y="175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/>
          <a:lstStyle/>
          <a:p>
            <a:pPr algn="l" defTabSz="3429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grpSp>
        <p:nvGrpSpPr>
          <p:cNvPr id="13708" name="Group 13708"/>
          <p:cNvGrpSpPr/>
          <p:nvPr/>
        </p:nvGrpSpPr>
        <p:grpSpPr>
          <a:xfrm>
            <a:off x="5459188" y="4815531"/>
            <a:ext cx="2131060" cy="699387"/>
            <a:chOff x="0" y="94797"/>
            <a:chExt cx="4262119" cy="1398772"/>
          </a:xfrm>
        </p:grpSpPr>
        <p:sp>
          <p:nvSpPr>
            <p:cNvPr id="13706" name="Shape 13706"/>
            <p:cNvSpPr/>
            <p:nvPr/>
          </p:nvSpPr>
          <p:spPr>
            <a:xfrm>
              <a:off x="0" y="94797"/>
              <a:ext cx="4262119" cy="43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lnSpc>
                  <a:spcPct val="80000"/>
                </a:lnSpc>
                <a:defRPr sz="3000">
                  <a:solidFill>
                    <a:srgbClr val="79BF43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465" dirty="0">
                  <a:solidFill>
                    <a:schemeClr val="accent3"/>
                  </a:solidFill>
                </a:rPr>
                <a:t>Subtitle Goes Here</a:t>
              </a:r>
            </a:p>
          </p:txBody>
        </p:sp>
        <p:sp>
          <p:nvSpPr>
            <p:cNvPr id="13707" name="Shape 13707"/>
            <p:cNvSpPr/>
            <p:nvPr/>
          </p:nvSpPr>
          <p:spPr>
            <a:xfrm>
              <a:off x="0" y="551216"/>
              <a:ext cx="3823021" cy="942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sp>
        <p:nvSpPr>
          <p:cNvPr id="13709" name="Shape 13709"/>
          <p:cNvSpPr/>
          <p:nvPr/>
        </p:nvSpPr>
        <p:spPr>
          <a:xfrm>
            <a:off x="4699101" y="4850201"/>
            <a:ext cx="508727" cy="476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4" h="21600" extrusionOk="0">
                <a:moveTo>
                  <a:pt x="10682" y="0"/>
                </a:moveTo>
                <a:cubicBezTo>
                  <a:pt x="10457" y="0"/>
                  <a:pt x="10232" y="92"/>
                  <a:pt x="10050" y="261"/>
                </a:cubicBezTo>
                <a:lnTo>
                  <a:pt x="342" y="9283"/>
                </a:lnTo>
                <a:cubicBezTo>
                  <a:pt x="-64" y="9661"/>
                  <a:pt x="-118" y="10310"/>
                  <a:pt x="231" y="10750"/>
                </a:cubicBezTo>
                <a:cubicBezTo>
                  <a:pt x="581" y="11189"/>
                  <a:pt x="1202" y="11248"/>
                  <a:pt x="1607" y="10870"/>
                </a:cubicBezTo>
                <a:lnTo>
                  <a:pt x="10682" y="2431"/>
                </a:lnTo>
                <a:lnTo>
                  <a:pt x="19757" y="10870"/>
                </a:lnTo>
                <a:cubicBezTo>
                  <a:pt x="19940" y="11041"/>
                  <a:pt x="20165" y="11132"/>
                  <a:pt x="20389" y="11132"/>
                </a:cubicBezTo>
                <a:cubicBezTo>
                  <a:pt x="20663" y="11132"/>
                  <a:pt x="20940" y="10991"/>
                  <a:pt x="21133" y="10750"/>
                </a:cubicBezTo>
                <a:cubicBezTo>
                  <a:pt x="21482" y="10310"/>
                  <a:pt x="21429" y="9661"/>
                  <a:pt x="21022" y="9283"/>
                </a:cubicBezTo>
                <a:lnTo>
                  <a:pt x="11314" y="261"/>
                </a:lnTo>
                <a:cubicBezTo>
                  <a:pt x="11132" y="92"/>
                  <a:pt x="10907" y="0"/>
                  <a:pt x="10682" y="0"/>
                </a:cubicBezTo>
                <a:close/>
                <a:moveTo>
                  <a:pt x="10459" y="3999"/>
                </a:moveTo>
                <a:lnTo>
                  <a:pt x="3150" y="10810"/>
                </a:lnTo>
                <a:cubicBezTo>
                  <a:pt x="3044" y="10909"/>
                  <a:pt x="2983" y="11061"/>
                  <a:pt x="2983" y="11212"/>
                </a:cubicBezTo>
                <a:lnTo>
                  <a:pt x="2983" y="21057"/>
                </a:lnTo>
                <a:cubicBezTo>
                  <a:pt x="2983" y="21347"/>
                  <a:pt x="3197" y="21600"/>
                  <a:pt x="3466" y="21600"/>
                </a:cubicBezTo>
                <a:lnTo>
                  <a:pt x="18083" y="21600"/>
                </a:lnTo>
                <a:cubicBezTo>
                  <a:pt x="18351" y="21600"/>
                  <a:pt x="18586" y="21347"/>
                  <a:pt x="18586" y="21057"/>
                </a:cubicBezTo>
                <a:lnTo>
                  <a:pt x="18586" y="11212"/>
                </a:lnTo>
                <a:cubicBezTo>
                  <a:pt x="18586" y="11061"/>
                  <a:pt x="18524" y="10909"/>
                  <a:pt x="18418" y="10810"/>
                </a:cubicBezTo>
                <a:cubicBezTo>
                  <a:pt x="18418" y="10810"/>
                  <a:pt x="11091" y="3999"/>
                  <a:pt x="11091" y="3999"/>
                </a:cubicBezTo>
                <a:cubicBezTo>
                  <a:pt x="10909" y="3830"/>
                  <a:pt x="10640" y="3830"/>
                  <a:pt x="10459" y="3999"/>
                </a:cubicBezTo>
                <a:close/>
                <a:moveTo>
                  <a:pt x="10775" y="5084"/>
                </a:moveTo>
                <a:lnTo>
                  <a:pt x="17600" y="11453"/>
                </a:lnTo>
                <a:cubicBezTo>
                  <a:pt x="17600" y="11453"/>
                  <a:pt x="17600" y="20535"/>
                  <a:pt x="17600" y="20535"/>
                </a:cubicBezTo>
                <a:lnTo>
                  <a:pt x="3950" y="20535"/>
                </a:lnTo>
                <a:lnTo>
                  <a:pt x="3950" y="11453"/>
                </a:lnTo>
                <a:lnTo>
                  <a:pt x="10775" y="5084"/>
                </a:lnTo>
                <a:close/>
                <a:moveTo>
                  <a:pt x="5419" y="14788"/>
                </a:moveTo>
                <a:cubicBezTo>
                  <a:pt x="4812" y="14788"/>
                  <a:pt x="4173" y="15077"/>
                  <a:pt x="4173" y="15833"/>
                </a:cubicBezTo>
                <a:cubicBezTo>
                  <a:pt x="4173" y="16196"/>
                  <a:pt x="4285" y="16578"/>
                  <a:pt x="4936" y="16758"/>
                </a:cubicBezTo>
                <a:lnTo>
                  <a:pt x="5754" y="16979"/>
                </a:lnTo>
                <a:cubicBezTo>
                  <a:pt x="5999" y="17045"/>
                  <a:pt x="6051" y="17204"/>
                  <a:pt x="6051" y="17340"/>
                </a:cubicBezTo>
                <a:cubicBezTo>
                  <a:pt x="6051" y="17567"/>
                  <a:pt x="5846" y="17782"/>
                  <a:pt x="5475" y="17782"/>
                </a:cubicBezTo>
                <a:cubicBezTo>
                  <a:pt x="4750" y="17782"/>
                  <a:pt x="4860" y="17180"/>
                  <a:pt x="4471" y="17180"/>
                </a:cubicBezTo>
                <a:cubicBezTo>
                  <a:pt x="4297" y="17180"/>
                  <a:pt x="4173" y="17312"/>
                  <a:pt x="4173" y="17501"/>
                </a:cubicBezTo>
                <a:cubicBezTo>
                  <a:pt x="4173" y="17869"/>
                  <a:pt x="4567" y="18345"/>
                  <a:pt x="5475" y="18345"/>
                </a:cubicBezTo>
                <a:cubicBezTo>
                  <a:pt x="6340" y="18345"/>
                  <a:pt x="6777" y="17893"/>
                  <a:pt x="6777" y="17280"/>
                </a:cubicBezTo>
                <a:cubicBezTo>
                  <a:pt x="6776" y="16883"/>
                  <a:pt x="6614" y="16456"/>
                  <a:pt x="5958" y="16295"/>
                </a:cubicBezTo>
                <a:lnTo>
                  <a:pt x="5345" y="16155"/>
                </a:lnTo>
                <a:cubicBezTo>
                  <a:pt x="5117" y="16099"/>
                  <a:pt x="4861" y="16030"/>
                  <a:pt x="4861" y="15793"/>
                </a:cubicBezTo>
                <a:cubicBezTo>
                  <a:pt x="4861" y="15556"/>
                  <a:pt x="5049" y="15391"/>
                  <a:pt x="5382" y="15391"/>
                </a:cubicBezTo>
                <a:cubicBezTo>
                  <a:pt x="6050" y="15391"/>
                  <a:pt x="5979" y="15894"/>
                  <a:pt x="6312" y="15894"/>
                </a:cubicBezTo>
                <a:cubicBezTo>
                  <a:pt x="6487" y="15894"/>
                  <a:pt x="6647" y="15786"/>
                  <a:pt x="6647" y="15592"/>
                </a:cubicBezTo>
                <a:cubicBezTo>
                  <a:pt x="6647" y="15139"/>
                  <a:pt x="5979" y="14788"/>
                  <a:pt x="5419" y="14788"/>
                </a:cubicBezTo>
                <a:close/>
                <a:moveTo>
                  <a:pt x="8729" y="14788"/>
                </a:moveTo>
                <a:cubicBezTo>
                  <a:pt x="7697" y="14788"/>
                  <a:pt x="7149" y="15539"/>
                  <a:pt x="7149" y="16537"/>
                </a:cubicBezTo>
                <a:cubicBezTo>
                  <a:pt x="7149" y="17565"/>
                  <a:pt x="7600" y="18345"/>
                  <a:pt x="8729" y="18345"/>
                </a:cubicBezTo>
                <a:cubicBezTo>
                  <a:pt x="9803" y="18345"/>
                  <a:pt x="10329" y="17494"/>
                  <a:pt x="10329" y="16537"/>
                </a:cubicBezTo>
                <a:cubicBezTo>
                  <a:pt x="10329" y="15539"/>
                  <a:pt x="9759" y="14788"/>
                  <a:pt x="8729" y="14788"/>
                </a:cubicBezTo>
                <a:close/>
                <a:moveTo>
                  <a:pt x="11668" y="14788"/>
                </a:moveTo>
                <a:cubicBezTo>
                  <a:pt x="11450" y="14788"/>
                  <a:pt x="11314" y="14939"/>
                  <a:pt x="11314" y="15170"/>
                </a:cubicBezTo>
                <a:lnTo>
                  <a:pt x="11314" y="17802"/>
                </a:lnTo>
                <a:cubicBezTo>
                  <a:pt x="11314" y="18147"/>
                  <a:pt x="11471" y="18244"/>
                  <a:pt x="11723" y="18244"/>
                </a:cubicBezTo>
                <a:lnTo>
                  <a:pt x="13230" y="18244"/>
                </a:lnTo>
                <a:cubicBezTo>
                  <a:pt x="13434" y="18244"/>
                  <a:pt x="13583" y="18137"/>
                  <a:pt x="13583" y="17923"/>
                </a:cubicBezTo>
                <a:cubicBezTo>
                  <a:pt x="13583" y="17711"/>
                  <a:pt x="13434" y="17601"/>
                  <a:pt x="13230" y="17601"/>
                </a:cubicBezTo>
                <a:lnTo>
                  <a:pt x="12021" y="17601"/>
                </a:lnTo>
                <a:lnTo>
                  <a:pt x="12021" y="15170"/>
                </a:lnTo>
                <a:cubicBezTo>
                  <a:pt x="12021" y="14939"/>
                  <a:pt x="11887" y="14788"/>
                  <a:pt x="11668" y="14788"/>
                </a:cubicBezTo>
                <a:close/>
                <a:moveTo>
                  <a:pt x="14104" y="14788"/>
                </a:moveTo>
                <a:cubicBezTo>
                  <a:pt x="13850" y="14788"/>
                  <a:pt x="13695" y="14905"/>
                  <a:pt x="13695" y="15251"/>
                </a:cubicBezTo>
                <a:lnTo>
                  <a:pt x="13695" y="17742"/>
                </a:lnTo>
                <a:cubicBezTo>
                  <a:pt x="13695" y="18086"/>
                  <a:pt x="13850" y="18184"/>
                  <a:pt x="14104" y="18184"/>
                </a:cubicBezTo>
                <a:lnTo>
                  <a:pt x="14959" y="18184"/>
                </a:lnTo>
                <a:cubicBezTo>
                  <a:pt x="15917" y="18184"/>
                  <a:pt x="16484" y="17572"/>
                  <a:pt x="16484" y="16496"/>
                </a:cubicBezTo>
                <a:cubicBezTo>
                  <a:pt x="16484" y="15165"/>
                  <a:pt x="15761" y="14788"/>
                  <a:pt x="14978" y="14788"/>
                </a:cubicBezTo>
                <a:lnTo>
                  <a:pt x="14104" y="14788"/>
                </a:lnTo>
                <a:close/>
                <a:moveTo>
                  <a:pt x="8729" y="15411"/>
                </a:moveTo>
                <a:cubicBezTo>
                  <a:pt x="9314" y="15411"/>
                  <a:pt x="9603" y="15884"/>
                  <a:pt x="9603" y="16537"/>
                </a:cubicBezTo>
                <a:cubicBezTo>
                  <a:pt x="9603" y="17188"/>
                  <a:pt x="9380" y="17722"/>
                  <a:pt x="8729" y="17722"/>
                </a:cubicBezTo>
                <a:cubicBezTo>
                  <a:pt x="8055" y="17722"/>
                  <a:pt x="7855" y="17188"/>
                  <a:pt x="7855" y="16537"/>
                </a:cubicBezTo>
                <a:cubicBezTo>
                  <a:pt x="7855" y="15884"/>
                  <a:pt x="8143" y="15411"/>
                  <a:pt x="8729" y="15411"/>
                </a:cubicBezTo>
                <a:close/>
                <a:moveTo>
                  <a:pt x="14401" y="15411"/>
                </a:moveTo>
                <a:lnTo>
                  <a:pt x="14996" y="15411"/>
                </a:lnTo>
                <a:cubicBezTo>
                  <a:pt x="15521" y="15411"/>
                  <a:pt x="15759" y="15826"/>
                  <a:pt x="15759" y="16496"/>
                </a:cubicBezTo>
                <a:cubicBezTo>
                  <a:pt x="15759" y="17021"/>
                  <a:pt x="15587" y="17561"/>
                  <a:pt x="15015" y="17561"/>
                </a:cubicBezTo>
                <a:lnTo>
                  <a:pt x="14401" y="17561"/>
                </a:lnTo>
                <a:cubicBezTo>
                  <a:pt x="14401" y="17561"/>
                  <a:pt x="14401" y="15411"/>
                  <a:pt x="14401" y="1541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13712" name="Group 13712"/>
          <p:cNvGrpSpPr/>
          <p:nvPr/>
        </p:nvGrpSpPr>
        <p:grpSpPr>
          <a:xfrm>
            <a:off x="5459188" y="2473153"/>
            <a:ext cx="2008293" cy="699387"/>
            <a:chOff x="0" y="94797"/>
            <a:chExt cx="4016585" cy="1398772"/>
          </a:xfrm>
        </p:grpSpPr>
        <p:sp>
          <p:nvSpPr>
            <p:cNvPr id="13710" name="Shape 13710"/>
            <p:cNvSpPr/>
            <p:nvPr/>
          </p:nvSpPr>
          <p:spPr>
            <a:xfrm>
              <a:off x="0" y="94797"/>
              <a:ext cx="4016585" cy="43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lnSpc>
                  <a:spcPct val="80000"/>
                </a:lnSpc>
                <a:defRPr sz="3000">
                  <a:solidFill>
                    <a:srgbClr val="FCAF17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465" dirty="0">
                  <a:solidFill>
                    <a:schemeClr val="accent4"/>
                  </a:solidFill>
                </a:rPr>
                <a:t>Subtitle Goes Here</a:t>
              </a:r>
            </a:p>
          </p:txBody>
        </p:sp>
        <p:sp>
          <p:nvSpPr>
            <p:cNvPr id="13711" name="Shape 13711"/>
            <p:cNvSpPr/>
            <p:nvPr/>
          </p:nvSpPr>
          <p:spPr>
            <a:xfrm>
              <a:off x="0" y="551216"/>
              <a:ext cx="3823021" cy="942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sp>
        <p:nvSpPr>
          <p:cNvPr id="13713" name="Shape 13713"/>
          <p:cNvSpPr/>
          <p:nvPr/>
        </p:nvSpPr>
        <p:spPr>
          <a:xfrm>
            <a:off x="4694301" y="2566041"/>
            <a:ext cx="513528" cy="513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2" h="21411" extrusionOk="0">
                <a:moveTo>
                  <a:pt x="11932" y="10025"/>
                </a:moveTo>
                <a:cubicBezTo>
                  <a:pt x="11932" y="10766"/>
                  <a:pt x="11338" y="11365"/>
                  <a:pt x="10602" y="11365"/>
                </a:cubicBezTo>
                <a:cubicBezTo>
                  <a:pt x="9875" y="11365"/>
                  <a:pt x="9281" y="10766"/>
                  <a:pt x="9281" y="10025"/>
                </a:cubicBezTo>
                <a:cubicBezTo>
                  <a:pt x="9281" y="9288"/>
                  <a:pt x="9875" y="8683"/>
                  <a:pt x="10602" y="8683"/>
                </a:cubicBezTo>
                <a:cubicBezTo>
                  <a:pt x="11338" y="8683"/>
                  <a:pt x="11932" y="9288"/>
                  <a:pt x="11932" y="10025"/>
                </a:cubicBezTo>
                <a:cubicBezTo>
                  <a:pt x="11932" y="10025"/>
                  <a:pt x="11932" y="10025"/>
                  <a:pt x="11932" y="10025"/>
                </a:cubicBezTo>
                <a:close/>
                <a:moveTo>
                  <a:pt x="7952" y="10025"/>
                </a:moveTo>
                <a:cubicBezTo>
                  <a:pt x="7952" y="11502"/>
                  <a:pt x="9144" y="12707"/>
                  <a:pt x="10602" y="12707"/>
                </a:cubicBezTo>
                <a:cubicBezTo>
                  <a:pt x="12067" y="12707"/>
                  <a:pt x="13255" y="11502"/>
                  <a:pt x="13255" y="10025"/>
                </a:cubicBezTo>
                <a:cubicBezTo>
                  <a:pt x="13255" y="8547"/>
                  <a:pt x="12067" y="7346"/>
                  <a:pt x="10602" y="7346"/>
                </a:cubicBezTo>
                <a:cubicBezTo>
                  <a:pt x="9144" y="7346"/>
                  <a:pt x="7952" y="8547"/>
                  <a:pt x="7952" y="10025"/>
                </a:cubicBezTo>
                <a:cubicBezTo>
                  <a:pt x="7952" y="10025"/>
                  <a:pt x="7952" y="10025"/>
                  <a:pt x="7952" y="10025"/>
                </a:cubicBezTo>
                <a:close/>
                <a:moveTo>
                  <a:pt x="19692" y="11169"/>
                </a:moveTo>
                <a:cubicBezTo>
                  <a:pt x="19441" y="11420"/>
                  <a:pt x="19007" y="11420"/>
                  <a:pt x="18755" y="11169"/>
                </a:cubicBezTo>
                <a:lnTo>
                  <a:pt x="11544" y="3884"/>
                </a:lnTo>
                <a:lnTo>
                  <a:pt x="12013" y="3411"/>
                </a:lnTo>
                <a:cubicBezTo>
                  <a:pt x="12177" y="3243"/>
                  <a:pt x="12301" y="3053"/>
                  <a:pt x="12396" y="2849"/>
                </a:cubicBezTo>
                <a:lnTo>
                  <a:pt x="19692" y="10221"/>
                </a:lnTo>
                <a:cubicBezTo>
                  <a:pt x="19948" y="10485"/>
                  <a:pt x="19948" y="10906"/>
                  <a:pt x="19692" y="11169"/>
                </a:cubicBezTo>
                <a:cubicBezTo>
                  <a:pt x="19692" y="11169"/>
                  <a:pt x="19692" y="11169"/>
                  <a:pt x="19692" y="11169"/>
                </a:cubicBezTo>
                <a:close/>
                <a:moveTo>
                  <a:pt x="17233" y="20070"/>
                </a:moveTo>
                <a:lnTo>
                  <a:pt x="14582" y="20070"/>
                </a:lnTo>
                <a:lnTo>
                  <a:pt x="14582" y="15383"/>
                </a:lnTo>
                <a:cubicBezTo>
                  <a:pt x="14582" y="14642"/>
                  <a:pt x="13990" y="14042"/>
                  <a:pt x="13255" y="14042"/>
                </a:cubicBezTo>
                <a:lnTo>
                  <a:pt x="7952" y="14042"/>
                </a:lnTo>
                <a:cubicBezTo>
                  <a:pt x="7220" y="14042"/>
                  <a:pt x="6629" y="14642"/>
                  <a:pt x="6629" y="15383"/>
                </a:cubicBezTo>
                <a:lnTo>
                  <a:pt x="6629" y="20070"/>
                </a:lnTo>
                <a:lnTo>
                  <a:pt x="3976" y="20070"/>
                </a:lnTo>
                <a:lnTo>
                  <a:pt x="3976" y="11529"/>
                </a:lnTo>
                <a:lnTo>
                  <a:pt x="10602" y="4829"/>
                </a:lnTo>
                <a:lnTo>
                  <a:pt x="17233" y="11529"/>
                </a:lnTo>
                <a:cubicBezTo>
                  <a:pt x="17233" y="11529"/>
                  <a:pt x="17233" y="20070"/>
                  <a:pt x="17233" y="20070"/>
                </a:cubicBezTo>
                <a:close/>
                <a:moveTo>
                  <a:pt x="2456" y="11169"/>
                </a:moveTo>
                <a:cubicBezTo>
                  <a:pt x="2204" y="11420"/>
                  <a:pt x="1771" y="11420"/>
                  <a:pt x="1518" y="11169"/>
                </a:cubicBezTo>
                <a:cubicBezTo>
                  <a:pt x="1260" y="10906"/>
                  <a:pt x="1260" y="10485"/>
                  <a:pt x="1518" y="10221"/>
                </a:cubicBezTo>
                <a:lnTo>
                  <a:pt x="8817" y="2849"/>
                </a:lnTo>
                <a:cubicBezTo>
                  <a:pt x="8912" y="3053"/>
                  <a:pt x="9034" y="3243"/>
                  <a:pt x="9200" y="3411"/>
                </a:cubicBezTo>
                <a:lnTo>
                  <a:pt x="9668" y="3884"/>
                </a:lnTo>
                <a:cubicBezTo>
                  <a:pt x="9668" y="3884"/>
                  <a:pt x="2456" y="11169"/>
                  <a:pt x="2456" y="11169"/>
                </a:cubicBezTo>
                <a:close/>
                <a:moveTo>
                  <a:pt x="10137" y="1516"/>
                </a:moveTo>
                <a:cubicBezTo>
                  <a:pt x="10260" y="1388"/>
                  <a:pt x="10429" y="1320"/>
                  <a:pt x="10602" y="1320"/>
                </a:cubicBezTo>
                <a:cubicBezTo>
                  <a:pt x="10783" y="1320"/>
                  <a:pt x="10950" y="1388"/>
                  <a:pt x="11073" y="1516"/>
                </a:cubicBezTo>
                <a:cubicBezTo>
                  <a:pt x="11332" y="1776"/>
                  <a:pt x="11332" y="2202"/>
                  <a:pt x="11073" y="2462"/>
                </a:cubicBezTo>
                <a:lnTo>
                  <a:pt x="10602" y="2939"/>
                </a:lnTo>
                <a:lnTo>
                  <a:pt x="10137" y="2462"/>
                </a:lnTo>
                <a:cubicBezTo>
                  <a:pt x="9878" y="2202"/>
                  <a:pt x="9878" y="1776"/>
                  <a:pt x="10137" y="1516"/>
                </a:cubicBezTo>
                <a:cubicBezTo>
                  <a:pt x="10137" y="1516"/>
                  <a:pt x="10137" y="1516"/>
                  <a:pt x="10137" y="1516"/>
                </a:cubicBezTo>
                <a:close/>
                <a:moveTo>
                  <a:pt x="20631" y="9276"/>
                </a:moveTo>
                <a:lnTo>
                  <a:pt x="12013" y="565"/>
                </a:lnTo>
                <a:cubicBezTo>
                  <a:pt x="11259" y="-189"/>
                  <a:pt x="9950" y="-189"/>
                  <a:pt x="9200" y="565"/>
                </a:cubicBezTo>
                <a:lnTo>
                  <a:pt x="581" y="9276"/>
                </a:lnTo>
                <a:cubicBezTo>
                  <a:pt x="-194" y="10057"/>
                  <a:pt x="-194" y="11333"/>
                  <a:pt x="581" y="12116"/>
                </a:cubicBezTo>
                <a:cubicBezTo>
                  <a:pt x="959" y="12497"/>
                  <a:pt x="1455" y="12707"/>
                  <a:pt x="1987" y="12707"/>
                </a:cubicBezTo>
                <a:cubicBezTo>
                  <a:pt x="2217" y="12707"/>
                  <a:pt x="2441" y="12656"/>
                  <a:pt x="2652" y="12582"/>
                </a:cubicBezTo>
                <a:lnTo>
                  <a:pt x="2652" y="20070"/>
                </a:lnTo>
                <a:cubicBezTo>
                  <a:pt x="2652" y="20810"/>
                  <a:pt x="3247" y="21411"/>
                  <a:pt x="3976" y="21411"/>
                </a:cubicBezTo>
                <a:lnTo>
                  <a:pt x="6629" y="21411"/>
                </a:lnTo>
                <a:cubicBezTo>
                  <a:pt x="7361" y="21411"/>
                  <a:pt x="7952" y="20810"/>
                  <a:pt x="7952" y="20070"/>
                </a:cubicBezTo>
                <a:lnTo>
                  <a:pt x="7952" y="15383"/>
                </a:lnTo>
                <a:lnTo>
                  <a:pt x="13255" y="15383"/>
                </a:lnTo>
                <a:lnTo>
                  <a:pt x="13255" y="20070"/>
                </a:lnTo>
                <a:cubicBezTo>
                  <a:pt x="13255" y="20810"/>
                  <a:pt x="13851" y="21411"/>
                  <a:pt x="14582" y="21411"/>
                </a:cubicBezTo>
                <a:lnTo>
                  <a:pt x="17233" y="21411"/>
                </a:lnTo>
                <a:cubicBezTo>
                  <a:pt x="17965" y="21411"/>
                  <a:pt x="18562" y="20810"/>
                  <a:pt x="18562" y="20070"/>
                </a:cubicBezTo>
                <a:lnTo>
                  <a:pt x="18562" y="12582"/>
                </a:lnTo>
                <a:cubicBezTo>
                  <a:pt x="18770" y="12656"/>
                  <a:pt x="18992" y="12707"/>
                  <a:pt x="19223" y="12707"/>
                </a:cubicBezTo>
                <a:cubicBezTo>
                  <a:pt x="19754" y="12707"/>
                  <a:pt x="20255" y="12497"/>
                  <a:pt x="20631" y="12116"/>
                </a:cubicBezTo>
                <a:cubicBezTo>
                  <a:pt x="21406" y="11333"/>
                  <a:pt x="21406" y="10057"/>
                  <a:pt x="20631" y="9276"/>
                </a:cubicBezTo>
                <a:cubicBezTo>
                  <a:pt x="20631" y="9276"/>
                  <a:pt x="20631" y="9276"/>
                  <a:pt x="20631" y="9276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3714" name="Shape 13714"/>
          <p:cNvSpPr/>
          <p:nvPr/>
        </p:nvSpPr>
        <p:spPr>
          <a:xfrm flipV="1">
            <a:off x="7719120" y="2612097"/>
            <a:ext cx="0" cy="2763875"/>
          </a:xfrm>
          <a:prstGeom prst="line">
            <a:avLst/>
          </a:prstGeom>
          <a:ln w="12700" cmpd="sng">
            <a:solidFill>
              <a:srgbClr val="A6AAA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5"/>
          </a:p>
        </p:txBody>
      </p:sp>
      <p:grpSp>
        <p:nvGrpSpPr>
          <p:cNvPr id="13723" name="Group 13723"/>
          <p:cNvGrpSpPr/>
          <p:nvPr/>
        </p:nvGrpSpPr>
        <p:grpSpPr>
          <a:xfrm>
            <a:off x="4580848" y="303354"/>
            <a:ext cx="3076820" cy="938684"/>
            <a:chOff x="0" y="65850"/>
            <a:chExt cx="6153640" cy="1877368"/>
          </a:xfrm>
        </p:grpSpPr>
        <p:grpSp>
          <p:nvGrpSpPr>
            <p:cNvPr id="13717" name="Group 13717"/>
            <p:cNvGrpSpPr/>
            <p:nvPr/>
          </p:nvGrpSpPr>
          <p:grpSpPr>
            <a:xfrm>
              <a:off x="1125304" y="1879717"/>
              <a:ext cx="3810001" cy="63501"/>
              <a:chOff x="0" y="0"/>
              <a:chExt cx="3810000" cy="63500"/>
            </a:xfrm>
          </p:grpSpPr>
          <p:sp>
            <p:nvSpPr>
              <p:cNvPr id="13715" name="Shape 13715"/>
              <p:cNvSpPr/>
              <p:nvPr/>
            </p:nvSpPr>
            <p:spPr>
              <a:xfrm>
                <a:off x="0" y="0"/>
                <a:ext cx="3810000" cy="63501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3716" name="Shape 13716"/>
              <p:cNvSpPr/>
              <p:nvPr/>
            </p:nvSpPr>
            <p:spPr>
              <a:xfrm>
                <a:off x="1270000" y="0"/>
                <a:ext cx="1270000" cy="63500"/>
              </a:xfrm>
              <a:prstGeom prst="rect">
                <a:avLst/>
              </a:prstGeom>
              <a:solidFill>
                <a:srgbClr val="02AF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3718" name="Shape 13718"/>
            <p:cNvSpPr/>
            <p:nvPr/>
          </p:nvSpPr>
          <p:spPr>
            <a:xfrm>
              <a:off x="751728" y="65850"/>
              <a:ext cx="4679950" cy="13182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lnSpc>
                  <a:spcPts val="4090"/>
                </a:lnSpc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Arrow</a:t>
              </a:r>
              <a:r>
                <a:rPr lang="en-US" sz="3465" baseline="9000" dirty="0" smtClean="0">
                  <a:solidFill>
                    <a:srgbClr val="3D4247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Process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3721" name="Group 13721"/>
            <p:cNvGrpSpPr/>
            <p:nvPr/>
          </p:nvGrpSpPr>
          <p:grpSpPr>
            <a:xfrm>
              <a:off x="1125304" y="1879717"/>
              <a:ext cx="3810001" cy="63501"/>
              <a:chOff x="0" y="0"/>
              <a:chExt cx="3810000" cy="63500"/>
            </a:xfrm>
          </p:grpSpPr>
          <p:sp>
            <p:nvSpPr>
              <p:cNvPr id="13719" name="Shape 13719"/>
              <p:cNvSpPr/>
              <p:nvPr/>
            </p:nvSpPr>
            <p:spPr>
              <a:xfrm>
                <a:off x="0" y="0"/>
                <a:ext cx="3810000" cy="63501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3720" name="Shape 13720"/>
              <p:cNvSpPr/>
              <p:nvPr/>
            </p:nvSpPr>
            <p:spPr>
              <a:xfrm>
                <a:off x="1270000" y="0"/>
                <a:ext cx="1270000" cy="635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3722" name="Shape 13722"/>
            <p:cNvSpPr/>
            <p:nvPr/>
          </p:nvSpPr>
          <p:spPr>
            <a:xfrm>
              <a:off x="0" y="1275090"/>
              <a:ext cx="6153640" cy="398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800"/>
                                        <p:tgtEl>
                                          <p:spTgt spid="1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13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3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80" fill="hold"/>
                                        <p:tgtEl>
                                          <p:spTgt spid="13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" fill="hold"/>
                                        <p:tgtEl>
                                          <p:spTgt spid="13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800"/>
                                        <p:tgtEl>
                                          <p:spTgt spid="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" presetClass="entr" presetSubtype="1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13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13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800"/>
                                        <p:tgtEl>
                                          <p:spTgt spid="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2" presetClass="entr" presetSubtype="1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13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13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800"/>
                                        <p:tgtEl>
                                          <p:spTgt spid="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4" presetClass="entr" presetSubtype="32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800"/>
                                        <p:tgtEl>
                                          <p:spTgt spid="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500"/>
                            </p:stCondLst>
                            <p:childTnLst>
                              <p:par>
                                <p:cTn id="49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 fill="hold"/>
                                        <p:tgtEl>
                                          <p:spTgt spid="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800"/>
                                        <p:tgtEl>
                                          <p:spTgt spid="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89" grpId="11" bldLvl="0" animBg="1" advAuto="0"/>
      <p:bldP spid="13696" grpId="3" bldLvl="0" animBg="1" advAuto="0"/>
      <p:bldP spid="13701" grpId="4" bldLvl="0" animBg="1" advAuto="0"/>
      <p:bldP spid="13704" grpId="7" bldLvl="0" animBg="1" advAuto="0"/>
      <p:bldP spid="13705" grpId="6" bldLvl="0" animBg="1" advAuto="0"/>
      <p:bldP spid="13708" grpId="9" bldLvl="0" animBg="1" advAuto="0"/>
      <p:bldP spid="13709" grpId="8" bldLvl="0" animBg="1" advAuto="0"/>
      <p:bldP spid="13712" grpId="5" bldLvl="0" animBg="1" advAuto="0"/>
      <p:bldP spid="13713" grpId="2" bldLvl="0" animBg="1" advAuto="0"/>
      <p:bldP spid="13714" grpId="10" bldLvl="0" animBg="1" advAuto="0"/>
      <p:bldP spid="13723" grpId="1" bldLvl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4" name="Shape 14594"/>
          <p:cNvSpPr>
            <a:spLocks noGrp="1"/>
          </p:cNvSpPr>
          <p:nvPr>
            <p:ph type="sldNum" sz="quarter" idx="2"/>
          </p:nvPr>
        </p:nvSpPr>
        <p:spPr>
          <a:xfrm>
            <a:off x="11781385" y="124426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13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4600" name="Group 14600"/>
          <p:cNvGrpSpPr/>
          <p:nvPr/>
        </p:nvGrpSpPr>
        <p:grpSpPr>
          <a:xfrm>
            <a:off x="4211937" y="392253"/>
            <a:ext cx="3937635" cy="710086"/>
            <a:chOff x="875586" y="243647"/>
            <a:chExt cx="7875267" cy="1420179"/>
          </a:xfrm>
        </p:grpSpPr>
        <p:sp>
          <p:nvSpPr>
            <p:cNvPr id="14595" name="Shape 14595"/>
            <p:cNvSpPr/>
            <p:nvPr/>
          </p:nvSpPr>
          <p:spPr>
            <a:xfrm>
              <a:off x="875586" y="243647"/>
              <a:ext cx="7875267" cy="962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Target Point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Info graphic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4598" name="Group 14598"/>
            <p:cNvGrpSpPr/>
            <p:nvPr/>
          </p:nvGrpSpPr>
          <p:grpSpPr>
            <a:xfrm>
              <a:off x="2738712" y="1600323"/>
              <a:ext cx="3810001" cy="63503"/>
              <a:chOff x="0" y="-279394"/>
              <a:chExt cx="3810000" cy="63502"/>
            </a:xfrm>
          </p:grpSpPr>
          <p:sp>
            <p:nvSpPr>
              <p:cNvPr id="14596" name="Shape 14596"/>
              <p:cNvSpPr/>
              <p:nvPr/>
            </p:nvSpPr>
            <p:spPr>
              <a:xfrm>
                <a:off x="0" y="-279394"/>
                <a:ext cx="3810000" cy="63502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4597" name="Shape 14597"/>
              <p:cNvSpPr/>
              <p:nvPr/>
            </p:nvSpPr>
            <p:spPr>
              <a:xfrm>
                <a:off x="1206500" y="-270895"/>
                <a:ext cx="1396999" cy="5248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599" name="Shape 14599"/>
            <p:cNvSpPr/>
            <p:nvPr/>
          </p:nvSpPr>
          <p:spPr>
            <a:xfrm>
              <a:off x="1613407" y="1138107"/>
              <a:ext cx="6153641" cy="398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  <p:grpSp>
        <p:nvGrpSpPr>
          <p:cNvPr id="14603" name="Group 14603"/>
          <p:cNvGrpSpPr/>
          <p:nvPr/>
        </p:nvGrpSpPr>
        <p:grpSpPr>
          <a:xfrm>
            <a:off x="-3286259" y="3589176"/>
            <a:ext cx="8087596" cy="3690937"/>
            <a:chOff x="0" y="0"/>
            <a:chExt cx="16175191" cy="7381874"/>
          </a:xfrm>
        </p:grpSpPr>
        <p:sp>
          <p:nvSpPr>
            <p:cNvPr id="14601" name="Shape 14601"/>
            <p:cNvSpPr/>
            <p:nvPr/>
          </p:nvSpPr>
          <p:spPr>
            <a:xfrm>
              <a:off x="14356081" y="-1"/>
              <a:ext cx="1819111" cy="1090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024"/>
                  </a:moveTo>
                  <a:lnTo>
                    <a:pt x="11552" y="4033"/>
                  </a:lnTo>
                  <a:lnTo>
                    <a:pt x="9296" y="1076"/>
                  </a:lnTo>
                  <a:lnTo>
                    <a:pt x="21600" y="0"/>
                  </a:lnTo>
                  <a:lnTo>
                    <a:pt x="19558" y="14430"/>
                  </a:lnTo>
                  <a:lnTo>
                    <a:pt x="16872" y="10845"/>
                  </a:lnTo>
                  <a:lnTo>
                    <a:pt x="3170" y="21600"/>
                  </a:lnTo>
                  <a:lnTo>
                    <a:pt x="0" y="11024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63500" dist="63500" dir="2700000" rotWithShape="0">
                <a:srgbClr val="000000">
                  <a:alpha val="10000"/>
                </a:srgbClr>
              </a:outerShdw>
            </a:effectLst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4602" name="Shape 14602"/>
            <p:cNvSpPr/>
            <p:nvPr/>
          </p:nvSpPr>
          <p:spPr>
            <a:xfrm>
              <a:off x="-1" y="2838624"/>
              <a:ext cx="9439459" cy="454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061"/>
                  </a:moveTo>
                  <a:lnTo>
                    <a:pt x="19664" y="968"/>
                  </a:lnTo>
                  <a:lnTo>
                    <a:pt x="19249" y="151"/>
                  </a:lnTo>
                  <a:lnTo>
                    <a:pt x="21600" y="0"/>
                  </a:lnTo>
                  <a:lnTo>
                    <a:pt x="21165" y="3571"/>
                  </a:lnTo>
                  <a:lnTo>
                    <a:pt x="20699" y="2603"/>
                  </a:lnTo>
                  <a:lnTo>
                    <a:pt x="611" y="21600"/>
                  </a:lnTo>
                  <a:lnTo>
                    <a:pt x="0" y="19061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63500" dist="63500" dir="2700000" rotWithShape="0">
                <a:srgbClr val="000000">
                  <a:alpha val="10000"/>
                </a:srgbClr>
              </a:outerShdw>
            </a:effectLst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</p:grpSp>
      <p:sp>
        <p:nvSpPr>
          <p:cNvPr id="14604" name="Shape 14604"/>
          <p:cNvSpPr/>
          <p:nvPr/>
        </p:nvSpPr>
        <p:spPr>
          <a:xfrm>
            <a:off x="-3423553" y="5467888"/>
            <a:ext cx="4719729" cy="2269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059"/>
                </a:moveTo>
                <a:lnTo>
                  <a:pt x="19664" y="969"/>
                </a:lnTo>
                <a:lnTo>
                  <a:pt x="19301" y="0"/>
                </a:lnTo>
                <a:lnTo>
                  <a:pt x="21600" y="0"/>
                </a:lnTo>
                <a:lnTo>
                  <a:pt x="21134" y="3704"/>
                </a:lnTo>
                <a:lnTo>
                  <a:pt x="20689" y="2584"/>
                </a:lnTo>
                <a:lnTo>
                  <a:pt x="632" y="21600"/>
                </a:lnTo>
                <a:lnTo>
                  <a:pt x="0" y="19059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63500" dist="63500" dir="2700000" rotWithShape="0">
              <a:srgbClr val="000000">
                <a:alpha val="10000"/>
              </a:srgbClr>
            </a:outerShdw>
          </a:effectLst>
        </p:spPr>
        <p:txBody>
          <a:bodyPr lIns="60960" tIns="60960" rIns="60960" bIns="60960"/>
          <a:lstStyle/>
          <a:p>
            <a:pPr defTabSz="342900">
              <a:defRPr sz="5600">
                <a:latin typeface="Gill Sans"/>
                <a:ea typeface="Gill Sans"/>
                <a:cs typeface="Gill Sans"/>
                <a:sym typeface="Gill Sans"/>
              </a:defRPr>
            </a:pPr>
            <a:endParaRPr sz="7465"/>
          </a:p>
        </p:txBody>
      </p:sp>
      <p:sp>
        <p:nvSpPr>
          <p:cNvPr id="14605" name="Shape 14605"/>
          <p:cNvSpPr/>
          <p:nvPr/>
        </p:nvSpPr>
        <p:spPr>
          <a:xfrm>
            <a:off x="-3727440" y="5932096"/>
            <a:ext cx="4719729" cy="2271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061"/>
                </a:moveTo>
                <a:lnTo>
                  <a:pt x="19695" y="968"/>
                </a:lnTo>
                <a:lnTo>
                  <a:pt x="19229" y="258"/>
                </a:lnTo>
                <a:lnTo>
                  <a:pt x="21600" y="0"/>
                </a:lnTo>
                <a:lnTo>
                  <a:pt x="21227" y="3421"/>
                </a:lnTo>
                <a:lnTo>
                  <a:pt x="20720" y="2603"/>
                </a:lnTo>
                <a:lnTo>
                  <a:pt x="632" y="21600"/>
                </a:lnTo>
                <a:lnTo>
                  <a:pt x="0" y="19061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63500" dist="63500" dir="2700000" rotWithShape="0">
              <a:srgbClr val="000000">
                <a:alpha val="10000"/>
              </a:srgbClr>
            </a:outerShdw>
          </a:effectLst>
        </p:spPr>
        <p:txBody>
          <a:bodyPr lIns="60960" tIns="60960" rIns="60960" bIns="60960"/>
          <a:lstStyle/>
          <a:p>
            <a:pPr defTabSz="342900">
              <a:defRPr sz="5600">
                <a:latin typeface="Gill Sans"/>
                <a:ea typeface="Gill Sans"/>
                <a:cs typeface="Gill Sans"/>
                <a:sym typeface="Gill Sans"/>
              </a:defRPr>
            </a:pPr>
            <a:endParaRPr sz="7465"/>
          </a:p>
        </p:txBody>
      </p:sp>
      <p:grpSp>
        <p:nvGrpSpPr>
          <p:cNvPr id="14608" name="Group 14608"/>
          <p:cNvGrpSpPr/>
          <p:nvPr/>
        </p:nvGrpSpPr>
        <p:grpSpPr>
          <a:xfrm>
            <a:off x="-3912235" y="3587408"/>
            <a:ext cx="8250227" cy="3787592"/>
            <a:chOff x="0" y="0"/>
            <a:chExt cx="16500451" cy="7575181"/>
          </a:xfrm>
        </p:grpSpPr>
        <p:sp>
          <p:nvSpPr>
            <p:cNvPr id="14606" name="Shape 14606"/>
            <p:cNvSpPr/>
            <p:nvPr/>
          </p:nvSpPr>
          <p:spPr>
            <a:xfrm>
              <a:off x="0" y="3036455"/>
              <a:ext cx="9439457" cy="4538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059"/>
                  </a:moveTo>
                  <a:lnTo>
                    <a:pt x="19695" y="969"/>
                  </a:lnTo>
                  <a:lnTo>
                    <a:pt x="19229" y="301"/>
                  </a:lnTo>
                  <a:lnTo>
                    <a:pt x="21600" y="0"/>
                  </a:lnTo>
                  <a:lnTo>
                    <a:pt x="21238" y="3446"/>
                  </a:lnTo>
                  <a:lnTo>
                    <a:pt x="20720" y="2584"/>
                  </a:lnTo>
                  <a:lnTo>
                    <a:pt x="642" y="21600"/>
                  </a:lnTo>
                  <a:lnTo>
                    <a:pt x="0" y="19059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63500" dist="63500" dir="2700000" rotWithShape="0">
                <a:srgbClr val="000000">
                  <a:alpha val="10000"/>
                </a:srgbClr>
              </a:outerShdw>
            </a:effectLst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4607" name="Shape 14607"/>
            <p:cNvSpPr/>
            <p:nvPr/>
          </p:nvSpPr>
          <p:spPr>
            <a:xfrm>
              <a:off x="14681342" y="0"/>
              <a:ext cx="1819110" cy="1090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024"/>
                  </a:moveTo>
                  <a:lnTo>
                    <a:pt x="11552" y="4033"/>
                  </a:lnTo>
                  <a:lnTo>
                    <a:pt x="9296" y="1076"/>
                  </a:lnTo>
                  <a:lnTo>
                    <a:pt x="21600" y="0"/>
                  </a:lnTo>
                  <a:lnTo>
                    <a:pt x="19558" y="14430"/>
                  </a:lnTo>
                  <a:lnTo>
                    <a:pt x="16872" y="10845"/>
                  </a:lnTo>
                  <a:lnTo>
                    <a:pt x="3170" y="21600"/>
                  </a:lnTo>
                  <a:lnTo>
                    <a:pt x="0" y="11024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63500" dist="63500" dir="2700000" rotWithShape="0">
                <a:srgbClr val="000000">
                  <a:alpha val="10000"/>
                </a:srgbClr>
              </a:outerShdw>
            </a:effectLst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</p:grpSp>
      <p:sp>
        <p:nvSpPr>
          <p:cNvPr id="14609" name="Shape 14609"/>
          <p:cNvSpPr/>
          <p:nvPr/>
        </p:nvSpPr>
        <p:spPr>
          <a:xfrm>
            <a:off x="4939259" y="1894903"/>
            <a:ext cx="2113272" cy="2113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86" y="0"/>
                  <a:pt x="0" y="4886"/>
                  <a:pt x="0" y="10800"/>
                </a:cubicBezTo>
                <a:cubicBezTo>
                  <a:pt x="0" y="16800"/>
                  <a:pt x="4886" y="21600"/>
                  <a:pt x="10800" y="21600"/>
                </a:cubicBezTo>
                <a:cubicBezTo>
                  <a:pt x="16714" y="21600"/>
                  <a:pt x="21600" y="16800"/>
                  <a:pt x="21600" y="10800"/>
                </a:cubicBezTo>
                <a:cubicBezTo>
                  <a:pt x="21600" y="4886"/>
                  <a:pt x="16714" y="0"/>
                  <a:pt x="10800" y="0"/>
                </a:cubicBezTo>
                <a:close/>
                <a:moveTo>
                  <a:pt x="10800" y="19543"/>
                </a:moveTo>
                <a:cubicBezTo>
                  <a:pt x="6000" y="19543"/>
                  <a:pt x="2057" y="15600"/>
                  <a:pt x="2057" y="10800"/>
                </a:cubicBezTo>
                <a:cubicBezTo>
                  <a:pt x="2057" y="6000"/>
                  <a:pt x="6000" y="2057"/>
                  <a:pt x="10800" y="2057"/>
                </a:cubicBezTo>
                <a:cubicBezTo>
                  <a:pt x="15600" y="2057"/>
                  <a:pt x="19543" y="6000"/>
                  <a:pt x="19543" y="10800"/>
                </a:cubicBezTo>
                <a:cubicBezTo>
                  <a:pt x="19543" y="15600"/>
                  <a:pt x="15600" y="19543"/>
                  <a:pt x="10800" y="19543"/>
                </a:cubicBezTo>
                <a:close/>
                <a:moveTo>
                  <a:pt x="10800" y="4286"/>
                </a:moveTo>
                <a:cubicBezTo>
                  <a:pt x="7200" y="4286"/>
                  <a:pt x="4286" y="7200"/>
                  <a:pt x="4286" y="10800"/>
                </a:cubicBezTo>
                <a:cubicBezTo>
                  <a:pt x="4286" y="14400"/>
                  <a:pt x="7200" y="17314"/>
                  <a:pt x="10800" y="17314"/>
                </a:cubicBezTo>
                <a:cubicBezTo>
                  <a:pt x="14400" y="17314"/>
                  <a:pt x="17314" y="14400"/>
                  <a:pt x="17314" y="10800"/>
                </a:cubicBezTo>
                <a:cubicBezTo>
                  <a:pt x="17314" y="7200"/>
                  <a:pt x="14400" y="4286"/>
                  <a:pt x="10800" y="4286"/>
                </a:cubicBezTo>
                <a:close/>
                <a:moveTo>
                  <a:pt x="10800" y="15171"/>
                </a:moveTo>
                <a:cubicBezTo>
                  <a:pt x="8400" y="15171"/>
                  <a:pt x="6429" y="13200"/>
                  <a:pt x="6429" y="10800"/>
                </a:cubicBezTo>
                <a:cubicBezTo>
                  <a:pt x="6429" y="8400"/>
                  <a:pt x="8400" y="6514"/>
                  <a:pt x="10800" y="6514"/>
                </a:cubicBezTo>
                <a:cubicBezTo>
                  <a:pt x="13200" y="6514"/>
                  <a:pt x="15171" y="8400"/>
                  <a:pt x="15171" y="10800"/>
                </a:cubicBezTo>
                <a:cubicBezTo>
                  <a:pt x="15171" y="13200"/>
                  <a:pt x="13200" y="15171"/>
                  <a:pt x="10800" y="15171"/>
                </a:cubicBezTo>
                <a:close/>
                <a:moveTo>
                  <a:pt x="10800" y="8486"/>
                </a:moveTo>
                <a:cubicBezTo>
                  <a:pt x="9514" y="8486"/>
                  <a:pt x="8486" y="9514"/>
                  <a:pt x="8486" y="10800"/>
                </a:cubicBezTo>
                <a:cubicBezTo>
                  <a:pt x="8486" y="12086"/>
                  <a:pt x="9514" y="13114"/>
                  <a:pt x="10800" y="13114"/>
                </a:cubicBezTo>
                <a:cubicBezTo>
                  <a:pt x="12086" y="13114"/>
                  <a:pt x="13114" y="12086"/>
                  <a:pt x="13114" y="10800"/>
                </a:cubicBezTo>
                <a:cubicBezTo>
                  <a:pt x="13114" y="9514"/>
                  <a:pt x="12086" y="8486"/>
                  <a:pt x="10800" y="8486"/>
                </a:cubicBezTo>
                <a:close/>
              </a:path>
            </a:pathLst>
          </a:custGeom>
          <a:solidFill>
            <a:srgbClr val="C4C8CB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342900">
              <a:defRPr sz="5600">
                <a:latin typeface="Gill Sans"/>
                <a:ea typeface="Gill Sans"/>
                <a:cs typeface="Gill Sans"/>
                <a:sym typeface="Gill Sans"/>
              </a:defRPr>
            </a:pPr>
            <a:endParaRPr sz="7465"/>
          </a:p>
        </p:txBody>
      </p:sp>
      <p:sp>
        <p:nvSpPr>
          <p:cNvPr id="14610" name="Shape 14610"/>
          <p:cNvSpPr/>
          <p:nvPr/>
        </p:nvSpPr>
        <p:spPr>
          <a:xfrm>
            <a:off x="5762055" y="2173500"/>
            <a:ext cx="515335" cy="778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23" y="0"/>
                  <a:pt x="0" y="3195"/>
                  <a:pt x="0" y="7154"/>
                </a:cubicBezTo>
                <a:cubicBezTo>
                  <a:pt x="0" y="8751"/>
                  <a:pt x="1520" y="11321"/>
                  <a:pt x="4666" y="15071"/>
                </a:cubicBezTo>
                <a:cubicBezTo>
                  <a:pt x="6920" y="17711"/>
                  <a:pt x="9122" y="19898"/>
                  <a:pt x="9175" y="20003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2373" y="20003"/>
                  <a:pt x="12373" y="20003"/>
                  <a:pt x="12373" y="20003"/>
                </a:cubicBezTo>
                <a:cubicBezTo>
                  <a:pt x="12478" y="19898"/>
                  <a:pt x="14680" y="17711"/>
                  <a:pt x="16882" y="15071"/>
                </a:cubicBezTo>
                <a:cubicBezTo>
                  <a:pt x="20080" y="11321"/>
                  <a:pt x="21600" y="8751"/>
                  <a:pt x="21600" y="7154"/>
                </a:cubicBezTo>
                <a:cubicBezTo>
                  <a:pt x="21600" y="3195"/>
                  <a:pt x="16724" y="0"/>
                  <a:pt x="10800" y="0"/>
                </a:cubicBezTo>
                <a:close/>
                <a:moveTo>
                  <a:pt x="10800" y="10800"/>
                </a:moveTo>
                <a:cubicBezTo>
                  <a:pt x="7707" y="10800"/>
                  <a:pt x="5190" y="9133"/>
                  <a:pt x="5190" y="7084"/>
                </a:cubicBezTo>
                <a:cubicBezTo>
                  <a:pt x="5190" y="5070"/>
                  <a:pt x="7707" y="3403"/>
                  <a:pt x="10800" y="3403"/>
                </a:cubicBezTo>
                <a:cubicBezTo>
                  <a:pt x="13893" y="3403"/>
                  <a:pt x="16410" y="5070"/>
                  <a:pt x="16410" y="7084"/>
                </a:cubicBezTo>
                <a:cubicBezTo>
                  <a:pt x="16410" y="9133"/>
                  <a:pt x="13893" y="10800"/>
                  <a:pt x="10800" y="10800"/>
                </a:cubicBezTo>
                <a:close/>
                <a:moveTo>
                  <a:pt x="10800" y="10800"/>
                </a:moveTo>
                <a:cubicBezTo>
                  <a:pt x="10800" y="10800"/>
                  <a:pt x="10800" y="10800"/>
                  <a:pt x="10800" y="10800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342900">
              <a:defRPr sz="5600">
                <a:latin typeface="Gill Sans"/>
                <a:ea typeface="Gill Sans"/>
                <a:cs typeface="Gill Sans"/>
                <a:sym typeface="Gill Sans"/>
              </a:defRPr>
            </a:pPr>
            <a:endParaRPr sz="7465"/>
          </a:p>
        </p:txBody>
      </p:sp>
      <p:grpSp>
        <p:nvGrpSpPr>
          <p:cNvPr id="14624" name="Group 14624"/>
          <p:cNvGrpSpPr/>
          <p:nvPr/>
        </p:nvGrpSpPr>
        <p:grpSpPr>
          <a:xfrm>
            <a:off x="320961" y="3537185"/>
            <a:ext cx="3808547" cy="2835343"/>
            <a:chOff x="0" y="0"/>
            <a:chExt cx="7617091" cy="5670682"/>
          </a:xfrm>
        </p:grpSpPr>
        <p:sp>
          <p:nvSpPr>
            <p:cNvPr id="14611" name="Shape 14611"/>
            <p:cNvSpPr/>
            <p:nvPr/>
          </p:nvSpPr>
          <p:spPr>
            <a:xfrm>
              <a:off x="2438064" y="178581"/>
              <a:ext cx="2899586" cy="4404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106" y="762"/>
                  </a:moveTo>
                  <a:cubicBezTo>
                    <a:pt x="6480" y="508"/>
                    <a:pt x="3086" y="254"/>
                    <a:pt x="0" y="0"/>
                  </a:cubicBezTo>
                  <a:cubicBezTo>
                    <a:pt x="5477" y="2033"/>
                    <a:pt x="15969" y="9301"/>
                    <a:pt x="15737" y="21600"/>
                  </a:cubicBezTo>
                  <a:cubicBezTo>
                    <a:pt x="21600" y="17280"/>
                    <a:pt x="21600" y="17280"/>
                    <a:pt x="21600" y="17280"/>
                  </a:cubicBezTo>
                  <a:cubicBezTo>
                    <a:pt x="20674" y="9148"/>
                    <a:pt x="14811" y="3558"/>
                    <a:pt x="10106" y="76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4612" name="Shape 14612"/>
            <p:cNvSpPr/>
            <p:nvPr/>
          </p:nvSpPr>
          <p:spPr>
            <a:xfrm>
              <a:off x="0" y="81095"/>
              <a:ext cx="3609304" cy="5589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7" h="20509" extrusionOk="0">
                  <a:moveTo>
                    <a:pt x="2424" y="88"/>
                  </a:moveTo>
                  <a:cubicBezTo>
                    <a:pt x="-110" y="1115"/>
                    <a:pt x="-593" y="4005"/>
                    <a:pt x="674" y="8112"/>
                  </a:cubicBezTo>
                  <a:cubicBezTo>
                    <a:pt x="4475" y="9937"/>
                    <a:pt x="3329" y="9063"/>
                    <a:pt x="3329" y="9063"/>
                  </a:cubicBezTo>
                  <a:cubicBezTo>
                    <a:pt x="3329" y="9063"/>
                    <a:pt x="915" y="2674"/>
                    <a:pt x="6587" y="3929"/>
                  </a:cubicBezTo>
                  <a:cubicBezTo>
                    <a:pt x="12319" y="5184"/>
                    <a:pt x="17085" y="13892"/>
                    <a:pt x="16784" y="17923"/>
                  </a:cubicBezTo>
                  <a:cubicBezTo>
                    <a:pt x="20705" y="20509"/>
                    <a:pt x="20705" y="20509"/>
                    <a:pt x="20705" y="20509"/>
                  </a:cubicBezTo>
                  <a:cubicBezTo>
                    <a:pt x="21007" y="20281"/>
                    <a:pt x="21007" y="20281"/>
                    <a:pt x="21007" y="20281"/>
                  </a:cubicBezTo>
                  <a:cubicBezTo>
                    <a:pt x="20102" y="9785"/>
                    <a:pt x="10690" y="-1091"/>
                    <a:pt x="2424" y="8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4613" name="Shape 14613"/>
            <p:cNvSpPr/>
            <p:nvPr/>
          </p:nvSpPr>
          <p:spPr>
            <a:xfrm>
              <a:off x="484133" y="1107754"/>
              <a:ext cx="1695121" cy="147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06" h="17974" extrusionOk="0">
                  <a:moveTo>
                    <a:pt x="6918" y="542"/>
                  </a:moveTo>
                  <a:cubicBezTo>
                    <a:pt x="-3494" y="-3626"/>
                    <a:pt x="937" y="17595"/>
                    <a:pt x="937" y="17595"/>
                  </a:cubicBezTo>
                  <a:cubicBezTo>
                    <a:pt x="937" y="17595"/>
                    <a:pt x="937" y="17595"/>
                    <a:pt x="937" y="17721"/>
                  </a:cubicBezTo>
                  <a:cubicBezTo>
                    <a:pt x="1158" y="17848"/>
                    <a:pt x="1269" y="17848"/>
                    <a:pt x="1269" y="17974"/>
                  </a:cubicBezTo>
                  <a:cubicBezTo>
                    <a:pt x="18106" y="14437"/>
                    <a:pt x="18106" y="14437"/>
                    <a:pt x="18106" y="14437"/>
                  </a:cubicBezTo>
                  <a:cubicBezTo>
                    <a:pt x="14894" y="7616"/>
                    <a:pt x="11017" y="2185"/>
                    <a:pt x="6918" y="54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9D9D9"/>
                </a:gs>
                <a:gs pos="100000">
                  <a:srgbClr val="80808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solidFill>
                    <a:srgbClr val="D9D9D9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4614" name="Shape 14614"/>
            <p:cNvSpPr/>
            <p:nvPr/>
          </p:nvSpPr>
          <p:spPr>
            <a:xfrm>
              <a:off x="415812" y="0"/>
              <a:ext cx="3338251" cy="5604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8" extrusionOk="0">
                  <a:moveTo>
                    <a:pt x="4830" y="120"/>
                  </a:moveTo>
                  <a:cubicBezTo>
                    <a:pt x="3891" y="82"/>
                    <a:pt x="3421" y="44"/>
                    <a:pt x="3421" y="44"/>
                  </a:cubicBezTo>
                  <a:cubicBezTo>
                    <a:pt x="2012" y="-72"/>
                    <a:pt x="872" y="44"/>
                    <a:pt x="0" y="389"/>
                  </a:cubicBezTo>
                  <a:cubicBezTo>
                    <a:pt x="9190" y="-802"/>
                    <a:pt x="19655" y="10190"/>
                    <a:pt x="20661" y="20798"/>
                  </a:cubicBezTo>
                  <a:cubicBezTo>
                    <a:pt x="21600" y="20221"/>
                    <a:pt x="21600" y="20221"/>
                    <a:pt x="21600" y="20221"/>
                  </a:cubicBezTo>
                  <a:cubicBezTo>
                    <a:pt x="20124" y="11266"/>
                    <a:pt x="12678" y="2350"/>
                    <a:pt x="4830" y="12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2F2F2"/>
                </a:gs>
                <a:gs pos="63000">
                  <a:srgbClr val="FFFFFF"/>
                </a:gs>
                <a:gs pos="100000">
                  <a:srgbClr val="BFBFB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4615" name="Shape 14615"/>
            <p:cNvSpPr/>
            <p:nvPr/>
          </p:nvSpPr>
          <p:spPr>
            <a:xfrm>
              <a:off x="1161546" y="33818"/>
              <a:ext cx="3266728" cy="5417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600" extrusionOk="0">
                  <a:moveTo>
                    <a:pt x="7267" y="537"/>
                  </a:moveTo>
                  <a:cubicBezTo>
                    <a:pt x="4067" y="289"/>
                    <a:pt x="1467" y="124"/>
                    <a:pt x="0" y="0"/>
                  </a:cubicBezTo>
                  <a:cubicBezTo>
                    <a:pt x="7800" y="2395"/>
                    <a:pt x="15200" y="11977"/>
                    <a:pt x="16667" y="21600"/>
                  </a:cubicBezTo>
                  <a:cubicBezTo>
                    <a:pt x="21000" y="18626"/>
                    <a:pt x="21000" y="18626"/>
                    <a:pt x="21000" y="18626"/>
                  </a:cubicBezTo>
                  <a:cubicBezTo>
                    <a:pt x="21600" y="8177"/>
                    <a:pt x="11933" y="2065"/>
                    <a:pt x="7267" y="5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4616" name="Shape 14616"/>
            <p:cNvSpPr/>
            <p:nvPr/>
          </p:nvSpPr>
          <p:spPr>
            <a:xfrm>
              <a:off x="5034969" y="468099"/>
              <a:ext cx="1597639" cy="2425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0" h="21600" extrusionOk="0">
                  <a:moveTo>
                    <a:pt x="10800" y="831"/>
                  </a:moveTo>
                  <a:cubicBezTo>
                    <a:pt x="7200" y="554"/>
                    <a:pt x="3733" y="277"/>
                    <a:pt x="0" y="0"/>
                  </a:cubicBezTo>
                  <a:cubicBezTo>
                    <a:pt x="12267" y="7754"/>
                    <a:pt x="13867" y="15415"/>
                    <a:pt x="13333" y="21600"/>
                  </a:cubicBezTo>
                  <a:cubicBezTo>
                    <a:pt x="20400" y="16246"/>
                    <a:pt x="20400" y="16246"/>
                    <a:pt x="20400" y="16246"/>
                  </a:cubicBezTo>
                  <a:cubicBezTo>
                    <a:pt x="21600" y="6831"/>
                    <a:pt x="14800" y="2492"/>
                    <a:pt x="10800" y="83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4617" name="Shape 14617"/>
            <p:cNvSpPr/>
            <p:nvPr/>
          </p:nvSpPr>
          <p:spPr>
            <a:xfrm>
              <a:off x="5947392" y="261926"/>
              <a:ext cx="1669700" cy="1956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4" h="21600" extrusionOk="0">
                  <a:moveTo>
                    <a:pt x="8566" y="0"/>
                  </a:moveTo>
                  <a:cubicBezTo>
                    <a:pt x="6579" y="800"/>
                    <a:pt x="1738" y="2514"/>
                    <a:pt x="0" y="3086"/>
                  </a:cubicBezTo>
                  <a:cubicBezTo>
                    <a:pt x="3724" y="5029"/>
                    <a:pt x="10179" y="10171"/>
                    <a:pt x="9434" y="21600"/>
                  </a:cubicBezTo>
                  <a:cubicBezTo>
                    <a:pt x="18869" y="17600"/>
                    <a:pt x="18869" y="17600"/>
                    <a:pt x="18869" y="17600"/>
                  </a:cubicBezTo>
                  <a:cubicBezTo>
                    <a:pt x="21600" y="14857"/>
                    <a:pt x="19862" y="686"/>
                    <a:pt x="856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4618" name="Shape 14618"/>
            <p:cNvSpPr/>
            <p:nvPr/>
          </p:nvSpPr>
          <p:spPr>
            <a:xfrm>
              <a:off x="3916367" y="354047"/>
              <a:ext cx="2046438" cy="3232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600" extrusionOk="0">
                  <a:moveTo>
                    <a:pt x="10265" y="692"/>
                  </a:moveTo>
                  <a:cubicBezTo>
                    <a:pt x="6844" y="485"/>
                    <a:pt x="3422" y="208"/>
                    <a:pt x="0" y="0"/>
                  </a:cubicBezTo>
                  <a:cubicBezTo>
                    <a:pt x="6309" y="3669"/>
                    <a:pt x="14115" y="11008"/>
                    <a:pt x="15826" y="21600"/>
                  </a:cubicBezTo>
                  <a:cubicBezTo>
                    <a:pt x="20958" y="17931"/>
                    <a:pt x="20958" y="17931"/>
                    <a:pt x="20958" y="17931"/>
                  </a:cubicBezTo>
                  <a:cubicBezTo>
                    <a:pt x="21600" y="13015"/>
                    <a:pt x="20851" y="6923"/>
                    <a:pt x="10265" y="69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grpSp>
          <p:nvGrpSpPr>
            <p:cNvPr id="14623" name="Group 14623"/>
            <p:cNvGrpSpPr/>
            <p:nvPr/>
          </p:nvGrpSpPr>
          <p:grpSpPr>
            <a:xfrm>
              <a:off x="2293305" y="165419"/>
              <a:ext cx="4447941" cy="4540199"/>
              <a:chOff x="0" y="0"/>
              <a:chExt cx="4447940" cy="4540197"/>
            </a:xfrm>
          </p:grpSpPr>
          <p:sp>
            <p:nvSpPr>
              <p:cNvPr id="14619" name="Shape 14619"/>
              <p:cNvSpPr/>
              <p:nvPr/>
            </p:nvSpPr>
            <p:spPr>
              <a:xfrm>
                <a:off x="0" y="0"/>
                <a:ext cx="2259261" cy="45401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12" h="21600" extrusionOk="0">
                    <a:moveTo>
                      <a:pt x="1368" y="49"/>
                    </a:moveTo>
                    <a:cubicBezTo>
                      <a:pt x="977" y="49"/>
                      <a:pt x="489" y="0"/>
                      <a:pt x="0" y="0"/>
                    </a:cubicBezTo>
                    <a:cubicBezTo>
                      <a:pt x="6842" y="1825"/>
                      <a:pt x="21014" y="9123"/>
                      <a:pt x="20134" y="21600"/>
                    </a:cubicBezTo>
                    <a:cubicBezTo>
                      <a:pt x="21307" y="21008"/>
                      <a:pt x="21307" y="21008"/>
                      <a:pt x="21307" y="21008"/>
                    </a:cubicBezTo>
                    <a:cubicBezTo>
                      <a:pt x="21600" y="9074"/>
                      <a:pt x="8308" y="2022"/>
                      <a:pt x="1368" y="49"/>
                    </a:cubicBezTo>
                    <a:close/>
                  </a:path>
                </a:pathLst>
              </a:custGeom>
              <a:solidFill>
                <a:srgbClr val="273C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62558" tIns="162558" rIns="162558" bIns="162558" numCol="1" anchor="t">
                <a:noAutofit/>
              </a:bodyPr>
              <a:lstStyle/>
              <a:p>
                <a:pPr defTabSz="342900">
                  <a:defRPr sz="560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7465"/>
              </a:p>
            </p:txBody>
          </p:sp>
          <p:sp>
            <p:nvSpPr>
              <p:cNvPr id="14620" name="Shape 14620"/>
              <p:cNvSpPr/>
              <p:nvPr/>
            </p:nvSpPr>
            <p:spPr>
              <a:xfrm>
                <a:off x="1500238" y="166693"/>
                <a:ext cx="1658160" cy="33689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20" y="133"/>
                    </a:moveTo>
                    <a:cubicBezTo>
                      <a:pt x="1080" y="66"/>
                      <a:pt x="540" y="66"/>
                      <a:pt x="0" y="0"/>
                    </a:cubicBezTo>
                    <a:cubicBezTo>
                      <a:pt x="8235" y="3655"/>
                      <a:pt x="18495" y="10966"/>
                      <a:pt x="20115" y="21600"/>
                    </a:cubicBezTo>
                    <a:cubicBezTo>
                      <a:pt x="21600" y="20869"/>
                      <a:pt x="21600" y="20869"/>
                      <a:pt x="21600" y="20869"/>
                    </a:cubicBezTo>
                    <a:cubicBezTo>
                      <a:pt x="19440" y="10700"/>
                      <a:pt x="9585" y="3655"/>
                      <a:pt x="1620" y="133"/>
                    </a:cubicBezTo>
                    <a:close/>
                  </a:path>
                </a:pathLst>
              </a:custGeom>
              <a:solidFill>
                <a:srgbClr val="273C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62558" tIns="162558" rIns="162558" bIns="162558" numCol="1" anchor="t">
                <a:noAutofit/>
              </a:bodyPr>
              <a:lstStyle/>
              <a:p>
                <a:pPr defTabSz="342900">
                  <a:defRPr sz="560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7465"/>
              </a:p>
            </p:txBody>
          </p:sp>
          <p:sp>
            <p:nvSpPr>
              <p:cNvPr id="14621" name="Shape 14621"/>
              <p:cNvSpPr/>
              <p:nvPr/>
            </p:nvSpPr>
            <p:spPr>
              <a:xfrm>
                <a:off x="3583905" y="372867"/>
                <a:ext cx="864036" cy="17546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60" h="21600" extrusionOk="0">
                    <a:moveTo>
                      <a:pt x="1699" y="0"/>
                    </a:moveTo>
                    <a:cubicBezTo>
                      <a:pt x="971" y="128"/>
                      <a:pt x="485" y="256"/>
                      <a:pt x="485" y="256"/>
                    </a:cubicBezTo>
                    <a:cubicBezTo>
                      <a:pt x="243" y="256"/>
                      <a:pt x="0" y="256"/>
                      <a:pt x="0" y="256"/>
                    </a:cubicBezTo>
                    <a:cubicBezTo>
                      <a:pt x="7281" y="2556"/>
                      <a:pt x="19658" y="8563"/>
                      <a:pt x="17474" y="21600"/>
                    </a:cubicBezTo>
                    <a:cubicBezTo>
                      <a:pt x="18202" y="21217"/>
                      <a:pt x="18202" y="21217"/>
                      <a:pt x="18202" y="21217"/>
                    </a:cubicBezTo>
                    <a:cubicBezTo>
                      <a:pt x="20144" y="20705"/>
                      <a:pt x="20144" y="20705"/>
                      <a:pt x="20144" y="20705"/>
                    </a:cubicBezTo>
                    <a:cubicBezTo>
                      <a:pt x="21600" y="7924"/>
                      <a:pt x="8980" y="2173"/>
                      <a:pt x="1699" y="0"/>
                    </a:cubicBezTo>
                    <a:close/>
                  </a:path>
                </a:pathLst>
              </a:custGeom>
              <a:solidFill>
                <a:srgbClr val="273C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62558" tIns="162558" rIns="162558" bIns="162558" numCol="1" anchor="t">
                <a:noAutofit/>
              </a:bodyPr>
              <a:lstStyle/>
              <a:p>
                <a:pPr defTabSz="342900">
                  <a:defRPr sz="560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7465"/>
              </a:p>
            </p:txBody>
          </p:sp>
          <p:sp>
            <p:nvSpPr>
              <p:cNvPr id="14622" name="Shape 14622"/>
              <p:cNvSpPr/>
              <p:nvPr/>
            </p:nvSpPr>
            <p:spPr>
              <a:xfrm>
                <a:off x="2618839" y="289519"/>
                <a:ext cx="1167307" cy="25837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7" h="21600" extrusionOk="0">
                    <a:moveTo>
                      <a:pt x="2234" y="87"/>
                    </a:moveTo>
                    <a:cubicBezTo>
                      <a:pt x="1490" y="87"/>
                      <a:pt x="745" y="0"/>
                      <a:pt x="0" y="0"/>
                    </a:cubicBezTo>
                    <a:cubicBezTo>
                      <a:pt x="18434" y="7807"/>
                      <a:pt x="19738" y="15441"/>
                      <a:pt x="18621" y="21600"/>
                    </a:cubicBezTo>
                    <a:cubicBezTo>
                      <a:pt x="20855" y="20386"/>
                      <a:pt x="20855" y="20386"/>
                      <a:pt x="20855" y="20386"/>
                    </a:cubicBezTo>
                    <a:cubicBezTo>
                      <a:pt x="21600" y="14573"/>
                      <a:pt x="19366" y="7373"/>
                      <a:pt x="2234" y="87"/>
                    </a:cubicBezTo>
                    <a:close/>
                  </a:path>
                </a:pathLst>
              </a:custGeom>
              <a:solidFill>
                <a:srgbClr val="273C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62558" tIns="162558" rIns="162558" bIns="162558" numCol="1" anchor="t">
                <a:noAutofit/>
              </a:bodyPr>
              <a:lstStyle/>
              <a:p>
                <a:pPr defTabSz="342900">
                  <a:defRPr sz="560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7465"/>
              </a:p>
            </p:txBody>
          </p:sp>
        </p:grpSp>
      </p:grpSp>
      <p:grpSp>
        <p:nvGrpSpPr>
          <p:cNvPr id="14627" name="Group 14627"/>
          <p:cNvGrpSpPr/>
          <p:nvPr/>
        </p:nvGrpSpPr>
        <p:grpSpPr>
          <a:xfrm>
            <a:off x="8222247" y="1982551"/>
            <a:ext cx="2335327" cy="1360240"/>
            <a:chOff x="0" y="1923800"/>
            <a:chExt cx="4670653" cy="2720480"/>
          </a:xfrm>
        </p:grpSpPr>
        <p:sp>
          <p:nvSpPr>
            <p:cNvPr id="14625" name="Shape 14625"/>
            <p:cNvSpPr/>
            <p:nvPr/>
          </p:nvSpPr>
          <p:spPr>
            <a:xfrm>
              <a:off x="0" y="1923800"/>
              <a:ext cx="1969346" cy="90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6900"/>
                </a:lnSpc>
                <a:spcBef>
                  <a:spcPts val="10000"/>
                </a:spcBef>
                <a:defRPr cap="all" spc="-300" baseline="12000">
                  <a:solidFill>
                    <a:srgbClr val="02AF96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2400" spc="-113" dirty="0">
                  <a:solidFill>
                    <a:schemeClr val="accent2"/>
                  </a:solidFill>
                </a:rPr>
                <a:t>95%</a:t>
              </a:r>
            </a:p>
          </p:txBody>
        </p:sp>
        <p:sp>
          <p:nvSpPr>
            <p:cNvPr id="14626" name="Shape 14626"/>
            <p:cNvSpPr/>
            <p:nvPr/>
          </p:nvSpPr>
          <p:spPr>
            <a:xfrm>
              <a:off x="0" y="2973825"/>
              <a:ext cx="4670653" cy="1670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 algn="just" defTabSz="800735">
                <a:lnSpc>
                  <a:spcPct val="120000"/>
                </a:lnSpc>
                <a:defRPr sz="1745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4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of different typefaces and layouts, and in general the content filler text for layouts, non-readability is of great importance.</a:t>
              </a:r>
            </a:p>
          </p:txBody>
        </p:sp>
      </p:grpSp>
      <p:grpSp>
        <p:nvGrpSpPr>
          <p:cNvPr id="14653" name="Group 14653"/>
          <p:cNvGrpSpPr/>
          <p:nvPr/>
        </p:nvGrpSpPr>
        <p:grpSpPr>
          <a:xfrm>
            <a:off x="8222245" y="3793320"/>
            <a:ext cx="2824480" cy="1346497"/>
            <a:chOff x="0" y="0"/>
            <a:chExt cx="5648958" cy="2692995"/>
          </a:xfrm>
        </p:grpSpPr>
        <p:sp>
          <p:nvSpPr>
            <p:cNvPr id="14628" name="Shape 14628"/>
            <p:cNvSpPr/>
            <p:nvPr/>
          </p:nvSpPr>
          <p:spPr>
            <a:xfrm>
              <a:off x="4295985" y="618067"/>
              <a:ext cx="1352973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lstStyle>
              <a:lvl1pPr algn="l" defTabSz="914400">
                <a:lnSpc>
                  <a:spcPct val="70000"/>
                </a:lnSpc>
                <a:defRPr sz="1800">
                  <a:solidFill>
                    <a:srgbClr val="A6AAA9"/>
                  </a:solidFill>
                  <a:latin typeface="Open Sans Condensed Light"/>
                  <a:ea typeface="Open Sans Condensed Light"/>
                  <a:cs typeface="Open Sans Condensed Light"/>
                  <a:sym typeface="Open Sans Condensed Light"/>
                </a:defRPr>
              </a:lvl1pPr>
            </a:lstStyle>
            <a:p>
              <a:pPr lvl="0">
                <a:lnSpc>
                  <a:spcPct val="100000"/>
                </a:lnSpc>
                <a:defRPr>
                  <a:solidFill>
                    <a:srgbClr val="000000"/>
                  </a:solidFill>
                </a:defRPr>
              </a:pPr>
              <a:r>
                <a:rPr sz="935">
                  <a:solidFill>
                    <a:srgbClr val="A6AAA9"/>
                  </a:solidFill>
                </a:rPr>
                <a:t>85%</a:t>
              </a:r>
            </a:p>
          </p:txBody>
        </p:sp>
        <p:grpSp>
          <p:nvGrpSpPr>
            <p:cNvPr id="14631" name="Group 14631"/>
            <p:cNvGrpSpPr/>
            <p:nvPr/>
          </p:nvGrpSpPr>
          <p:grpSpPr>
            <a:xfrm>
              <a:off x="452657" y="595457"/>
              <a:ext cx="3544846" cy="307068"/>
              <a:chOff x="0" y="0"/>
              <a:chExt cx="3544844" cy="307066"/>
            </a:xfrm>
          </p:grpSpPr>
          <p:sp>
            <p:nvSpPr>
              <p:cNvPr id="14629" name="Shape 14629"/>
              <p:cNvSpPr/>
              <p:nvPr/>
            </p:nvSpPr>
            <p:spPr>
              <a:xfrm>
                <a:off x="0" y="0"/>
                <a:ext cx="3544845" cy="307067"/>
              </a:xfrm>
              <a:prstGeom prst="roundRect">
                <a:avLst>
                  <a:gd name="adj" fmla="val 50000"/>
                </a:avLst>
              </a:prstGeom>
              <a:solidFill>
                <a:srgbClr val="DCDEE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60958" tIns="60958" rIns="60958" bIns="60958" numCol="1" anchor="t">
                <a:noAutofit/>
              </a:bodyPr>
              <a:lstStyle/>
              <a:p>
                <a:pPr defTabSz="342900">
                  <a:defRPr sz="2100">
                    <a:latin typeface="Open Sans Condensed Light"/>
                    <a:ea typeface="Open Sans Condensed Light"/>
                    <a:cs typeface="Open Sans Condensed Light"/>
                    <a:sym typeface="Open Sans Condensed Light"/>
                  </a:defRPr>
                </a:pPr>
                <a:endParaRPr sz="935"/>
              </a:p>
            </p:txBody>
          </p:sp>
          <p:sp>
            <p:nvSpPr>
              <p:cNvPr id="14630" name="Shape 14630"/>
              <p:cNvSpPr/>
              <p:nvPr/>
            </p:nvSpPr>
            <p:spPr>
              <a:xfrm>
                <a:off x="0" y="0"/>
                <a:ext cx="2943969" cy="307067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60958" tIns="60958" rIns="60958" bIns="60958" numCol="1" anchor="t">
                <a:noAutofit/>
              </a:bodyPr>
              <a:lstStyle/>
              <a:p>
                <a:pPr defTabSz="342900">
                  <a:defRPr sz="2100">
                    <a:latin typeface="Open Sans Condensed Light"/>
                    <a:ea typeface="Open Sans Condensed Light"/>
                    <a:cs typeface="Open Sans Condensed Light"/>
                    <a:sym typeface="Open Sans Condensed Light"/>
                  </a:defRPr>
                </a:pPr>
                <a:endParaRPr sz="935"/>
              </a:p>
            </p:txBody>
          </p:sp>
        </p:grpSp>
        <p:sp>
          <p:nvSpPr>
            <p:cNvPr id="14632" name="Shape 14632"/>
            <p:cNvSpPr/>
            <p:nvPr/>
          </p:nvSpPr>
          <p:spPr>
            <a:xfrm>
              <a:off x="4285825" y="1271694"/>
              <a:ext cx="1363133" cy="2810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lstStyle>
              <a:lvl1pPr algn="l" defTabSz="914400">
                <a:lnSpc>
                  <a:spcPct val="70000"/>
                </a:lnSpc>
                <a:defRPr sz="1800">
                  <a:solidFill>
                    <a:srgbClr val="A6AAA9"/>
                  </a:solidFill>
                  <a:latin typeface="Open Sans Condensed Light"/>
                  <a:ea typeface="Open Sans Condensed Light"/>
                  <a:cs typeface="Open Sans Condensed Light"/>
                  <a:sym typeface="Open Sans Condensed Light"/>
                </a:defRPr>
              </a:lvl1pPr>
            </a:lstStyle>
            <a:p>
              <a:pPr lvl="0">
                <a:lnSpc>
                  <a:spcPct val="100000"/>
                </a:lnSpc>
                <a:defRPr>
                  <a:solidFill>
                    <a:srgbClr val="000000"/>
                  </a:solidFill>
                </a:defRPr>
              </a:pPr>
              <a:r>
                <a:rPr sz="935">
                  <a:solidFill>
                    <a:srgbClr val="A6AAA9"/>
                  </a:solidFill>
                </a:rPr>
                <a:t>50%</a:t>
              </a:r>
            </a:p>
          </p:txBody>
        </p:sp>
        <p:grpSp>
          <p:nvGrpSpPr>
            <p:cNvPr id="14635" name="Group 14635"/>
            <p:cNvGrpSpPr/>
            <p:nvPr/>
          </p:nvGrpSpPr>
          <p:grpSpPr>
            <a:xfrm>
              <a:off x="452657" y="1190915"/>
              <a:ext cx="3544846" cy="307068"/>
              <a:chOff x="0" y="0"/>
              <a:chExt cx="3544844" cy="307066"/>
            </a:xfrm>
          </p:grpSpPr>
          <p:sp>
            <p:nvSpPr>
              <p:cNvPr id="14633" name="Shape 14633"/>
              <p:cNvSpPr/>
              <p:nvPr/>
            </p:nvSpPr>
            <p:spPr>
              <a:xfrm>
                <a:off x="0" y="0"/>
                <a:ext cx="3544845" cy="307067"/>
              </a:xfrm>
              <a:prstGeom prst="roundRect">
                <a:avLst>
                  <a:gd name="adj" fmla="val 50000"/>
                </a:avLst>
              </a:prstGeom>
              <a:solidFill>
                <a:srgbClr val="DCDEE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60958" tIns="60958" rIns="60958" bIns="60958" numCol="1" anchor="t">
                <a:noAutofit/>
              </a:bodyPr>
              <a:lstStyle/>
              <a:p>
                <a:pPr defTabSz="342900">
                  <a:defRPr sz="2100">
                    <a:latin typeface="Open Sans Condensed Light"/>
                    <a:ea typeface="Open Sans Condensed Light"/>
                    <a:cs typeface="Open Sans Condensed Light"/>
                    <a:sym typeface="Open Sans Condensed Light"/>
                  </a:defRPr>
                </a:pPr>
                <a:endParaRPr sz="935"/>
              </a:p>
            </p:txBody>
          </p:sp>
          <p:sp>
            <p:nvSpPr>
              <p:cNvPr id="14634" name="Shape 14634"/>
              <p:cNvSpPr/>
              <p:nvPr/>
            </p:nvSpPr>
            <p:spPr>
              <a:xfrm>
                <a:off x="0" y="0"/>
                <a:ext cx="2395247" cy="30706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60958" tIns="60958" rIns="60958" bIns="60958" numCol="1" anchor="t">
                <a:noAutofit/>
              </a:bodyPr>
              <a:lstStyle/>
              <a:p>
                <a:pPr defTabSz="342900">
                  <a:defRPr sz="2100">
                    <a:latin typeface="Open Sans Condensed Light"/>
                    <a:ea typeface="Open Sans Condensed Light"/>
                    <a:cs typeface="Open Sans Condensed Light"/>
                    <a:sym typeface="Open Sans Condensed Light"/>
                  </a:defRPr>
                </a:pPr>
                <a:endParaRPr sz="935"/>
              </a:p>
            </p:txBody>
          </p:sp>
        </p:grpSp>
        <p:sp>
          <p:nvSpPr>
            <p:cNvPr id="14636" name="Shape 14636"/>
            <p:cNvSpPr/>
            <p:nvPr/>
          </p:nvSpPr>
          <p:spPr>
            <a:xfrm>
              <a:off x="4284131" y="1867747"/>
              <a:ext cx="1141306" cy="230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lstStyle>
              <a:lvl1pPr algn="l" defTabSz="914400">
                <a:lnSpc>
                  <a:spcPct val="70000"/>
                </a:lnSpc>
                <a:defRPr sz="1800">
                  <a:solidFill>
                    <a:srgbClr val="A6AAA9"/>
                  </a:solidFill>
                  <a:latin typeface="Open Sans Condensed Light"/>
                  <a:ea typeface="Open Sans Condensed Light"/>
                  <a:cs typeface="Open Sans Condensed Light"/>
                  <a:sym typeface="Open Sans Condensed Light"/>
                </a:defRPr>
              </a:lvl1pPr>
            </a:lstStyle>
            <a:p>
              <a:pPr lvl="0">
                <a:lnSpc>
                  <a:spcPct val="100000"/>
                </a:lnSpc>
                <a:defRPr>
                  <a:solidFill>
                    <a:srgbClr val="000000"/>
                  </a:solidFill>
                </a:defRPr>
              </a:pPr>
              <a:r>
                <a:rPr sz="935">
                  <a:solidFill>
                    <a:srgbClr val="A6AAA9"/>
                  </a:solidFill>
                </a:rPr>
                <a:t>95%</a:t>
              </a:r>
            </a:p>
          </p:txBody>
        </p:sp>
        <p:grpSp>
          <p:nvGrpSpPr>
            <p:cNvPr id="14639" name="Group 14639"/>
            <p:cNvGrpSpPr/>
            <p:nvPr/>
          </p:nvGrpSpPr>
          <p:grpSpPr>
            <a:xfrm>
              <a:off x="452657" y="1786373"/>
              <a:ext cx="3544846" cy="307068"/>
              <a:chOff x="0" y="0"/>
              <a:chExt cx="3544844" cy="307066"/>
            </a:xfrm>
          </p:grpSpPr>
          <p:sp>
            <p:nvSpPr>
              <p:cNvPr id="14637" name="Shape 14637"/>
              <p:cNvSpPr/>
              <p:nvPr/>
            </p:nvSpPr>
            <p:spPr>
              <a:xfrm>
                <a:off x="0" y="0"/>
                <a:ext cx="3544845" cy="307067"/>
              </a:xfrm>
              <a:prstGeom prst="roundRect">
                <a:avLst>
                  <a:gd name="adj" fmla="val 50000"/>
                </a:avLst>
              </a:prstGeom>
              <a:solidFill>
                <a:srgbClr val="DCDEE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60958" tIns="60958" rIns="60958" bIns="60958" numCol="1" anchor="t">
                <a:noAutofit/>
              </a:bodyPr>
              <a:lstStyle/>
              <a:p>
                <a:pPr defTabSz="342900">
                  <a:defRPr sz="2100">
                    <a:latin typeface="Open Sans Condensed Light"/>
                    <a:ea typeface="Open Sans Condensed Light"/>
                    <a:cs typeface="Open Sans Condensed Light"/>
                    <a:sym typeface="Open Sans Condensed Light"/>
                  </a:defRPr>
                </a:pPr>
                <a:endParaRPr sz="935"/>
              </a:p>
            </p:txBody>
          </p:sp>
          <p:sp>
            <p:nvSpPr>
              <p:cNvPr id="14638" name="Shape 14638"/>
              <p:cNvSpPr/>
              <p:nvPr/>
            </p:nvSpPr>
            <p:spPr>
              <a:xfrm>
                <a:off x="0" y="0"/>
                <a:ext cx="3075965" cy="307067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60958" tIns="60958" rIns="60958" bIns="60958" numCol="1" anchor="t">
                <a:noAutofit/>
              </a:bodyPr>
              <a:lstStyle/>
              <a:p>
                <a:pPr defTabSz="342900">
                  <a:defRPr sz="2100">
                    <a:latin typeface="Open Sans Condensed Light"/>
                    <a:ea typeface="Open Sans Condensed Light"/>
                    <a:cs typeface="Open Sans Condensed Light"/>
                    <a:sym typeface="Open Sans Condensed Light"/>
                  </a:defRPr>
                </a:pPr>
                <a:endParaRPr sz="935"/>
              </a:p>
            </p:txBody>
          </p:sp>
        </p:grpSp>
        <p:sp>
          <p:nvSpPr>
            <p:cNvPr id="14640" name="Shape 14640"/>
            <p:cNvSpPr/>
            <p:nvPr/>
          </p:nvSpPr>
          <p:spPr>
            <a:xfrm>
              <a:off x="4290905" y="2409613"/>
              <a:ext cx="1356359" cy="2810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lstStyle>
              <a:lvl1pPr algn="l" defTabSz="914400">
                <a:lnSpc>
                  <a:spcPct val="70000"/>
                </a:lnSpc>
                <a:defRPr sz="1800">
                  <a:solidFill>
                    <a:srgbClr val="A6AAA9"/>
                  </a:solidFill>
                  <a:latin typeface="Open Sans Condensed Light"/>
                  <a:ea typeface="Open Sans Condensed Light"/>
                  <a:cs typeface="Open Sans Condensed Light"/>
                  <a:sym typeface="Open Sans Condensed Light"/>
                </a:defRPr>
              </a:lvl1pPr>
            </a:lstStyle>
            <a:p>
              <a:pPr lvl="0">
                <a:lnSpc>
                  <a:spcPct val="100000"/>
                </a:lnSpc>
                <a:defRPr>
                  <a:solidFill>
                    <a:srgbClr val="000000"/>
                  </a:solidFill>
                </a:defRPr>
              </a:pPr>
              <a:r>
                <a:rPr sz="935">
                  <a:solidFill>
                    <a:srgbClr val="A6AAA9"/>
                  </a:solidFill>
                </a:rPr>
                <a:t>65%</a:t>
              </a:r>
            </a:p>
          </p:txBody>
        </p:sp>
        <p:grpSp>
          <p:nvGrpSpPr>
            <p:cNvPr id="14643" name="Group 14643"/>
            <p:cNvGrpSpPr/>
            <p:nvPr/>
          </p:nvGrpSpPr>
          <p:grpSpPr>
            <a:xfrm>
              <a:off x="452657" y="2381831"/>
              <a:ext cx="3544846" cy="307068"/>
              <a:chOff x="0" y="0"/>
              <a:chExt cx="3544844" cy="307066"/>
            </a:xfrm>
          </p:grpSpPr>
          <p:sp>
            <p:nvSpPr>
              <p:cNvPr id="14641" name="Shape 14641"/>
              <p:cNvSpPr/>
              <p:nvPr/>
            </p:nvSpPr>
            <p:spPr>
              <a:xfrm>
                <a:off x="0" y="0"/>
                <a:ext cx="3544845" cy="307067"/>
              </a:xfrm>
              <a:prstGeom prst="roundRect">
                <a:avLst>
                  <a:gd name="adj" fmla="val 50000"/>
                </a:avLst>
              </a:prstGeom>
              <a:solidFill>
                <a:srgbClr val="DCDEE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60958" tIns="60958" rIns="60958" bIns="60958" numCol="1" anchor="t">
                <a:noAutofit/>
              </a:bodyPr>
              <a:lstStyle/>
              <a:p>
                <a:pPr defTabSz="342900">
                  <a:defRPr sz="2100">
                    <a:latin typeface="Open Sans Condensed Light"/>
                    <a:ea typeface="Open Sans Condensed Light"/>
                    <a:cs typeface="Open Sans Condensed Light"/>
                    <a:sym typeface="Open Sans Condensed Light"/>
                  </a:defRPr>
                </a:pPr>
                <a:endParaRPr sz="935"/>
              </a:p>
            </p:txBody>
          </p:sp>
          <p:sp>
            <p:nvSpPr>
              <p:cNvPr id="14642" name="Shape 14642"/>
              <p:cNvSpPr/>
              <p:nvPr/>
            </p:nvSpPr>
            <p:spPr>
              <a:xfrm>
                <a:off x="0" y="0"/>
                <a:ext cx="2718253" cy="307067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60958" tIns="60958" rIns="60958" bIns="60958" numCol="1" anchor="t">
                <a:noAutofit/>
              </a:bodyPr>
              <a:lstStyle/>
              <a:p>
                <a:pPr defTabSz="342900">
                  <a:defRPr sz="2100">
                    <a:latin typeface="Open Sans Condensed Light"/>
                    <a:ea typeface="Open Sans Condensed Light"/>
                    <a:cs typeface="Open Sans Condensed Light"/>
                    <a:sym typeface="Open Sans Condensed Light"/>
                  </a:defRPr>
                </a:pPr>
                <a:endParaRPr sz="935"/>
              </a:p>
            </p:txBody>
          </p:sp>
        </p:grpSp>
        <p:sp>
          <p:nvSpPr>
            <p:cNvPr id="14644" name="Shape 14644"/>
            <p:cNvSpPr/>
            <p:nvPr/>
          </p:nvSpPr>
          <p:spPr>
            <a:xfrm>
              <a:off x="4290905" y="22013"/>
              <a:ext cx="1356359" cy="4080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lstStyle>
              <a:lvl1pPr algn="l" defTabSz="914400">
                <a:lnSpc>
                  <a:spcPct val="70000"/>
                </a:lnSpc>
                <a:defRPr sz="1800">
                  <a:solidFill>
                    <a:srgbClr val="A6AAA9"/>
                  </a:solidFill>
                  <a:latin typeface="Open Sans Condensed Light"/>
                  <a:ea typeface="Open Sans Condensed Light"/>
                  <a:cs typeface="Open Sans Condensed Light"/>
                  <a:sym typeface="Open Sans Condensed Light"/>
                </a:defRPr>
              </a:lvl1pPr>
            </a:lstStyle>
            <a:p>
              <a:pPr lvl="0">
                <a:lnSpc>
                  <a:spcPct val="100000"/>
                </a:lnSpc>
                <a:defRPr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rgbClr val="A6AAA9"/>
                  </a:solidFill>
                </a:rPr>
                <a:t>45%</a:t>
              </a:r>
            </a:p>
          </p:txBody>
        </p:sp>
        <p:grpSp>
          <p:nvGrpSpPr>
            <p:cNvPr id="14647" name="Group 14647"/>
            <p:cNvGrpSpPr/>
            <p:nvPr/>
          </p:nvGrpSpPr>
          <p:grpSpPr>
            <a:xfrm>
              <a:off x="452657" y="0"/>
              <a:ext cx="3544846" cy="307067"/>
              <a:chOff x="0" y="0"/>
              <a:chExt cx="3544844" cy="307066"/>
            </a:xfrm>
          </p:grpSpPr>
          <p:sp>
            <p:nvSpPr>
              <p:cNvPr id="14645" name="Shape 14645"/>
              <p:cNvSpPr/>
              <p:nvPr/>
            </p:nvSpPr>
            <p:spPr>
              <a:xfrm>
                <a:off x="0" y="0"/>
                <a:ext cx="3544845" cy="307067"/>
              </a:xfrm>
              <a:prstGeom prst="roundRect">
                <a:avLst>
                  <a:gd name="adj" fmla="val 50000"/>
                </a:avLst>
              </a:prstGeom>
              <a:solidFill>
                <a:srgbClr val="DCDEE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60958" tIns="60958" rIns="60958" bIns="60958" numCol="1" anchor="t">
                <a:noAutofit/>
              </a:bodyPr>
              <a:lstStyle/>
              <a:p>
                <a:pPr defTabSz="342900">
                  <a:defRPr sz="2100">
                    <a:latin typeface="Open Sans Condensed Light"/>
                    <a:ea typeface="Open Sans Condensed Light"/>
                    <a:cs typeface="Open Sans Condensed Light"/>
                    <a:sym typeface="Open Sans Condensed Light"/>
                  </a:defRPr>
                </a:pPr>
                <a:endParaRPr sz="935"/>
              </a:p>
            </p:txBody>
          </p:sp>
          <p:sp>
            <p:nvSpPr>
              <p:cNvPr id="14646" name="Shape 14646"/>
              <p:cNvSpPr/>
              <p:nvPr/>
            </p:nvSpPr>
            <p:spPr>
              <a:xfrm>
                <a:off x="0" y="0"/>
                <a:ext cx="1942910" cy="30706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60958" tIns="60958" rIns="60958" bIns="60958" numCol="1" anchor="t">
                <a:noAutofit/>
              </a:bodyPr>
              <a:lstStyle/>
              <a:p>
                <a:pPr defTabSz="342900">
                  <a:defRPr sz="2100">
                    <a:latin typeface="Open Sans Condensed Light"/>
                    <a:ea typeface="Open Sans Condensed Light"/>
                    <a:cs typeface="Open Sans Condensed Light"/>
                    <a:sym typeface="Open Sans Condensed Light"/>
                  </a:defRPr>
                </a:pPr>
                <a:endParaRPr sz="935"/>
              </a:p>
            </p:txBody>
          </p:sp>
        </p:grpSp>
        <p:sp>
          <p:nvSpPr>
            <p:cNvPr id="14648" name="Shape 14648"/>
            <p:cNvSpPr/>
            <p:nvPr/>
          </p:nvSpPr>
          <p:spPr>
            <a:xfrm>
              <a:off x="0" y="1330"/>
              <a:ext cx="276563" cy="28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92" y="0"/>
                  </a:moveTo>
                  <a:cubicBezTo>
                    <a:pt x="1790" y="0"/>
                    <a:pt x="0" y="1728"/>
                    <a:pt x="0" y="3857"/>
                  </a:cubicBezTo>
                  <a:cubicBezTo>
                    <a:pt x="0" y="4935"/>
                    <a:pt x="553" y="5869"/>
                    <a:pt x="1346" y="6590"/>
                  </a:cubicBezTo>
                  <a:cubicBezTo>
                    <a:pt x="520" y="8026"/>
                    <a:pt x="0" y="9662"/>
                    <a:pt x="0" y="11417"/>
                  </a:cubicBezTo>
                  <a:cubicBezTo>
                    <a:pt x="0" y="14423"/>
                    <a:pt x="1401" y="17098"/>
                    <a:pt x="3581" y="18933"/>
                  </a:cubicBezTo>
                  <a:lnTo>
                    <a:pt x="2327" y="20520"/>
                  </a:lnTo>
                  <a:cubicBezTo>
                    <a:pt x="2093" y="20815"/>
                    <a:pt x="2158" y="21241"/>
                    <a:pt x="2463" y="21468"/>
                  </a:cubicBezTo>
                  <a:cubicBezTo>
                    <a:pt x="2588" y="21559"/>
                    <a:pt x="2726" y="21600"/>
                    <a:pt x="2874" y="21600"/>
                  </a:cubicBezTo>
                  <a:cubicBezTo>
                    <a:pt x="3083" y="21600"/>
                    <a:pt x="3307" y="21507"/>
                    <a:pt x="3444" y="21336"/>
                  </a:cubicBezTo>
                  <a:lnTo>
                    <a:pt x="4676" y="19771"/>
                  </a:lnTo>
                  <a:cubicBezTo>
                    <a:pt x="6307" y="20807"/>
                    <a:pt x="8262" y="21424"/>
                    <a:pt x="10355" y="21424"/>
                  </a:cubicBezTo>
                  <a:cubicBezTo>
                    <a:pt x="12366" y="21424"/>
                    <a:pt x="14239" y="20843"/>
                    <a:pt x="15829" y="19881"/>
                  </a:cubicBezTo>
                  <a:lnTo>
                    <a:pt x="16993" y="21336"/>
                  </a:lnTo>
                  <a:cubicBezTo>
                    <a:pt x="17130" y="21507"/>
                    <a:pt x="17331" y="21600"/>
                    <a:pt x="17540" y="21600"/>
                  </a:cubicBezTo>
                  <a:cubicBezTo>
                    <a:pt x="17688" y="21600"/>
                    <a:pt x="17846" y="21559"/>
                    <a:pt x="17973" y="21468"/>
                  </a:cubicBezTo>
                  <a:cubicBezTo>
                    <a:pt x="18277" y="21241"/>
                    <a:pt x="18321" y="20815"/>
                    <a:pt x="18087" y="20520"/>
                  </a:cubicBezTo>
                  <a:lnTo>
                    <a:pt x="16947" y="19065"/>
                  </a:lnTo>
                  <a:cubicBezTo>
                    <a:pt x="19227" y="17229"/>
                    <a:pt x="20710" y="14503"/>
                    <a:pt x="20710" y="11417"/>
                  </a:cubicBezTo>
                  <a:cubicBezTo>
                    <a:pt x="20710" y="9887"/>
                    <a:pt x="20322" y="8440"/>
                    <a:pt x="19684" y="7141"/>
                  </a:cubicBezTo>
                  <a:cubicBezTo>
                    <a:pt x="19707" y="7130"/>
                    <a:pt x="19731" y="7133"/>
                    <a:pt x="19752" y="7119"/>
                  </a:cubicBezTo>
                  <a:cubicBezTo>
                    <a:pt x="20905" y="6406"/>
                    <a:pt x="21600" y="5180"/>
                    <a:pt x="21600" y="3857"/>
                  </a:cubicBezTo>
                  <a:cubicBezTo>
                    <a:pt x="21600" y="1728"/>
                    <a:pt x="19812" y="0"/>
                    <a:pt x="17608" y="0"/>
                  </a:cubicBezTo>
                  <a:cubicBezTo>
                    <a:pt x="16111" y="0"/>
                    <a:pt x="14806" y="853"/>
                    <a:pt x="14119" y="2116"/>
                  </a:cubicBezTo>
                  <a:cubicBezTo>
                    <a:pt x="12947" y="1670"/>
                    <a:pt x="11689" y="1411"/>
                    <a:pt x="10355" y="1411"/>
                  </a:cubicBezTo>
                  <a:cubicBezTo>
                    <a:pt x="9284" y="1411"/>
                    <a:pt x="8272" y="1624"/>
                    <a:pt x="7299" y="1918"/>
                  </a:cubicBezTo>
                  <a:cubicBezTo>
                    <a:pt x="6579" y="791"/>
                    <a:pt x="5394" y="0"/>
                    <a:pt x="3992" y="0"/>
                  </a:cubicBezTo>
                  <a:close/>
                  <a:moveTo>
                    <a:pt x="3992" y="1344"/>
                  </a:moveTo>
                  <a:cubicBezTo>
                    <a:pt x="4807" y="1344"/>
                    <a:pt x="5489" y="1780"/>
                    <a:pt x="5976" y="2380"/>
                  </a:cubicBezTo>
                  <a:cubicBezTo>
                    <a:pt x="4427" y="3083"/>
                    <a:pt x="3115" y="4133"/>
                    <a:pt x="2098" y="5444"/>
                  </a:cubicBezTo>
                  <a:cubicBezTo>
                    <a:pt x="1696" y="4993"/>
                    <a:pt x="1391" y="4472"/>
                    <a:pt x="1391" y="3857"/>
                  </a:cubicBezTo>
                  <a:cubicBezTo>
                    <a:pt x="1391" y="2468"/>
                    <a:pt x="2554" y="1344"/>
                    <a:pt x="3992" y="1344"/>
                  </a:cubicBezTo>
                  <a:close/>
                  <a:moveTo>
                    <a:pt x="17608" y="1344"/>
                  </a:moveTo>
                  <a:cubicBezTo>
                    <a:pt x="19046" y="1344"/>
                    <a:pt x="20209" y="2468"/>
                    <a:pt x="20209" y="3857"/>
                  </a:cubicBezTo>
                  <a:cubicBezTo>
                    <a:pt x="20209" y="4709"/>
                    <a:pt x="19758" y="5482"/>
                    <a:pt x="19023" y="5951"/>
                  </a:cubicBezTo>
                  <a:cubicBezTo>
                    <a:pt x="18101" y="4588"/>
                    <a:pt x="16827" y="3506"/>
                    <a:pt x="15350" y="2711"/>
                  </a:cubicBezTo>
                  <a:cubicBezTo>
                    <a:pt x="15800" y="1895"/>
                    <a:pt x="16637" y="1344"/>
                    <a:pt x="17608" y="1344"/>
                  </a:cubicBezTo>
                  <a:close/>
                  <a:moveTo>
                    <a:pt x="10355" y="2755"/>
                  </a:moveTo>
                  <a:cubicBezTo>
                    <a:pt x="15297" y="2755"/>
                    <a:pt x="19319" y="6639"/>
                    <a:pt x="19319" y="11417"/>
                  </a:cubicBezTo>
                  <a:cubicBezTo>
                    <a:pt x="19319" y="16192"/>
                    <a:pt x="15297" y="20079"/>
                    <a:pt x="10355" y="20079"/>
                  </a:cubicBezTo>
                  <a:cubicBezTo>
                    <a:pt x="5411" y="20079"/>
                    <a:pt x="1391" y="16192"/>
                    <a:pt x="1391" y="11417"/>
                  </a:cubicBezTo>
                  <a:cubicBezTo>
                    <a:pt x="1391" y="6639"/>
                    <a:pt x="5411" y="2755"/>
                    <a:pt x="10355" y="2755"/>
                  </a:cubicBezTo>
                  <a:close/>
                  <a:moveTo>
                    <a:pt x="10925" y="5642"/>
                  </a:moveTo>
                  <a:cubicBezTo>
                    <a:pt x="10543" y="5642"/>
                    <a:pt x="10218" y="5933"/>
                    <a:pt x="10218" y="6304"/>
                  </a:cubicBezTo>
                  <a:lnTo>
                    <a:pt x="10218" y="11616"/>
                  </a:lnTo>
                  <a:cubicBezTo>
                    <a:pt x="10218" y="11790"/>
                    <a:pt x="10181" y="11975"/>
                    <a:pt x="10310" y="12100"/>
                  </a:cubicBezTo>
                  <a:lnTo>
                    <a:pt x="12180" y="14018"/>
                  </a:lnTo>
                  <a:cubicBezTo>
                    <a:pt x="12316" y="14152"/>
                    <a:pt x="12504" y="14216"/>
                    <a:pt x="12682" y="14216"/>
                  </a:cubicBezTo>
                  <a:cubicBezTo>
                    <a:pt x="12858" y="14216"/>
                    <a:pt x="13094" y="14148"/>
                    <a:pt x="13229" y="14018"/>
                  </a:cubicBezTo>
                  <a:cubicBezTo>
                    <a:pt x="13502" y="13760"/>
                    <a:pt x="13544" y="13334"/>
                    <a:pt x="13275" y="13070"/>
                  </a:cubicBezTo>
                  <a:lnTo>
                    <a:pt x="11610" y="11351"/>
                  </a:lnTo>
                  <a:lnTo>
                    <a:pt x="11610" y="6304"/>
                  </a:lnTo>
                  <a:cubicBezTo>
                    <a:pt x="11610" y="5933"/>
                    <a:pt x="11309" y="5642"/>
                    <a:pt x="10925" y="5642"/>
                  </a:cubicBezTo>
                  <a:close/>
                  <a:moveTo>
                    <a:pt x="3262" y="11285"/>
                  </a:moveTo>
                  <a:cubicBezTo>
                    <a:pt x="3071" y="11285"/>
                    <a:pt x="2920" y="11430"/>
                    <a:pt x="2920" y="11616"/>
                  </a:cubicBezTo>
                  <a:cubicBezTo>
                    <a:pt x="2920" y="14327"/>
                    <a:pt x="4444" y="16844"/>
                    <a:pt x="6888" y="18184"/>
                  </a:cubicBezTo>
                  <a:cubicBezTo>
                    <a:pt x="6942" y="18213"/>
                    <a:pt x="6990" y="18228"/>
                    <a:pt x="7048" y="18228"/>
                  </a:cubicBezTo>
                  <a:cubicBezTo>
                    <a:pt x="7168" y="18228"/>
                    <a:pt x="7282" y="18161"/>
                    <a:pt x="7344" y="18051"/>
                  </a:cubicBezTo>
                  <a:cubicBezTo>
                    <a:pt x="7440" y="17891"/>
                    <a:pt x="7396" y="17700"/>
                    <a:pt x="7230" y="17611"/>
                  </a:cubicBezTo>
                  <a:cubicBezTo>
                    <a:pt x="5003" y="16388"/>
                    <a:pt x="3627" y="14084"/>
                    <a:pt x="3627" y="11616"/>
                  </a:cubicBezTo>
                  <a:cubicBezTo>
                    <a:pt x="3627" y="11430"/>
                    <a:pt x="3453" y="11285"/>
                    <a:pt x="3262" y="11285"/>
                  </a:cubicBezTo>
                  <a:close/>
                  <a:moveTo>
                    <a:pt x="9146" y="18338"/>
                  </a:moveTo>
                  <a:cubicBezTo>
                    <a:pt x="8956" y="18313"/>
                    <a:pt x="8786" y="18442"/>
                    <a:pt x="8759" y="18624"/>
                  </a:cubicBezTo>
                  <a:cubicBezTo>
                    <a:pt x="8729" y="18808"/>
                    <a:pt x="8865" y="18973"/>
                    <a:pt x="9055" y="18999"/>
                  </a:cubicBezTo>
                  <a:cubicBezTo>
                    <a:pt x="9202" y="19021"/>
                    <a:pt x="9360" y="19052"/>
                    <a:pt x="9511" y="19065"/>
                  </a:cubicBezTo>
                  <a:cubicBezTo>
                    <a:pt x="9521" y="19065"/>
                    <a:pt x="9524" y="19065"/>
                    <a:pt x="9534" y="19065"/>
                  </a:cubicBezTo>
                  <a:cubicBezTo>
                    <a:pt x="9712" y="19065"/>
                    <a:pt x="9861" y="18933"/>
                    <a:pt x="9876" y="18757"/>
                  </a:cubicBezTo>
                  <a:cubicBezTo>
                    <a:pt x="9895" y="18572"/>
                    <a:pt x="9749" y="18399"/>
                    <a:pt x="9557" y="18382"/>
                  </a:cubicBezTo>
                  <a:cubicBezTo>
                    <a:pt x="9421" y="18369"/>
                    <a:pt x="9280" y="18358"/>
                    <a:pt x="9146" y="18338"/>
                  </a:cubicBezTo>
                  <a:close/>
                </a:path>
              </a:pathLst>
            </a:cu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/>
            </a:p>
          </p:txBody>
        </p:sp>
        <p:sp>
          <p:nvSpPr>
            <p:cNvPr id="14649" name="Shape 14649"/>
            <p:cNvSpPr/>
            <p:nvPr/>
          </p:nvSpPr>
          <p:spPr>
            <a:xfrm>
              <a:off x="0" y="604767"/>
              <a:ext cx="276563" cy="276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03" y="0"/>
                  </a:moveTo>
                  <a:cubicBezTo>
                    <a:pt x="5817" y="0"/>
                    <a:pt x="5090" y="775"/>
                    <a:pt x="4958" y="2793"/>
                  </a:cubicBezTo>
                  <a:lnTo>
                    <a:pt x="2752" y="2793"/>
                  </a:lnTo>
                  <a:cubicBezTo>
                    <a:pt x="1236" y="2793"/>
                    <a:pt x="0" y="4029"/>
                    <a:pt x="0" y="5542"/>
                  </a:cubicBezTo>
                  <a:lnTo>
                    <a:pt x="0" y="5695"/>
                  </a:lnTo>
                  <a:cubicBezTo>
                    <a:pt x="0" y="6976"/>
                    <a:pt x="906" y="8013"/>
                    <a:pt x="2097" y="8313"/>
                  </a:cubicBezTo>
                  <a:lnTo>
                    <a:pt x="2097" y="18393"/>
                  </a:lnTo>
                  <a:cubicBezTo>
                    <a:pt x="2097" y="21144"/>
                    <a:pt x="2911" y="21600"/>
                    <a:pt x="5307" y="21600"/>
                  </a:cubicBezTo>
                  <a:lnTo>
                    <a:pt x="15288" y="21600"/>
                  </a:lnTo>
                  <a:cubicBezTo>
                    <a:pt x="17870" y="21600"/>
                    <a:pt x="18717" y="20931"/>
                    <a:pt x="18717" y="18393"/>
                  </a:cubicBezTo>
                  <a:lnTo>
                    <a:pt x="18717" y="8444"/>
                  </a:lnTo>
                  <a:lnTo>
                    <a:pt x="18870" y="8444"/>
                  </a:lnTo>
                  <a:cubicBezTo>
                    <a:pt x="20386" y="8444"/>
                    <a:pt x="21600" y="7207"/>
                    <a:pt x="21600" y="5695"/>
                  </a:cubicBezTo>
                  <a:cubicBezTo>
                    <a:pt x="21600" y="5695"/>
                    <a:pt x="21600" y="5542"/>
                    <a:pt x="21600" y="5542"/>
                  </a:cubicBezTo>
                  <a:cubicBezTo>
                    <a:pt x="21600" y="4029"/>
                    <a:pt x="20386" y="2793"/>
                    <a:pt x="18870" y="2793"/>
                  </a:cubicBezTo>
                  <a:lnTo>
                    <a:pt x="15463" y="2793"/>
                  </a:lnTo>
                  <a:cubicBezTo>
                    <a:pt x="15321" y="941"/>
                    <a:pt x="14567" y="0"/>
                    <a:pt x="12099" y="0"/>
                  </a:cubicBezTo>
                  <a:lnTo>
                    <a:pt x="8103" y="0"/>
                  </a:lnTo>
                  <a:close/>
                  <a:moveTo>
                    <a:pt x="8103" y="1331"/>
                  </a:moveTo>
                  <a:lnTo>
                    <a:pt x="12099" y="1331"/>
                  </a:lnTo>
                  <a:cubicBezTo>
                    <a:pt x="13590" y="1331"/>
                    <a:pt x="14046" y="1547"/>
                    <a:pt x="14152" y="2793"/>
                  </a:cubicBezTo>
                  <a:lnTo>
                    <a:pt x="6312" y="2793"/>
                  </a:lnTo>
                  <a:cubicBezTo>
                    <a:pt x="6380" y="1722"/>
                    <a:pt x="6622" y="1331"/>
                    <a:pt x="8103" y="1331"/>
                  </a:cubicBezTo>
                  <a:close/>
                  <a:moveTo>
                    <a:pt x="2752" y="4124"/>
                  </a:moveTo>
                  <a:lnTo>
                    <a:pt x="5089" y="4124"/>
                  </a:lnTo>
                  <a:cubicBezTo>
                    <a:pt x="5209" y="4243"/>
                    <a:pt x="5364" y="4320"/>
                    <a:pt x="5547" y="4320"/>
                  </a:cubicBezTo>
                  <a:cubicBezTo>
                    <a:pt x="5731" y="4320"/>
                    <a:pt x="5907" y="4243"/>
                    <a:pt x="6028" y="4124"/>
                  </a:cubicBezTo>
                  <a:lnTo>
                    <a:pt x="14393" y="4124"/>
                  </a:lnTo>
                  <a:cubicBezTo>
                    <a:pt x="14513" y="4243"/>
                    <a:pt x="14690" y="4320"/>
                    <a:pt x="14873" y="4320"/>
                  </a:cubicBezTo>
                  <a:cubicBezTo>
                    <a:pt x="15057" y="4320"/>
                    <a:pt x="15212" y="4243"/>
                    <a:pt x="15332" y="4124"/>
                  </a:cubicBezTo>
                  <a:lnTo>
                    <a:pt x="18870" y="4124"/>
                  </a:lnTo>
                  <a:cubicBezTo>
                    <a:pt x="19651" y="4124"/>
                    <a:pt x="20268" y="4762"/>
                    <a:pt x="20268" y="5542"/>
                  </a:cubicBezTo>
                  <a:cubicBezTo>
                    <a:pt x="20268" y="5542"/>
                    <a:pt x="20268" y="5695"/>
                    <a:pt x="20268" y="5695"/>
                  </a:cubicBezTo>
                  <a:cubicBezTo>
                    <a:pt x="20268" y="6475"/>
                    <a:pt x="19651" y="7113"/>
                    <a:pt x="18870" y="7113"/>
                  </a:cubicBezTo>
                  <a:lnTo>
                    <a:pt x="18368" y="7113"/>
                  </a:lnTo>
                  <a:cubicBezTo>
                    <a:pt x="18268" y="7053"/>
                    <a:pt x="18165" y="6982"/>
                    <a:pt x="18040" y="6982"/>
                  </a:cubicBezTo>
                  <a:cubicBezTo>
                    <a:pt x="17918" y="6982"/>
                    <a:pt x="17833" y="7055"/>
                    <a:pt x="17734" y="7113"/>
                  </a:cubicBezTo>
                  <a:lnTo>
                    <a:pt x="3079" y="7113"/>
                  </a:lnTo>
                  <a:cubicBezTo>
                    <a:pt x="2980" y="7053"/>
                    <a:pt x="2876" y="6982"/>
                    <a:pt x="2752" y="6982"/>
                  </a:cubicBezTo>
                  <a:cubicBezTo>
                    <a:pt x="2691" y="6982"/>
                    <a:pt x="2655" y="7032"/>
                    <a:pt x="2599" y="7047"/>
                  </a:cubicBezTo>
                  <a:cubicBezTo>
                    <a:pt x="1901" y="6961"/>
                    <a:pt x="1332" y="6415"/>
                    <a:pt x="1332" y="5695"/>
                  </a:cubicBezTo>
                  <a:lnTo>
                    <a:pt x="1332" y="5542"/>
                  </a:lnTo>
                  <a:cubicBezTo>
                    <a:pt x="1332" y="4762"/>
                    <a:pt x="1971" y="4124"/>
                    <a:pt x="2752" y="4124"/>
                  </a:cubicBezTo>
                  <a:close/>
                  <a:moveTo>
                    <a:pt x="3429" y="8444"/>
                  </a:moveTo>
                  <a:lnTo>
                    <a:pt x="17385" y="8444"/>
                  </a:lnTo>
                  <a:lnTo>
                    <a:pt x="17385" y="18393"/>
                  </a:lnTo>
                  <a:cubicBezTo>
                    <a:pt x="17385" y="20206"/>
                    <a:pt x="17157" y="20269"/>
                    <a:pt x="15288" y="20269"/>
                  </a:cubicBezTo>
                  <a:lnTo>
                    <a:pt x="5307" y="20269"/>
                  </a:lnTo>
                  <a:cubicBezTo>
                    <a:pt x="3375" y="20269"/>
                    <a:pt x="3429" y="20136"/>
                    <a:pt x="3429" y="18393"/>
                  </a:cubicBezTo>
                  <a:lnTo>
                    <a:pt x="3429" y="8444"/>
                  </a:lnTo>
                  <a:close/>
                  <a:moveTo>
                    <a:pt x="6618" y="9775"/>
                  </a:moveTo>
                  <a:cubicBezTo>
                    <a:pt x="6434" y="9775"/>
                    <a:pt x="6290" y="9918"/>
                    <a:pt x="6290" y="10102"/>
                  </a:cubicBezTo>
                  <a:lnTo>
                    <a:pt x="6290" y="15753"/>
                  </a:lnTo>
                  <a:cubicBezTo>
                    <a:pt x="6290" y="15936"/>
                    <a:pt x="6434" y="16080"/>
                    <a:pt x="6618" y="16080"/>
                  </a:cubicBezTo>
                  <a:cubicBezTo>
                    <a:pt x="6801" y="16080"/>
                    <a:pt x="6945" y="15936"/>
                    <a:pt x="6945" y="15753"/>
                  </a:cubicBezTo>
                  <a:lnTo>
                    <a:pt x="6945" y="10102"/>
                  </a:lnTo>
                  <a:cubicBezTo>
                    <a:pt x="6945" y="9918"/>
                    <a:pt x="6801" y="9775"/>
                    <a:pt x="6618" y="9775"/>
                  </a:cubicBezTo>
                  <a:close/>
                  <a:moveTo>
                    <a:pt x="10112" y="9775"/>
                  </a:moveTo>
                  <a:cubicBezTo>
                    <a:pt x="9927" y="9775"/>
                    <a:pt x="9784" y="9918"/>
                    <a:pt x="9784" y="10102"/>
                  </a:cubicBezTo>
                  <a:lnTo>
                    <a:pt x="9784" y="18065"/>
                  </a:lnTo>
                  <a:cubicBezTo>
                    <a:pt x="9784" y="18248"/>
                    <a:pt x="9927" y="18415"/>
                    <a:pt x="10112" y="18415"/>
                  </a:cubicBezTo>
                  <a:cubicBezTo>
                    <a:pt x="10295" y="18415"/>
                    <a:pt x="10440" y="18248"/>
                    <a:pt x="10440" y="18065"/>
                  </a:cubicBezTo>
                  <a:lnTo>
                    <a:pt x="10440" y="10102"/>
                  </a:lnTo>
                  <a:cubicBezTo>
                    <a:pt x="10440" y="9918"/>
                    <a:pt x="10295" y="9775"/>
                    <a:pt x="10112" y="9775"/>
                  </a:cubicBezTo>
                  <a:close/>
                  <a:moveTo>
                    <a:pt x="14305" y="9775"/>
                  </a:moveTo>
                  <a:cubicBezTo>
                    <a:pt x="14122" y="9775"/>
                    <a:pt x="13978" y="9918"/>
                    <a:pt x="13978" y="10102"/>
                  </a:cubicBezTo>
                  <a:lnTo>
                    <a:pt x="13978" y="18065"/>
                  </a:lnTo>
                  <a:cubicBezTo>
                    <a:pt x="13978" y="18248"/>
                    <a:pt x="14122" y="18415"/>
                    <a:pt x="14305" y="18415"/>
                  </a:cubicBezTo>
                  <a:cubicBezTo>
                    <a:pt x="14490" y="18415"/>
                    <a:pt x="14633" y="18248"/>
                    <a:pt x="14633" y="18065"/>
                  </a:cubicBezTo>
                  <a:lnTo>
                    <a:pt x="14633" y="10102"/>
                  </a:lnTo>
                  <a:cubicBezTo>
                    <a:pt x="14633" y="9918"/>
                    <a:pt x="14490" y="9775"/>
                    <a:pt x="14305" y="9775"/>
                  </a:cubicBezTo>
                  <a:close/>
                  <a:moveTo>
                    <a:pt x="6618" y="16756"/>
                  </a:moveTo>
                  <a:cubicBezTo>
                    <a:pt x="6434" y="16756"/>
                    <a:pt x="6290" y="16902"/>
                    <a:pt x="6290" y="17084"/>
                  </a:cubicBezTo>
                  <a:lnTo>
                    <a:pt x="6290" y="17760"/>
                  </a:lnTo>
                  <a:cubicBezTo>
                    <a:pt x="6290" y="17943"/>
                    <a:pt x="6434" y="18087"/>
                    <a:pt x="6618" y="18087"/>
                  </a:cubicBezTo>
                  <a:cubicBezTo>
                    <a:pt x="6801" y="18087"/>
                    <a:pt x="6945" y="17943"/>
                    <a:pt x="6945" y="17760"/>
                  </a:cubicBezTo>
                  <a:lnTo>
                    <a:pt x="6945" y="17084"/>
                  </a:lnTo>
                  <a:cubicBezTo>
                    <a:pt x="6945" y="16902"/>
                    <a:pt x="6801" y="16756"/>
                    <a:pt x="6618" y="16756"/>
                  </a:cubicBezTo>
                  <a:close/>
                </a:path>
              </a:pathLst>
            </a:cu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/>
            </a:p>
          </p:txBody>
        </p:sp>
        <p:sp>
          <p:nvSpPr>
            <p:cNvPr id="14650" name="Shape 14650"/>
            <p:cNvSpPr/>
            <p:nvPr/>
          </p:nvSpPr>
          <p:spPr>
            <a:xfrm>
              <a:off x="0" y="1203524"/>
              <a:ext cx="277053" cy="276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531" extrusionOk="0">
                  <a:moveTo>
                    <a:pt x="14800" y="18837"/>
                  </a:moveTo>
                  <a:cubicBezTo>
                    <a:pt x="14055" y="18837"/>
                    <a:pt x="13454" y="19442"/>
                    <a:pt x="13454" y="20184"/>
                  </a:cubicBezTo>
                  <a:cubicBezTo>
                    <a:pt x="13454" y="20930"/>
                    <a:pt x="14055" y="21531"/>
                    <a:pt x="14800" y="21531"/>
                  </a:cubicBezTo>
                  <a:cubicBezTo>
                    <a:pt x="15541" y="21531"/>
                    <a:pt x="16145" y="20927"/>
                    <a:pt x="16145" y="20184"/>
                  </a:cubicBezTo>
                  <a:cubicBezTo>
                    <a:pt x="16145" y="19442"/>
                    <a:pt x="15541" y="18837"/>
                    <a:pt x="14800" y="18837"/>
                  </a:cubicBezTo>
                  <a:cubicBezTo>
                    <a:pt x="14800" y="18837"/>
                    <a:pt x="14800" y="18837"/>
                    <a:pt x="14800" y="18837"/>
                  </a:cubicBezTo>
                  <a:close/>
                  <a:moveTo>
                    <a:pt x="6051" y="18837"/>
                  </a:moveTo>
                  <a:cubicBezTo>
                    <a:pt x="5308" y="18837"/>
                    <a:pt x="4705" y="19442"/>
                    <a:pt x="4705" y="20184"/>
                  </a:cubicBezTo>
                  <a:cubicBezTo>
                    <a:pt x="4705" y="20930"/>
                    <a:pt x="5308" y="21531"/>
                    <a:pt x="6051" y="21531"/>
                  </a:cubicBezTo>
                  <a:cubicBezTo>
                    <a:pt x="6796" y="21531"/>
                    <a:pt x="7396" y="20927"/>
                    <a:pt x="7396" y="20184"/>
                  </a:cubicBezTo>
                  <a:cubicBezTo>
                    <a:pt x="7396" y="19442"/>
                    <a:pt x="6796" y="18837"/>
                    <a:pt x="6051" y="18837"/>
                  </a:cubicBezTo>
                  <a:cubicBezTo>
                    <a:pt x="6051" y="18837"/>
                    <a:pt x="6051" y="18837"/>
                    <a:pt x="6051" y="18837"/>
                  </a:cubicBezTo>
                  <a:close/>
                  <a:moveTo>
                    <a:pt x="15555" y="13456"/>
                  </a:moveTo>
                  <a:lnTo>
                    <a:pt x="14216" y="13456"/>
                  </a:lnTo>
                  <a:lnTo>
                    <a:pt x="15275" y="4980"/>
                  </a:lnTo>
                  <a:lnTo>
                    <a:pt x="16706" y="4809"/>
                  </a:lnTo>
                  <a:cubicBezTo>
                    <a:pt x="16706" y="4809"/>
                    <a:pt x="15555" y="13456"/>
                    <a:pt x="15555" y="13456"/>
                  </a:cubicBezTo>
                  <a:close/>
                  <a:moveTo>
                    <a:pt x="12861" y="13456"/>
                  </a:moveTo>
                  <a:lnTo>
                    <a:pt x="11465" y="13456"/>
                  </a:lnTo>
                  <a:lnTo>
                    <a:pt x="11812" y="5397"/>
                  </a:lnTo>
                  <a:lnTo>
                    <a:pt x="13897" y="5148"/>
                  </a:lnTo>
                  <a:cubicBezTo>
                    <a:pt x="13897" y="5148"/>
                    <a:pt x="12861" y="13456"/>
                    <a:pt x="12861" y="13456"/>
                  </a:cubicBezTo>
                  <a:close/>
                  <a:moveTo>
                    <a:pt x="10116" y="13456"/>
                  </a:moveTo>
                  <a:lnTo>
                    <a:pt x="8715" y="13456"/>
                  </a:lnTo>
                  <a:lnTo>
                    <a:pt x="8364" y="5811"/>
                  </a:lnTo>
                  <a:lnTo>
                    <a:pt x="10461" y="5557"/>
                  </a:lnTo>
                  <a:cubicBezTo>
                    <a:pt x="10461" y="5557"/>
                    <a:pt x="10116" y="13456"/>
                    <a:pt x="10116" y="13456"/>
                  </a:cubicBezTo>
                  <a:close/>
                  <a:moveTo>
                    <a:pt x="5962" y="13456"/>
                  </a:moveTo>
                  <a:lnTo>
                    <a:pt x="4928" y="6222"/>
                  </a:lnTo>
                  <a:lnTo>
                    <a:pt x="7024" y="5972"/>
                  </a:lnTo>
                  <a:lnTo>
                    <a:pt x="7367" y="13456"/>
                  </a:lnTo>
                  <a:cubicBezTo>
                    <a:pt x="7367" y="13456"/>
                    <a:pt x="5962" y="13456"/>
                    <a:pt x="5962" y="13456"/>
                  </a:cubicBezTo>
                  <a:close/>
                  <a:moveTo>
                    <a:pt x="3212" y="13456"/>
                  </a:moveTo>
                  <a:lnTo>
                    <a:pt x="1505" y="6632"/>
                  </a:lnTo>
                  <a:lnTo>
                    <a:pt x="3592" y="6383"/>
                  </a:lnTo>
                  <a:lnTo>
                    <a:pt x="4603" y="13456"/>
                  </a:lnTo>
                  <a:cubicBezTo>
                    <a:pt x="4603" y="13456"/>
                    <a:pt x="3212" y="13456"/>
                    <a:pt x="3212" y="13456"/>
                  </a:cubicBezTo>
                  <a:close/>
                  <a:moveTo>
                    <a:pt x="21504" y="509"/>
                  </a:moveTo>
                  <a:cubicBezTo>
                    <a:pt x="21415" y="151"/>
                    <a:pt x="21051" y="-69"/>
                    <a:pt x="20690" y="19"/>
                  </a:cubicBezTo>
                  <a:lnTo>
                    <a:pt x="17999" y="693"/>
                  </a:lnTo>
                  <a:cubicBezTo>
                    <a:pt x="17737" y="758"/>
                    <a:pt x="17540" y="976"/>
                    <a:pt x="17498" y="1241"/>
                  </a:cubicBezTo>
                  <a:lnTo>
                    <a:pt x="17156" y="3401"/>
                  </a:lnTo>
                  <a:lnTo>
                    <a:pt x="590" y="5388"/>
                  </a:lnTo>
                  <a:cubicBezTo>
                    <a:pt x="576" y="5391"/>
                    <a:pt x="567" y="5397"/>
                    <a:pt x="554" y="5400"/>
                  </a:cubicBezTo>
                  <a:cubicBezTo>
                    <a:pt x="538" y="5404"/>
                    <a:pt x="524" y="5400"/>
                    <a:pt x="507" y="5404"/>
                  </a:cubicBezTo>
                  <a:cubicBezTo>
                    <a:pt x="469" y="5413"/>
                    <a:pt x="438" y="5437"/>
                    <a:pt x="405" y="5450"/>
                  </a:cubicBezTo>
                  <a:cubicBezTo>
                    <a:pt x="367" y="5466"/>
                    <a:pt x="331" y="5479"/>
                    <a:pt x="297" y="5502"/>
                  </a:cubicBezTo>
                  <a:cubicBezTo>
                    <a:pt x="252" y="5535"/>
                    <a:pt x="213" y="5575"/>
                    <a:pt x="176" y="5617"/>
                  </a:cubicBezTo>
                  <a:cubicBezTo>
                    <a:pt x="157" y="5641"/>
                    <a:pt x="131" y="5650"/>
                    <a:pt x="114" y="5674"/>
                  </a:cubicBezTo>
                  <a:cubicBezTo>
                    <a:pt x="111" y="5680"/>
                    <a:pt x="111" y="5686"/>
                    <a:pt x="107" y="5693"/>
                  </a:cubicBezTo>
                  <a:cubicBezTo>
                    <a:pt x="71" y="5749"/>
                    <a:pt x="51" y="5811"/>
                    <a:pt x="32" y="5877"/>
                  </a:cubicBezTo>
                  <a:cubicBezTo>
                    <a:pt x="25" y="5900"/>
                    <a:pt x="12" y="5920"/>
                    <a:pt x="9" y="5942"/>
                  </a:cubicBezTo>
                  <a:cubicBezTo>
                    <a:pt x="-4" y="6034"/>
                    <a:pt x="-4" y="6127"/>
                    <a:pt x="18" y="6218"/>
                  </a:cubicBezTo>
                  <a:lnTo>
                    <a:pt x="2037" y="14294"/>
                  </a:lnTo>
                  <a:lnTo>
                    <a:pt x="2710" y="16984"/>
                  </a:lnTo>
                  <a:cubicBezTo>
                    <a:pt x="2712" y="17004"/>
                    <a:pt x="2726" y="17021"/>
                    <a:pt x="2733" y="17037"/>
                  </a:cubicBezTo>
                  <a:cubicBezTo>
                    <a:pt x="2743" y="17070"/>
                    <a:pt x="2759" y="17100"/>
                    <a:pt x="2772" y="17129"/>
                  </a:cubicBezTo>
                  <a:cubicBezTo>
                    <a:pt x="2795" y="17175"/>
                    <a:pt x="2824" y="17215"/>
                    <a:pt x="2853" y="17250"/>
                  </a:cubicBezTo>
                  <a:cubicBezTo>
                    <a:pt x="2874" y="17277"/>
                    <a:pt x="2897" y="17297"/>
                    <a:pt x="2920" y="17320"/>
                  </a:cubicBezTo>
                  <a:cubicBezTo>
                    <a:pt x="2958" y="17356"/>
                    <a:pt x="3002" y="17382"/>
                    <a:pt x="3048" y="17408"/>
                  </a:cubicBezTo>
                  <a:cubicBezTo>
                    <a:pt x="3074" y="17422"/>
                    <a:pt x="3094" y="17437"/>
                    <a:pt x="3120" y="17448"/>
                  </a:cubicBezTo>
                  <a:cubicBezTo>
                    <a:pt x="3195" y="17474"/>
                    <a:pt x="3277" y="17493"/>
                    <a:pt x="3359" y="17493"/>
                  </a:cubicBezTo>
                  <a:lnTo>
                    <a:pt x="17491" y="17493"/>
                  </a:lnTo>
                  <a:cubicBezTo>
                    <a:pt x="17861" y="17493"/>
                    <a:pt x="18160" y="17191"/>
                    <a:pt x="18160" y="16820"/>
                  </a:cubicBezTo>
                  <a:cubicBezTo>
                    <a:pt x="18160" y="16449"/>
                    <a:pt x="17861" y="16147"/>
                    <a:pt x="17491" y="16147"/>
                  </a:cubicBezTo>
                  <a:lnTo>
                    <a:pt x="3884" y="16147"/>
                  </a:lnTo>
                  <a:lnTo>
                    <a:pt x="3550" y="14803"/>
                  </a:lnTo>
                  <a:lnTo>
                    <a:pt x="16145" y="14803"/>
                  </a:lnTo>
                  <a:cubicBezTo>
                    <a:pt x="16227" y="14803"/>
                    <a:pt x="16306" y="14787"/>
                    <a:pt x="16382" y="14760"/>
                  </a:cubicBezTo>
                  <a:cubicBezTo>
                    <a:pt x="16411" y="14747"/>
                    <a:pt x="16433" y="14727"/>
                    <a:pt x="16460" y="14711"/>
                  </a:cubicBezTo>
                  <a:cubicBezTo>
                    <a:pt x="16503" y="14691"/>
                    <a:pt x="16546" y="14672"/>
                    <a:pt x="16582" y="14642"/>
                  </a:cubicBezTo>
                  <a:cubicBezTo>
                    <a:pt x="16608" y="14619"/>
                    <a:pt x="16625" y="14586"/>
                    <a:pt x="16651" y="14560"/>
                  </a:cubicBezTo>
                  <a:cubicBezTo>
                    <a:pt x="16677" y="14527"/>
                    <a:pt x="16710" y="14498"/>
                    <a:pt x="16733" y="14458"/>
                  </a:cubicBezTo>
                  <a:cubicBezTo>
                    <a:pt x="16752" y="14422"/>
                    <a:pt x="16759" y="14382"/>
                    <a:pt x="16772" y="14343"/>
                  </a:cubicBezTo>
                  <a:cubicBezTo>
                    <a:pt x="16785" y="14307"/>
                    <a:pt x="16801" y="14274"/>
                    <a:pt x="16811" y="14238"/>
                  </a:cubicBezTo>
                  <a:lnTo>
                    <a:pt x="16815" y="14222"/>
                  </a:lnTo>
                  <a:lnTo>
                    <a:pt x="16815" y="14215"/>
                  </a:lnTo>
                  <a:lnTo>
                    <a:pt x="18757" y="1892"/>
                  </a:lnTo>
                  <a:lnTo>
                    <a:pt x="21015" y="1327"/>
                  </a:lnTo>
                  <a:cubicBezTo>
                    <a:pt x="21376" y="1235"/>
                    <a:pt x="21596" y="871"/>
                    <a:pt x="21504" y="509"/>
                  </a:cubicBezTo>
                  <a:cubicBezTo>
                    <a:pt x="21504" y="509"/>
                    <a:pt x="21504" y="509"/>
                    <a:pt x="21504" y="509"/>
                  </a:cubicBezTo>
                  <a:close/>
                </a:path>
              </a:pathLst>
            </a:cu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/>
            </a:p>
          </p:txBody>
        </p:sp>
        <p:sp>
          <p:nvSpPr>
            <p:cNvPr id="14651" name="Shape 14651"/>
            <p:cNvSpPr/>
            <p:nvPr/>
          </p:nvSpPr>
          <p:spPr>
            <a:xfrm>
              <a:off x="0" y="1802418"/>
              <a:ext cx="276563" cy="276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600" extrusionOk="0">
                  <a:moveTo>
                    <a:pt x="14467" y="8788"/>
                  </a:moveTo>
                  <a:cubicBezTo>
                    <a:pt x="15398" y="8788"/>
                    <a:pt x="16153" y="8032"/>
                    <a:pt x="16153" y="7097"/>
                  </a:cubicBezTo>
                  <a:cubicBezTo>
                    <a:pt x="16153" y="6166"/>
                    <a:pt x="15398" y="5406"/>
                    <a:pt x="14467" y="5406"/>
                  </a:cubicBezTo>
                  <a:cubicBezTo>
                    <a:pt x="13534" y="5406"/>
                    <a:pt x="12780" y="6166"/>
                    <a:pt x="12780" y="7097"/>
                  </a:cubicBezTo>
                  <a:cubicBezTo>
                    <a:pt x="12780" y="8032"/>
                    <a:pt x="13534" y="8788"/>
                    <a:pt x="14467" y="8788"/>
                  </a:cubicBezTo>
                  <a:cubicBezTo>
                    <a:pt x="14467" y="8788"/>
                    <a:pt x="14467" y="8788"/>
                    <a:pt x="14467" y="8788"/>
                  </a:cubicBezTo>
                  <a:close/>
                  <a:moveTo>
                    <a:pt x="17769" y="10031"/>
                  </a:moveTo>
                  <a:cubicBezTo>
                    <a:pt x="15671" y="13260"/>
                    <a:pt x="11150" y="15399"/>
                    <a:pt x="7411" y="16160"/>
                  </a:cubicBezTo>
                  <a:lnTo>
                    <a:pt x="5426" y="14167"/>
                  </a:lnTo>
                  <a:cubicBezTo>
                    <a:pt x="6187" y="10422"/>
                    <a:pt x="8320" y="5888"/>
                    <a:pt x="11539" y="3786"/>
                  </a:cubicBezTo>
                  <a:cubicBezTo>
                    <a:pt x="13771" y="2329"/>
                    <a:pt x="16568" y="2072"/>
                    <a:pt x="19517" y="2034"/>
                  </a:cubicBezTo>
                  <a:cubicBezTo>
                    <a:pt x="19481" y="4991"/>
                    <a:pt x="19220" y="7793"/>
                    <a:pt x="17769" y="10031"/>
                  </a:cubicBezTo>
                  <a:cubicBezTo>
                    <a:pt x="17769" y="10031"/>
                    <a:pt x="17769" y="10031"/>
                    <a:pt x="17769" y="10031"/>
                  </a:cubicBezTo>
                  <a:close/>
                  <a:moveTo>
                    <a:pt x="11744" y="19376"/>
                  </a:moveTo>
                  <a:cubicBezTo>
                    <a:pt x="11534" y="18696"/>
                    <a:pt x="11222" y="17997"/>
                    <a:pt x="10835" y="17297"/>
                  </a:cubicBezTo>
                  <a:cubicBezTo>
                    <a:pt x="11753" y="16974"/>
                    <a:pt x="12685" y="16577"/>
                    <a:pt x="13594" y="16111"/>
                  </a:cubicBezTo>
                  <a:cubicBezTo>
                    <a:pt x="13299" y="17346"/>
                    <a:pt x="12659" y="18482"/>
                    <a:pt x="11744" y="19376"/>
                  </a:cubicBezTo>
                  <a:cubicBezTo>
                    <a:pt x="11744" y="19376"/>
                    <a:pt x="11744" y="19376"/>
                    <a:pt x="11744" y="19376"/>
                  </a:cubicBezTo>
                  <a:close/>
                  <a:moveTo>
                    <a:pt x="2219" y="9827"/>
                  </a:moveTo>
                  <a:cubicBezTo>
                    <a:pt x="3111" y="8909"/>
                    <a:pt x="4243" y="8269"/>
                    <a:pt x="5475" y="7972"/>
                  </a:cubicBezTo>
                  <a:cubicBezTo>
                    <a:pt x="5009" y="8883"/>
                    <a:pt x="4616" y="9817"/>
                    <a:pt x="4292" y="10734"/>
                  </a:cubicBezTo>
                  <a:cubicBezTo>
                    <a:pt x="3592" y="10348"/>
                    <a:pt x="2897" y="10038"/>
                    <a:pt x="2219" y="9827"/>
                  </a:cubicBezTo>
                  <a:cubicBezTo>
                    <a:pt x="2219" y="9827"/>
                    <a:pt x="2219" y="9827"/>
                    <a:pt x="2219" y="9827"/>
                  </a:cubicBezTo>
                  <a:close/>
                  <a:moveTo>
                    <a:pt x="20535" y="0"/>
                  </a:moveTo>
                  <a:cubicBezTo>
                    <a:pt x="16896" y="0"/>
                    <a:pt x="13389" y="158"/>
                    <a:pt x="10436" y="2085"/>
                  </a:cubicBezTo>
                  <a:cubicBezTo>
                    <a:pt x="8879" y="3102"/>
                    <a:pt x="7588" y="4526"/>
                    <a:pt x="6545" y="6113"/>
                  </a:cubicBezTo>
                  <a:cubicBezTo>
                    <a:pt x="4020" y="6269"/>
                    <a:pt x="1672" y="7552"/>
                    <a:pt x="188" y="9634"/>
                  </a:cubicBezTo>
                  <a:cubicBezTo>
                    <a:pt x="-15" y="9922"/>
                    <a:pt x="-56" y="10287"/>
                    <a:pt x="76" y="10612"/>
                  </a:cubicBezTo>
                  <a:cubicBezTo>
                    <a:pt x="211" y="10936"/>
                    <a:pt x="497" y="11168"/>
                    <a:pt x="843" y="11226"/>
                  </a:cubicBezTo>
                  <a:cubicBezTo>
                    <a:pt x="1751" y="11377"/>
                    <a:pt x="2759" y="11787"/>
                    <a:pt x="3774" y="12391"/>
                  </a:cubicBezTo>
                  <a:cubicBezTo>
                    <a:pt x="3592" y="13064"/>
                    <a:pt x="3440" y="13719"/>
                    <a:pt x="3336" y="14333"/>
                  </a:cubicBezTo>
                  <a:cubicBezTo>
                    <a:pt x="3279" y="14656"/>
                    <a:pt x="3385" y="14988"/>
                    <a:pt x="3614" y="15224"/>
                  </a:cubicBezTo>
                  <a:lnTo>
                    <a:pt x="6361" y="17974"/>
                  </a:lnTo>
                  <a:cubicBezTo>
                    <a:pt x="6551" y="18166"/>
                    <a:pt x="6807" y="18271"/>
                    <a:pt x="7075" y="18271"/>
                  </a:cubicBezTo>
                  <a:cubicBezTo>
                    <a:pt x="7130" y="18271"/>
                    <a:pt x="7191" y="18264"/>
                    <a:pt x="7250" y="18254"/>
                  </a:cubicBezTo>
                  <a:cubicBezTo>
                    <a:pt x="7858" y="18149"/>
                    <a:pt x="8514" y="17999"/>
                    <a:pt x="9185" y="17815"/>
                  </a:cubicBezTo>
                  <a:cubicBezTo>
                    <a:pt x="9788" y="18835"/>
                    <a:pt x="10197" y="19845"/>
                    <a:pt x="10348" y="20756"/>
                  </a:cubicBezTo>
                  <a:cubicBezTo>
                    <a:pt x="10407" y="21099"/>
                    <a:pt x="10637" y="21389"/>
                    <a:pt x="10961" y="21525"/>
                  </a:cubicBezTo>
                  <a:cubicBezTo>
                    <a:pt x="11084" y="21574"/>
                    <a:pt x="11216" y="21600"/>
                    <a:pt x="11346" y="21600"/>
                  </a:cubicBezTo>
                  <a:cubicBezTo>
                    <a:pt x="11553" y="21600"/>
                    <a:pt x="11759" y="21538"/>
                    <a:pt x="11933" y="21413"/>
                  </a:cubicBezTo>
                  <a:cubicBezTo>
                    <a:pt x="14011" y="19924"/>
                    <a:pt x="15292" y="17571"/>
                    <a:pt x="15444" y="15038"/>
                  </a:cubicBezTo>
                  <a:cubicBezTo>
                    <a:pt x="17031" y="13993"/>
                    <a:pt x="18450" y="12699"/>
                    <a:pt x="19460" y="11137"/>
                  </a:cubicBezTo>
                  <a:cubicBezTo>
                    <a:pt x="21384" y="8179"/>
                    <a:pt x="21544" y="4512"/>
                    <a:pt x="21544" y="1013"/>
                  </a:cubicBezTo>
                  <a:cubicBezTo>
                    <a:pt x="21544" y="452"/>
                    <a:pt x="21092" y="0"/>
                    <a:pt x="20535" y="0"/>
                  </a:cubicBezTo>
                  <a:cubicBezTo>
                    <a:pt x="20535" y="0"/>
                    <a:pt x="20535" y="0"/>
                    <a:pt x="20535" y="0"/>
                  </a:cubicBezTo>
                  <a:close/>
                  <a:moveTo>
                    <a:pt x="3002" y="16900"/>
                  </a:moveTo>
                  <a:cubicBezTo>
                    <a:pt x="2241" y="16900"/>
                    <a:pt x="1598" y="17405"/>
                    <a:pt x="1388" y="18099"/>
                  </a:cubicBezTo>
                  <a:lnTo>
                    <a:pt x="658" y="20518"/>
                  </a:lnTo>
                  <a:cubicBezTo>
                    <a:pt x="648" y="20551"/>
                    <a:pt x="642" y="20584"/>
                    <a:pt x="642" y="20617"/>
                  </a:cubicBezTo>
                  <a:cubicBezTo>
                    <a:pt x="642" y="20806"/>
                    <a:pt x="793" y="20957"/>
                    <a:pt x="981" y="20957"/>
                  </a:cubicBezTo>
                  <a:cubicBezTo>
                    <a:pt x="1014" y="20957"/>
                    <a:pt x="1047" y="20951"/>
                    <a:pt x="1079" y="20940"/>
                  </a:cubicBezTo>
                  <a:lnTo>
                    <a:pt x="3493" y="20208"/>
                  </a:lnTo>
                  <a:cubicBezTo>
                    <a:pt x="4186" y="19997"/>
                    <a:pt x="4687" y="19353"/>
                    <a:pt x="4687" y="18591"/>
                  </a:cubicBezTo>
                  <a:cubicBezTo>
                    <a:pt x="4687" y="17656"/>
                    <a:pt x="3934" y="16900"/>
                    <a:pt x="3002" y="16900"/>
                  </a:cubicBezTo>
                  <a:cubicBezTo>
                    <a:pt x="3002" y="16900"/>
                    <a:pt x="3002" y="16900"/>
                    <a:pt x="3002" y="16900"/>
                  </a:cubicBezTo>
                  <a:close/>
                </a:path>
              </a:pathLst>
            </a:cu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/>
            </a:p>
          </p:txBody>
        </p:sp>
        <p:sp>
          <p:nvSpPr>
            <p:cNvPr id="14652" name="Shape 14652"/>
            <p:cNvSpPr/>
            <p:nvPr/>
          </p:nvSpPr>
          <p:spPr>
            <a:xfrm>
              <a:off x="0" y="2385927"/>
              <a:ext cx="251332" cy="307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24" y="0"/>
                  </a:moveTo>
                  <a:cubicBezTo>
                    <a:pt x="3198" y="0"/>
                    <a:pt x="1768" y="1173"/>
                    <a:pt x="1768" y="2583"/>
                  </a:cubicBezTo>
                  <a:lnTo>
                    <a:pt x="1768" y="11176"/>
                  </a:lnTo>
                  <a:lnTo>
                    <a:pt x="962" y="10718"/>
                  </a:lnTo>
                  <a:cubicBezTo>
                    <a:pt x="773" y="10607"/>
                    <a:pt x="542" y="10593"/>
                    <a:pt x="336" y="10681"/>
                  </a:cubicBezTo>
                  <a:cubicBezTo>
                    <a:pt x="130" y="10766"/>
                    <a:pt x="0" y="10931"/>
                    <a:pt x="0" y="11121"/>
                  </a:cubicBezTo>
                  <a:lnTo>
                    <a:pt x="0" y="20061"/>
                  </a:lnTo>
                  <a:cubicBezTo>
                    <a:pt x="0" y="20255"/>
                    <a:pt x="124" y="20429"/>
                    <a:pt x="336" y="20519"/>
                  </a:cubicBezTo>
                  <a:cubicBezTo>
                    <a:pt x="547" y="20607"/>
                    <a:pt x="813" y="20596"/>
                    <a:pt x="1007" y="20482"/>
                  </a:cubicBezTo>
                  <a:lnTo>
                    <a:pt x="8662" y="16012"/>
                  </a:lnTo>
                  <a:cubicBezTo>
                    <a:pt x="8826" y="15915"/>
                    <a:pt x="8931" y="15774"/>
                    <a:pt x="8931" y="15609"/>
                  </a:cubicBezTo>
                  <a:cubicBezTo>
                    <a:pt x="8931" y="15446"/>
                    <a:pt x="8826" y="15282"/>
                    <a:pt x="8662" y="15188"/>
                  </a:cubicBezTo>
                  <a:lnTo>
                    <a:pt x="3447" y="12165"/>
                  </a:lnTo>
                  <a:lnTo>
                    <a:pt x="3447" y="2583"/>
                  </a:lnTo>
                  <a:cubicBezTo>
                    <a:pt x="3447" y="1923"/>
                    <a:pt x="4115" y="1392"/>
                    <a:pt x="4924" y="1392"/>
                  </a:cubicBezTo>
                  <a:lnTo>
                    <a:pt x="16653" y="1392"/>
                  </a:lnTo>
                  <a:cubicBezTo>
                    <a:pt x="17460" y="1392"/>
                    <a:pt x="18131" y="1923"/>
                    <a:pt x="18131" y="2583"/>
                  </a:cubicBezTo>
                  <a:lnTo>
                    <a:pt x="18131" y="12165"/>
                  </a:lnTo>
                  <a:lnTo>
                    <a:pt x="12915" y="15188"/>
                  </a:lnTo>
                  <a:cubicBezTo>
                    <a:pt x="12752" y="15284"/>
                    <a:pt x="12669" y="15446"/>
                    <a:pt x="12669" y="15609"/>
                  </a:cubicBezTo>
                  <a:cubicBezTo>
                    <a:pt x="12669" y="15774"/>
                    <a:pt x="12752" y="15917"/>
                    <a:pt x="12915" y="16012"/>
                  </a:cubicBezTo>
                  <a:lnTo>
                    <a:pt x="20570" y="20482"/>
                  </a:lnTo>
                  <a:cubicBezTo>
                    <a:pt x="20762" y="20596"/>
                    <a:pt x="21030" y="20607"/>
                    <a:pt x="21242" y="20519"/>
                  </a:cubicBezTo>
                  <a:cubicBezTo>
                    <a:pt x="21453" y="20429"/>
                    <a:pt x="21600" y="20257"/>
                    <a:pt x="21600" y="20061"/>
                  </a:cubicBezTo>
                  <a:lnTo>
                    <a:pt x="21600" y="11121"/>
                  </a:lnTo>
                  <a:cubicBezTo>
                    <a:pt x="21600" y="10929"/>
                    <a:pt x="21448" y="10769"/>
                    <a:pt x="21242" y="10681"/>
                  </a:cubicBezTo>
                  <a:cubicBezTo>
                    <a:pt x="21036" y="10596"/>
                    <a:pt x="20783" y="10607"/>
                    <a:pt x="20593" y="10718"/>
                  </a:cubicBezTo>
                  <a:lnTo>
                    <a:pt x="19765" y="11176"/>
                  </a:lnTo>
                  <a:lnTo>
                    <a:pt x="19765" y="2583"/>
                  </a:lnTo>
                  <a:cubicBezTo>
                    <a:pt x="19765" y="1173"/>
                    <a:pt x="18376" y="0"/>
                    <a:pt x="16653" y="0"/>
                  </a:cubicBezTo>
                  <a:lnTo>
                    <a:pt x="4924" y="0"/>
                  </a:lnTo>
                  <a:close/>
                  <a:moveTo>
                    <a:pt x="6558" y="3518"/>
                  </a:moveTo>
                  <a:cubicBezTo>
                    <a:pt x="6102" y="3518"/>
                    <a:pt x="5730" y="3821"/>
                    <a:pt x="5730" y="4195"/>
                  </a:cubicBezTo>
                  <a:cubicBezTo>
                    <a:pt x="5730" y="4571"/>
                    <a:pt x="6102" y="4855"/>
                    <a:pt x="6558" y="4855"/>
                  </a:cubicBezTo>
                  <a:lnTo>
                    <a:pt x="10901" y="4855"/>
                  </a:lnTo>
                  <a:cubicBezTo>
                    <a:pt x="11256" y="4855"/>
                    <a:pt x="11600" y="4686"/>
                    <a:pt x="11662" y="4434"/>
                  </a:cubicBezTo>
                  <a:lnTo>
                    <a:pt x="11662" y="3957"/>
                  </a:lnTo>
                  <a:cubicBezTo>
                    <a:pt x="11600" y="3703"/>
                    <a:pt x="11256" y="3518"/>
                    <a:pt x="10901" y="3518"/>
                  </a:cubicBezTo>
                  <a:lnTo>
                    <a:pt x="6558" y="3518"/>
                  </a:lnTo>
                  <a:close/>
                  <a:moveTo>
                    <a:pt x="6558" y="6449"/>
                  </a:moveTo>
                  <a:cubicBezTo>
                    <a:pt x="6102" y="6449"/>
                    <a:pt x="5730" y="6750"/>
                    <a:pt x="5730" y="7127"/>
                  </a:cubicBezTo>
                  <a:cubicBezTo>
                    <a:pt x="5730" y="7503"/>
                    <a:pt x="6102" y="7786"/>
                    <a:pt x="6558" y="7786"/>
                  </a:cubicBezTo>
                  <a:lnTo>
                    <a:pt x="16250" y="7786"/>
                  </a:lnTo>
                  <a:cubicBezTo>
                    <a:pt x="16710" y="7786"/>
                    <a:pt x="17079" y="7503"/>
                    <a:pt x="17079" y="7127"/>
                  </a:cubicBezTo>
                  <a:cubicBezTo>
                    <a:pt x="17079" y="6750"/>
                    <a:pt x="16710" y="6449"/>
                    <a:pt x="16250" y="6449"/>
                  </a:cubicBezTo>
                  <a:lnTo>
                    <a:pt x="6558" y="6449"/>
                  </a:lnTo>
                  <a:close/>
                  <a:moveTo>
                    <a:pt x="6558" y="8794"/>
                  </a:moveTo>
                  <a:cubicBezTo>
                    <a:pt x="6102" y="8794"/>
                    <a:pt x="5730" y="9098"/>
                    <a:pt x="5730" y="9472"/>
                  </a:cubicBezTo>
                  <a:cubicBezTo>
                    <a:pt x="5730" y="9848"/>
                    <a:pt x="6102" y="10131"/>
                    <a:pt x="6558" y="10131"/>
                  </a:cubicBezTo>
                  <a:lnTo>
                    <a:pt x="16250" y="10131"/>
                  </a:lnTo>
                  <a:cubicBezTo>
                    <a:pt x="16710" y="10131"/>
                    <a:pt x="17079" y="9848"/>
                    <a:pt x="17079" y="9472"/>
                  </a:cubicBezTo>
                  <a:cubicBezTo>
                    <a:pt x="17079" y="9098"/>
                    <a:pt x="16710" y="8794"/>
                    <a:pt x="16250" y="8794"/>
                  </a:cubicBezTo>
                  <a:lnTo>
                    <a:pt x="6558" y="8794"/>
                  </a:lnTo>
                  <a:close/>
                  <a:moveTo>
                    <a:pt x="11281" y="16415"/>
                  </a:moveTo>
                  <a:cubicBezTo>
                    <a:pt x="11118" y="16415"/>
                    <a:pt x="10945" y="16493"/>
                    <a:pt x="10923" y="16507"/>
                  </a:cubicBezTo>
                  <a:cubicBezTo>
                    <a:pt x="9152" y="17541"/>
                    <a:pt x="3850" y="20647"/>
                    <a:pt x="3850" y="20647"/>
                  </a:cubicBezTo>
                  <a:cubicBezTo>
                    <a:pt x="3624" y="20776"/>
                    <a:pt x="3519" y="21018"/>
                    <a:pt x="3604" y="21234"/>
                  </a:cubicBezTo>
                  <a:cubicBezTo>
                    <a:pt x="3688" y="21448"/>
                    <a:pt x="3932" y="21600"/>
                    <a:pt x="4208" y="21600"/>
                  </a:cubicBezTo>
                  <a:lnTo>
                    <a:pt x="18377" y="21600"/>
                  </a:lnTo>
                  <a:cubicBezTo>
                    <a:pt x="18653" y="21600"/>
                    <a:pt x="18896" y="21448"/>
                    <a:pt x="18981" y="21234"/>
                  </a:cubicBezTo>
                  <a:cubicBezTo>
                    <a:pt x="19066" y="21018"/>
                    <a:pt x="18961" y="20776"/>
                    <a:pt x="18735" y="20647"/>
                  </a:cubicBezTo>
                  <a:cubicBezTo>
                    <a:pt x="18735" y="20647"/>
                    <a:pt x="13414" y="17541"/>
                    <a:pt x="11639" y="16507"/>
                  </a:cubicBezTo>
                  <a:cubicBezTo>
                    <a:pt x="11614" y="16493"/>
                    <a:pt x="11454" y="16415"/>
                    <a:pt x="11281" y="16415"/>
                  </a:cubicBezTo>
                  <a:close/>
                </a:path>
              </a:pathLst>
            </a:cu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1" dur="1000"/>
                                        <p:tgtEl>
                                          <p:spTgt spid="1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1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12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" presetClass="entr" presetSubtype="12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" presetClass="entr" presetSubtype="12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2" presetClass="entr" presetSubtype="12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1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4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4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2" presetClass="entr" presetSubtype="1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1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0"/>
                            </p:stCondLst>
                            <p:childTnLst>
                              <p:par>
                                <p:cTn id="48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 fill="hold"/>
                                        <p:tgtEl>
                                          <p:spTgt spid="1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0" grpId="1" bldLvl="0" animBg="1" advAuto="0"/>
      <p:bldP spid="14603" grpId="5" bldLvl="0" animBg="1" advAuto="0"/>
      <p:bldP spid="14604" grpId="7" bldLvl="0" animBg="1" advAuto="0"/>
      <p:bldP spid="14605" grpId="8" bldLvl="0" animBg="1" advAuto="0"/>
      <p:bldP spid="14608" grpId="6" bldLvl="0" animBg="1" advAuto="0"/>
      <p:bldP spid="14609" grpId="2" bldLvl="0" animBg="1" advAuto="0"/>
      <p:bldP spid="14610" grpId="3" bldLvl="0" animBg="1" advAuto="0"/>
      <p:bldP spid="14624" grpId="4" bldLvl="0" animBg="1" advAuto="0"/>
      <p:bldP spid="14627" grpId="9" bldLvl="0" animBg="1" advAuto="0"/>
      <p:bldP spid="14653" grpId="10" bldLvl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0" name="Shape 13790"/>
          <p:cNvSpPr>
            <a:spLocks noGrp="1"/>
          </p:cNvSpPr>
          <p:nvPr>
            <p:ph type="sldNum" sz="quarter" idx="2"/>
          </p:nvPr>
        </p:nvSpPr>
        <p:spPr>
          <a:xfrm>
            <a:off x="11781385" y="124426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14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3800" name="Group 13800"/>
          <p:cNvGrpSpPr/>
          <p:nvPr/>
        </p:nvGrpSpPr>
        <p:grpSpPr>
          <a:xfrm>
            <a:off x="1406513" y="3485513"/>
            <a:ext cx="754927" cy="1174261"/>
            <a:chOff x="-2" y="-1"/>
            <a:chExt cx="1509852" cy="2348520"/>
          </a:xfrm>
        </p:grpSpPr>
        <p:sp>
          <p:nvSpPr>
            <p:cNvPr id="13791" name="Shape 13791"/>
            <p:cNvSpPr/>
            <p:nvPr/>
          </p:nvSpPr>
          <p:spPr>
            <a:xfrm>
              <a:off x="135" y="208"/>
              <a:ext cx="1509715" cy="234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0845" y="0"/>
                  </a:moveTo>
                  <a:lnTo>
                    <a:pt x="4860" y="3848"/>
                  </a:lnTo>
                  <a:lnTo>
                    <a:pt x="4468" y="4100"/>
                  </a:lnTo>
                  <a:lnTo>
                    <a:pt x="2475" y="5377"/>
                  </a:lnTo>
                  <a:lnTo>
                    <a:pt x="4468" y="5377"/>
                  </a:lnTo>
                  <a:lnTo>
                    <a:pt x="4468" y="9166"/>
                  </a:lnTo>
                  <a:lnTo>
                    <a:pt x="68" y="9674"/>
                  </a:lnTo>
                  <a:cubicBezTo>
                    <a:pt x="29" y="9678"/>
                    <a:pt x="3" y="9700"/>
                    <a:pt x="0" y="9725"/>
                  </a:cubicBezTo>
                  <a:cubicBezTo>
                    <a:pt x="-1" y="9730"/>
                    <a:pt x="10" y="9731"/>
                    <a:pt x="11" y="9736"/>
                  </a:cubicBezTo>
                  <a:lnTo>
                    <a:pt x="0" y="9736"/>
                  </a:lnTo>
                  <a:lnTo>
                    <a:pt x="0" y="18490"/>
                  </a:lnTo>
                  <a:lnTo>
                    <a:pt x="10896" y="21523"/>
                  </a:lnTo>
                  <a:lnTo>
                    <a:pt x="10896" y="21545"/>
                  </a:lnTo>
                  <a:cubicBezTo>
                    <a:pt x="10896" y="21576"/>
                    <a:pt x="10933" y="21600"/>
                    <a:pt x="10981" y="21600"/>
                  </a:cubicBezTo>
                  <a:cubicBezTo>
                    <a:pt x="11010" y="21600"/>
                    <a:pt x="11022" y="21581"/>
                    <a:pt x="11038" y="21567"/>
                  </a:cubicBezTo>
                  <a:lnTo>
                    <a:pt x="21599" y="18450"/>
                  </a:lnTo>
                  <a:lnTo>
                    <a:pt x="21599" y="9809"/>
                  </a:lnTo>
                  <a:cubicBezTo>
                    <a:pt x="21599" y="9809"/>
                    <a:pt x="21568" y="9805"/>
                    <a:pt x="21537" y="9802"/>
                  </a:cubicBezTo>
                  <a:cubicBezTo>
                    <a:pt x="21547" y="9792"/>
                    <a:pt x="21566" y="9785"/>
                    <a:pt x="21565" y="9772"/>
                  </a:cubicBezTo>
                  <a:cubicBezTo>
                    <a:pt x="21562" y="9747"/>
                    <a:pt x="21535" y="9726"/>
                    <a:pt x="21497" y="9721"/>
                  </a:cubicBezTo>
                  <a:lnTo>
                    <a:pt x="17187" y="9196"/>
                  </a:lnTo>
                  <a:lnTo>
                    <a:pt x="17187" y="5377"/>
                  </a:lnTo>
                  <a:lnTo>
                    <a:pt x="19214" y="5377"/>
                  </a:lnTo>
                  <a:lnTo>
                    <a:pt x="17187" y="4078"/>
                  </a:lnTo>
                  <a:lnTo>
                    <a:pt x="16829" y="3848"/>
                  </a:lnTo>
                  <a:lnTo>
                    <a:pt x="10845" y="0"/>
                  </a:ln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55600" rotWithShape="0">
                <a:srgbClr val="000000">
                  <a:alpha val="64999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solidFill>
                  <a:schemeClr val="bg1"/>
                </a:solidFill>
              </a:endParaRPr>
            </a:p>
          </p:txBody>
        </p:sp>
        <p:grpSp>
          <p:nvGrpSpPr>
            <p:cNvPr id="13798" name="Group 13798"/>
            <p:cNvGrpSpPr/>
            <p:nvPr/>
          </p:nvGrpSpPr>
          <p:grpSpPr>
            <a:xfrm>
              <a:off x="-2" y="-1"/>
              <a:ext cx="1509774" cy="2348520"/>
              <a:chOff x="-1" y="0"/>
              <a:chExt cx="1509772" cy="2348518"/>
            </a:xfrm>
          </p:grpSpPr>
          <p:sp>
            <p:nvSpPr>
              <p:cNvPr id="13792" name="Shape 13792"/>
              <p:cNvSpPr/>
              <p:nvPr/>
            </p:nvSpPr>
            <p:spPr>
              <a:xfrm>
                <a:off x="3537" y="923307"/>
                <a:ext cx="1495471" cy="400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7599"/>
                    </a:moveTo>
                    <a:lnTo>
                      <a:pt x="10911" y="0"/>
                    </a:lnTo>
                    <a:lnTo>
                      <a:pt x="0" y="7309"/>
                    </a:lnTo>
                    <a:lnTo>
                      <a:pt x="11067" y="21600"/>
                    </a:lnTo>
                    <a:cubicBezTo>
                      <a:pt x="11067" y="21600"/>
                      <a:pt x="21600" y="7599"/>
                      <a:pt x="21600" y="7599"/>
                    </a:cubicBezTo>
                    <a:close/>
                  </a:path>
                </a:pathLst>
              </a:custGeom>
              <a:solidFill>
                <a:srgbClr val="222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793" name="Shape 13793"/>
              <p:cNvSpPr/>
              <p:nvPr/>
            </p:nvSpPr>
            <p:spPr>
              <a:xfrm>
                <a:off x="-1" y="1057734"/>
                <a:ext cx="766937" cy="12847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5" y="0"/>
                    </a:moveTo>
                    <a:lnTo>
                      <a:pt x="0" y="16"/>
                    </a:lnTo>
                    <a:lnTo>
                      <a:pt x="0" y="16014"/>
                    </a:lnTo>
                    <a:lnTo>
                      <a:pt x="21600" y="21600"/>
                    </a:lnTo>
                    <a:lnTo>
                      <a:pt x="21600" y="4427"/>
                    </a:lnTo>
                    <a:cubicBezTo>
                      <a:pt x="21600" y="4427"/>
                      <a:pt x="145" y="0"/>
                      <a:pt x="1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794" name="Shape 13794"/>
              <p:cNvSpPr/>
              <p:nvPr/>
            </p:nvSpPr>
            <p:spPr>
              <a:xfrm>
                <a:off x="767653" y="1064811"/>
                <a:ext cx="742118" cy="12805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54" y="0"/>
                    </a:moveTo>
                    <a:lnTo>
                      <a:pt x="129" y="4377"/>
                    </a:lnTo>
                    <a:lnTo>
                      <a:pt x="0" y="4351"/>
                    </a:lnTo>
                    <a:lnTo>
                      <a:pt x="0" y="21580"/>
                    </a:lnTo>
                    <a:lnTo>
                      <a:pt x="80" y="21600"/>
                    </a:lnTo>
                    <a:lnTo>
                      <a:pt x="21600" y="15874"/>
                    </a:lnTo>
                    <a:lnTo>
                      <a:pt x="21600" y="27"/>
                    </a:lnTo>
                    <a:cubicBezTo>
                      <a:pt x="21600" y="27"/>
                      <a:pt x="21354" y="0"/>
                      <a:pt x="21354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795" name="Shape 13795"/>
              <p:cNvSpPr/>
              <p:nvPr/>
            </p:nvSpPr>
            <p:spPr>
              <a:xfrm>
                <a:off x="-1" y="916233"/>
                <a:ext cx="1507548" cy="1432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599" extrusionOk="0">
                    <a:moveTo>
                      <a:pt x="11061" y="6031"/>
                    </a:moveTo>
                    <a:lnTo>
                      <a:pt x="428" y="2162"/>
                    </a:lnTo>
                    <a:lnTo>
                      <a:pt x="10907" y="183"/>
                    </a:lnTo>
                    <a:lnTo>
                      <a:pt x="21178" y="2241"/>
                    </a:lnTo>
                    <a:cubicBezTo>
                      <a:pt x="21178" y="2241"/>
                      <a:pt x="11061" y="6031"/>
                      <a:pt x="11061" y="6031"/>
                    </a:cubicBezTo>
                    <a:close/>
                    <a:moveTo>
                      <a:pt x="21524" y="2125"/>
                    </a:moveTo>
                    <a:lnTo>
                      <a:pt x="10923" y="1"/>
                    </a:lnTo>
                    <a:cubicBezTo>
                      <a:pt x="10913" y="-1"/>
                      <a:pt x="10902" y="-1"/>
                      <a:pt x="10892" y="1"/>
                    </a:cubicBezTo>
                    <a:lnTo>
                      <a:pt x="71" y="2044"/>
                    </a:lnTo>
                    <a:cubicBezTo>
                      <a:pt x="32" y="2051"/>
                      <a:pt x="3" y="2085"/>
                      <a:pt x="0" y="2127"/>
                    </a:cubicBezTo>
                    <a:cubicBezTo>
                      <a:pt x="-3" y="2168"/>
                      <a:pt x="21" y="2206"/>
                      <a:pt x="58" y="2220"/>
                    </a:cubicBezTo>
                    <a:lnTo>
                      <a:pt x="10912" y="6170"/>
                    </a:lnTo>
                    <a:lnTo>
                      <a:pt x="10912" y="21508"/>
                    </a:lnTo>
                    <a:cubicBezTo>
                      <a:pt x="10912" y="21558"/>
                      <a:pt x="10950" y="21599"/>
                      <a:pt x="10998" y="21599"/>
                    </a:cubicBezTo>
                    <a:cubicBezTo>
                      <a:pt x="11046" y="21599"/>
                      <a:pt x="11085" y="21558"/>
                      <a:pt x="11085" y="21508"/>
                    </a:cubicBezTo>
                    <a:lnTo>
                      <a:pt x="11085" y="6215"/>
                    </a:lnTo>
                    <a:cubicBezTo>
                      <a:pt x="11087" y="6214"/>
                      <a:pt x="11089" y="6214"/>
                      <a:pt x="11091" y="6213"/>
                    </a:cubicBezTo>
                    <a:lnTo>
                      <a:pt x="21537" y="2301"/>
                    </a:lnTo>
                    <a:cubicBezTo>
                      <a:pt x="21574" y="2287"/>
                      <a:pt x="21597" y="2249"/>
                      <a:pt x="21594" y="2208"/>
                    </a:cubicBezTo>
                    <a:cubicBezTo>
                      <a:pt x="21591" y="2167"/>
                      <a:pt x="21562" y="2133"/>
                      <a:pt x="21524" y="21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796" name="Shape 13796"/>
              <p:cNvSpPr/>
              <p:nvPr/>
            </p:nvSpPr>
            <p:spPr>
              <a:xfrm>
                <a:off x="311306" y="923307"/>
                <a:ext cx="889192" cy="400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345"/>
                    </a:moveTo>
                    <a:lnTo>
                      <a:pt x="21600" y="4526"/>
                    </a:lnTo>
                    <a:lnTo>
                      <a:pt x="10893" y="0"/>
                    </a:lnTo>
                    <a:lnTo>
                      <a:pt x="0" y="4338"/>
                    </a:lnTo>
                    <a:lnTo>
                      <a:pt x="0" y="13035"/>
                    </a:lnTo>
                    <a:lnTo>
                      <a:pt x="11155" y="21600"/>
                    </a:lnTo>
                    <a:cubicBezTo>
                      <a:pt x="11155" y="21600"/>
                      <a:pt x="21600" y="13345"/>
                      <a:pt x="21600" y="13345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797" name="Shape 13797"/>
              <p:cNvSpPr/>
              <p:nvPr/>
            </p:nvSpPr>
            <p:spPr>
              <a:xfrm>
                <a:off x="173341" y="0"/>
                <a:ext cx="1169731" cy="1008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88" y="21600"/>
                    </a:moveTo>
                    <a:lnTo>
                      <a:pt x="18988" y="12524"/>
                    </a:lnTo>
                    <a:lnTo>
                      <a:pt x="21600" y="12524"/>
                    </a:lnTo>
                    <a:lnTo>
                      <a:pt x="18988" y="9494"/>
                    </a:lnTo>
                    <a:lnTo>
                      <a:pt x="18526" y="8959"/>
                    </a:lnTo>
                    <a:lnTo>
                      <a:pt x="10800" y="0"/>
                    </a:lnTo>
                    <a:lnTo>
                      <a:pt x="3074" y="8959"/>
                    </a:lnTo>
                    <a:lnTo>
                      <a:pt x="2568" y="9546"/>
                    </a:lnTo>
                    <a:lnTo>
                      <a:pt x="0" y="12524"/>
                    </a:lnTo>
                    <a:lnTo>
                      <a:pt x="2568" y="12524"/>
                    </a:lnTo>
                    <a:lnTo>
                      <a:pt x="2568" y="21526"/>
                    </a:lnTo>
                    <a:lnTo>
                      <a:pt x="10849" y="19804"/>
                    </a:lnTo>
                    <a:cubicBezTo>
                      <a:pt x="10849" y="19804"/>
                      <a:pt x="18988" y="21600"/>
                      <a:pt x="18988" y="2160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799" name="Shape 13799"/>
            <p:cNvSpPr/>
            <p:nvPr/>
          </p:nvSpPr>
          <p:spPr>
            <a:xfrm>
              <a:off x="352065" y="270083"/>
              <a:ext cx="894079" cy="717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>
              <a:lvl1pPr defTabSz="1054100">
                <a:lnSpc>
                  <a:spcPct val="330000"/>
                </a:lnSpc>
                <a:spcBef>
                  <a:spcPts val="600"/>
                </a:spcBef>
                <a:defRPr sz="2500" cap="all" spc="-150" baseline="240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1200" spc="-56">
                  <a:solidFill>
                    <a:schemeClr val="bg1"/>
                  </a:solidFill>
                </a:rPr>
                <a:t>21%</a:t>
              </a:r>
            </a:p>
          </p:txBody>
        </p:sp>
      </p:grpSp>
      <p:sp>
        <p:nvSpPr>
          <p:cNvPr id="13801" name="Shape 13801"/>
          <p:cNvSpPr/>
          <p:nvPr/>
        </p:nvSpPr>
        <p:spPr>
          <a:xfrm>
            <a:off x="995087" y="4961783"/>
            <a:ext cx="1577780" cy="103505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>
              <a:lnSpc>
                <a:spcPct val="130000"/>
              </a:lnSpc>
              <a:defRPr sz="1800"/>
            </a:pPr>
            <a:r>
              <a:rPr sz="1465" dirty="0">
                <a:solidFill>
                  <a:schemeClr val="accent4"/>
                </a:solidFill>
                <a:latin typeface="Roboto Bold"/>
                <a:ea typeface="Roboto Bold"/>
                <a:cs typeface="Roboto Bold"/>
                <a:sym typeface="Roboto Bold"/>
              </a:rPr>
              <a:t>E-mail Services</a:t>
            </a:r>
            <a:endParaRPr sz="1465" dirty="0">
              <a:solidFill>
                <a:schemeClr val="accent4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>
              <a:lnSpc>
                <a:spcPct val="13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dummy text of the printing and typesetting industry.</a:t>
            </a:r>
          </a:p>
        </p:txBody>
      </p:sp>
      <p:grpSp>
        <p:nvGrpSpPr>
          <p:cNvPr id="13815" name="Group 13815"/>
          <p:cNvGrpSpPr/>
          <p:nvPr/>
        </p:nvGrpSpPr>
        <p:grpSpPr>
          <a:xfrm>
            <a:off x="3514288" y="2911980"/>
            <a:ext cx="754956" cy="1751791"/>
            <a:chOff x="0" y="0"/>
            <a:chExt cx="1509911" cy="3503578"/>
          </a:xfrm>
        </p:grpSpPr>
        <p:sp>
          <p:nvSpPr>
            <p:cNvPr id="13802" name="Shape 13802"/>
            <p:cNvSpPr/>
            <p:nvPr/>
          </p:nvSpPr>
          <p:spPr>
            <a:xfrm>
              <a:off x="0" y="0"/>
              <a:ext cx="1509715" cy="3500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0850" y="0"/>
                  </a:moveTo>
                  <a:lnTo>
                    <a:pt x="4866" y="2582"/>
                  </a:lnTo>
                  <a:lnTo>
                    <a:pt x="4474" y="2751"/>
                  </a:lnTo>
                  <a:lnTo>
                    <a:pt x="2481" y="3610"/>
                  </a:lnTo>
                  <a:lnTo>
                    <a:pt x="4474" y="3610"/>
                  </a:lnTo>
                  <a:lnTo>
                    <a:pt x="4474" y="6150"/>
                  </a:lnTo>
                  <a:lnTo>
                    <a:pt x="73" y="6491"/>
                  </a:lnTo>
                  <a:cubicBezTo>
                    <a:pt x="35" y="6494"/>
                    <a:pt x="3" y="6508"/>
                    <a:pt x="0" y="6525"/>
                  </a:cubicBezTo>
                  <a:cubicBezTo>
                    <a:pt x="-1" y="6528"/>
                    <a:pt x="10" y="6529"/>
                    <a:pt x="11" y="6532"/>
                  </a:cubicBezTo>
                  <a:lnTo>
                    <a:pt x="0" y="6535"/>
                  </a:lnTo>
                  <a:lnTo>
                    <a:pt x="0" y="12405"/>
                  </a:lnTo>
                  <a:lnTo>
                    <a:pt x="4531" y="13253"/>
                  </a:lnTo>
                  <a:lnTo>
                    <a:pt x="73" y="13598"/>
                  </a:lnTo>
                  <a:cubicBezTo>
                    <a:pt x="35" y="13601"/>
                    <a:pt x="3" y="13616"/>
                    <a:pt x="0" y="13633"/>
                  </a:cubicBezTo>
                  <a:cubicBezTo>
                    <a:pt x="-1" y="13636"/>
                    <a:pt x="10" y="13637"/>
                    <a:pt x="11" y="13640"/>
                  </a:cubicBezTo>
                  <a:lnTo>
                    <a:pt x="0" y="13640"/>
                  </a:lnTo>
                  <a:lnTo>
                    <a:pt x="0" y="19513"/>
                  </a:lnTo>
                  <a:lnTo>
                    <a:pt x="10901" y="21549"/>
                  </a:lnTo>
                  <a:lnTo>
                    <a:pt x="10901" y="21563"/>
                  </a:lnTo>
                  <a:cubicBezTo>
                    <a:pt x="10901" y="21584"/>
                    <a:pt x="10939" y="21600"/>
                    <a:pt x="10987" y="21600"/>
                  </a:cubicBezTo>
                  <a:cubicBezTo>
                    <a:pt x="11010" y="21600"/>
                    <a:pt x="11011" y="21587"/>
                    <a:pt x="11026" y="21580"/>
                  </a:cubicBezTo>
                  <a:lnTo>
                    <a:pt x="21599" y="19486"/>
                  </a:lnTo>
                  <a:lnTo>
                    <a:pt x="21599" y="13689"/>
                  </a:lnTo>
                  <a:cubicBezTo>
                    <a:pt x="21599" y="13689"/>
                    <a:pt x="21571" y="13686"/>
                    <a:pt x="21542" y="13684"/>
                  </a:cubicBezTo>
                  <a:cubicBezTo>
                    <a:pt x="21552" y="13677"/>
                    <a:pt x="21572" y="13673"/>
                    <a:pt x="21571" y="13664"/>
                  </a:cubicBezTo>
                  <a:cubicBezTo>
                    <a:pt x="21568" y="13648"/>
                    <a:pt x="21541" y="13633"/>
                    <a:pt x="21502" y="13630"/>
                  </a:cubicBezTo>
                  <a:lnTo>
                    <a:pt x="17108" y="13270"/>
                  </a:lnTo>
                  <a:lnTo>
                    <a:pt x="21599" y="12379"/>
                  </a:lnTo>
                  <a:lnTo>
                    <a:pt x="21599" y="6581"/>
                  </a:lnTo>
                  <a:cubicBezTo>
                    <a:pt x="21599" y="6581"/>
                    <a:pt x="21571" y="6579"/>
                    <a:pt x="21542" y="6576"/>
                  </a:cubicBezTo>
                  <a:cubicBezTo>
                    <a:pt x="21551" y="6570"/>
                    <a:pt x="21572" y="6567"/>
                    <a:pt x="21571" y="6559"/>
                  </a:cubicBezTo>
                  <a:cubicBezTo>
                    <a:pt x="21568" y="6542"/>
                    <a:pt x="21541" y="6528"/>
                    <a:pt x="21502" y="6525"/>
                  </a:cubicBezTo>
                  <a:lnTo>
                    <a:pt x="17193" y="6172"/>
                  </a:lnTo>
                  <a:lnTo>
                    <a:pt x="17193" y="3610"/>
                  </a:lnTo>
                  <a:lnTo>
                    <a:pt x="19214" y="3610"/>
                  </a:lnTo>
                  <a:lnTo>
                    <a:pt x="17193" y="2736"/>
                  </a:lnTo>
                  <a:lnTo>
                    <a:pt x="16835" y="2582"/>
                  </a:lnTo>
                  <a:lnTo>
                    <a:pt x="10850" y="0"/>
                  </a:ln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55600" rotWithShape="0">
                <a:srgbClr val="000000">
                  <a:alpha val="64999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solidFill>
                  <a:schemeClr val="bg1"/>
                </a:solidFill>
              </a:endParaRPr>
            </a:p>
          </p:txBody>
        </p:sp>
        <p:sp>
          <p:nvSpPr>
            <p:cNvPr id="13803" name="Shape 13803"/>
            <p:cNvSpPr/>
            <p:nvPr/>
          </p:nvSpPr>
          <p:spPr>
            <a:xfrm>
              <a:off x="3676" y="2078368"/>
              <a:ext cx="1495471" cy="400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599"/>
                  </a:moveTo>
                  <a:lnTo>
                    <a:pt x="10911" y="0"/>
                  </a:lnTo>
                  <a:lnTo>
                    <a:pt x="0" y="7309"/>
                  </a:lnTo>
                  <a:lnTo>
                    <a:pt x="11067" y="21600"/>
                  </a:lnTo>
                  <a:cubicBezTo>
                    <a:pt x="11067" y="21600"/>
                    <a:pt x="21600" y="7599"/>
                    <a:pt x="21600" y="7599"/>
                  </a:cubicBezTo>
                  <a:close/>
                </a:path>
              </a:pathLst>
            </a:custGeom>
            <a:solidFill>
              <a:srgbClr val="222A3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solidFill>
                  <a:schemeClr val="bg1"/>
                </a:solidFill>
              </a:endParaRPr>
            </a:p>
          </p:txBody>
        </p:sp>
        <p:sp>
          <p:nvSpPr>
            <p:cNvPr id="13804" name="Shape 13804"/>
            <p:cNvSpPr/>
            <p:nvPr/>
          </p:nvSpPr>
          <p:spPr>
            <a:xfrm>
              <a:off x="138" y="2212795"/>
              <a:ext cx="766938" cy="1284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" y="0"/>
                  </a:moveTo>
                  <a:lnTo>
                    <a:pt x="0" y="16"/>
                  </a:lnTo>
                  <a:lnTo>
                    <a:pt x="0" y="16014"/>
                  </a:lnTo>
                  <a:lnTo>
                    <a:pt x="21600" y="21600"/>
                  </a:lnTo>
                  <a:lnTo>
                    <a:pt x="21600" y="4427"/>
                  </a:lnTo>
                  <a:cubicBezTo>
                    <a:pt x="21600" y="4427"/>
                    <a:pt x="145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solidFill>
                  <a:schemeClr val="bg1"/>
                </a:solidFill>
              </a:endParaRPr>
            </a:p>
          </p:txBody>
        </p:sp>
        <p:sp>
          <p:nvSpPr>
            <p:cNvPr id="13805" name="Shape 13805"/>
            <p:cNvSpPr/>
            <p:nvPr/>
          </p:nvSpPr>
          <p:spPr>
            <a:xfrm>
              <a:off x="767792" y="2219871"/>
              <a:ext cx="742119" cy="1280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54" y="0"/>
                  </a:moveTo>
                  <a:lnTo>
                    <a:pt x="129" y="4377"/>
                  </a:lnTo>
                  <a:lnTo>
                    <a:pt x="0" y="4351"/>
                  </a:lnTo>
                  <a:lnTo>
                    <a:pt x="0" y="21580"/>
                  </a:lnTo>
                  <a:lnTo>
                    <a:pt x="80" y="21600"/>
                  </a:lnTo>
                  <a:lnTo>
                    <a:pt x="21600" y="15874"/>
                  </a:lnTo>
                  <a:lnTo>
                    <a:pt x="21600" y="27"/>
                  </a:lnTo>
                  <a:cubicBezTo>
                    <a:pt x="21600" y="27"/>
                    <a:pt x="21354" y="0"/>
                    <a:pt x="2135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solidFill>
                  <a:schemeClr val="bg1"/>
                </a:solidFill>
              </a:endParaRPr>
            </a:p>
          </p:txBody>
        </p:sp>
        <p:sp>
          <p:nvSpPr>
            <p:cNvPr id="13806" name="Shape 13806"/>
            <p:cNvSpPr/>
            <p:nvPr/>
          </p:nvSpPr>
          <p:spPr>
            <a:xfrm>
              <a:off x="138" y="2071292"/>
              <a:ext cx="1507546" cy="1432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599" extrusionOk="0">
                  <a:moveTo>
                    <a:pt x="11061" y="6031"/>
                  </a:moveTo>
                  <a:lnTo>
                    <a:pt x="428" y="2162"/>
                  </a:lnTo>
                  <a:lnTo>
                    <a:pt x="10907" y="183"/>
                  </a:lnTo>
                  <a:lnTo>
                    <a:pt x="21178" y="2241"/>
                  </a:lnTo>
                  <a:cubicBezTo>
                    <a:pt x="21178" y="2241"/>
                    <a:pt x="11061" y="6031"/>
                    <a:pt x="11061" y="6031"/>
                  </a:cubicBezTo>
                  <a:close/>
                  <a:moveTo>
                    <a:pt x="21524" y="2125"/>
                  </a:moveTo>
                  <a:lnTo>
                    <a:pt x="10923" y="1"/>
                  </a:lnTo>
                  <a:cubicBezTo>
                    <a:pt x="10913" y="-1"/>
                    <a:pt x="10902" y="-1"/>
                    <a:pt x="10892" y="1"/>
                  </a:cubicBezTo>
                  <a:lnTo>
                    <a:pt x="71" y="2044"/>
                  </a:lnTo>
                  <a:cubicBezTo>
                    <a:pt x="32" y="2051"/>
                    <a:pt x="3" y="2085"/>
                    <a:pt x="0" y="2127"/>
                  </a:cubicBezTo>
                  <a:cubicBezTo>
                    <a:pt x="-3" y="2168"/>
                    <a:pt x="21" y="2206"/>
                    <a:pt x="58" y="2220"/>
                  </a:cubicBezTo>
                  <a:lnTo>
                    <a:pt x="10912" y="6170"/>
                  </a:lnTo>
                  <a:lnTo>
                    <a:pt x="10912" y="21508"/>
                  </a:lnTo>
                  <a:cubicBezTo>
                    <a:pt x="10912" y="21558"/>
                    <a:pt x="10950" y="21599"/>
                    <a:pt x="10998" y="21599"/>
                  </a:cubicBezTo>
                  <a:cubicBezTo>
                    <a:pt x="11046" y="21599"/>
                    <a:pt x="11085" y="21558"/>
                    <a:pt x="11085" y="21508"/>
                  </a:cubicBezTo>
                  <a:lnTo>
                    <a:pt x="11085" y="6215"/>
                  </a:lnTo>
                  <a:cubicBezTo>
                    <a:pt x="11087" y="6214"/>
                    <a:pt x="11089" y="6214"/>
                    <a:pt x="11091" y="6213"/>
                  </a:cubicBezTo>
                  <a:lnTo>
                    <a:pt x="21537" y="2301"/>
                  </a:lnTo>
                  <a:cubicBezTo>
                    <a:pt x="21574" y="2287"/>
                    <a:pt x="21597" y="2249"/>
                    <a:pt x="21594" y="2208"/>
                  </a:cubicBezTo>
                  <a:cubicBezTo>
                    <a:pt x="21591" y="2167"/>
                    <a:pt x="21562" y="2133"/>
                    <a:pt x="21524" y="212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solidFill>
                  <a:schemeClr val="bg1"/>
                </a:solidFill>
              </a:endParaRPr>
            </a:p>
          </p:txBody>
        </p:sp>
        <p:sp>
          <p:nvSpPr>
            <p:cNvPr id="13807" name="Shape 13807"/>
            <p:cNvSpPr/>
            <p:nvPr/>
          </p:nvSpPr>
          <p:spPr>
            <a:xfrm>
              <a:off x="311445" y="2078368"/>
              <a:ext cx="889192" cy="400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345"/>
                  </a:moveTo>
                  <a:lnTo>
                    <a:pt x="21600" y="4526"/>
                  </a:lnTo>
                  <a:lnTo>
                    <a:pt x="10893" y="0"/>
                  </a:lnTo>
                  <a:lnTo>
                    <a:pt x="0" y="4338"/>
                  </a:lnTo>
                  <a:lnTo>
                    <a:pt x="0" y="13035"/>
                  </a:lnTo>
                  <a:lnTo>
                    <a:pt x="11155" y="21600"/>
                  </a:lnTo>
                  <a:cubicBezTo>
                    <a:pt x="11155" y="21600"/>
                    <a:pt x="21600" y="13345"/>
                    <a:pt x="21600" y="1334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solidFill>
                  <a:schemeClr val="bg1"/>
                </a:solidFill>
              </a:endParaRPr>
            </a:p>
          </p:txBody>
        </p:sp>
        <p:sp>
          <p:nvSpPr>
            <p:cNvPr id="13808" name="Shape 13808"/>
            <p:cNvSpPr/>
            <p:nvPr/>
          </p:nvSpPr>
          <p:spPr>
            <a:xfrm>
              <a:off x="3676" y="926891"/>
              <a:ext cx="1495471" cy="400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599"/>
                  </a:moveTo>
                  <a:lnTo>
                    <a:pt x="10911" y="0"/>
                  </a:lnTo>
                  <a:lnTo>
                    <a:pt x="0" y="7309"/>
                  </a:lnTo>
                  <a:lnTo>
                    <a:pt x="11067" y="21600"/>
                  </a:lnTo>
                  <a:cubicBezTo>
                    <a:pt x="11067" y="21600"/>
                    <a:pt x="21600" y="7599"/>
                    <a:pt x="21600" y="7599"/>
                  </a:cubicBezTo>
                  <a:close/>
                </a:path>
              </a:pathLst>
            </a:custGeom>
            <a:solidFill>
              <a:srgbClr val="222A3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solidFill>
                  <a:schemeClr val="bg1"/>
                </a:solidFill>
              </a:endParaRPr>
            </a:p>
          </p:txBody>
        </p:sp>
        <p:sp>
          <p:nvSpPr>
            <p:cNvPr id="13809" name="Shape 13809"/>
            <p:cNvSpPr/>
            <p:nvPr/>
          </p:nvSpPr>
          <p:spPr>
            <a:xfrm>
              <a:off x="138" y="1061319"/>
              <a:ext cx="766938" cy="1284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" y="0"/>
                  </a:moveTo>
                  <a:lnTo>
                    <a:pt x="0" y="16"/>
                  </a:lnTo>
                  <a:lnTo>
                    <a:pt x="0" y="16014"/>
                  </a:lnTo>
                  <a:lnTo>
                    <a:pt x="21600" y="21600"/>
                  </a:lnTo>
                  <a:lnTo>
                    <a:pt x="21600" y="4427"/>
                  </a:lnTo>
                  <a:cubicBezTo>
                    <a:pt x="21600" y="4427"/>
                    <a:pt x="145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solidFill>
                  <a:schemeClr val="bg1"/>
                </a:solidFill>
              </a:endParaRPr>
            </a:p>
          </p:txBody>
        </p:sp>
        <p:sp>
          <p:nvSpPr>
            <p:cNvPr id="13810" name="Shape 13810"/>
            <p:cNvSpPr/>
            <p:nvPr/>
          </p:nvSpPr>
          <p:spPr>
            <a:xfrm>
              <a:off x="767792" y="1068395"/>
              <a:ext cx="742119" cy="1280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54" y="0"/>
                  </a:moveTo>
                  <a:lnTo>
                    <a:pt x="129" y="4377"/>
                  </a:lnTo>
                  <a:lnTo>
                    <a:pt x="0" y="4351"/>
                  </a:lnTo>
                  <a:lnTo>
                    <a:pt x="0" y="21580"/>
                  </a:lnTo>
                  <a:lnTo>
                    <a:pt x="80" y="21600"/>
                  </a:lnTo>
                  <a:lnTo>
                    <a:pt x="21600" y="15874"/>
                  </a:lnTo>
                  <a:lnTo>
                    <a:pt x="21600" y="27"/>
                  </a:lnTo>
                  <a:cubicBezTo>
                    <a:pt x="21600" y="27"/>
                    <a:pt x="21354" y="0"/>
                    <a:pt x="2135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solidFill>
                  <a:schemeClr val="bg1"/>
                </a:solidFill>
              </a:endParaRPr>
            </a:p>
          </p:txBody>
        </p:sp>
        <p:sp>
          <p:nvSpPr>
            <p:cNvPr id="13811" name="Shape 13811"/>
            <p:cNvSpPr/>
            <p:nvPr/>
          </p:nvSpPr>
          <p:spPr>
            <a:xfrm>
              <a:off x="138" y="919816"/>
              <a:ext cx="1507546" cy="1432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599" extrusionOk="0">
                  <a:moveTo>
                    <a:pt x="11061" y="6031"/>
                  </a:moveTo>
                  <a:lnTo>
                    <a:pt x="428" y="2162"/>
                  </a:lnTo>
                  <a:lnTo>
                    <a:pt x="10907" y="183"/>
                  </a:lnTo>
                  <a:lnTo>
                    <a:pt x="21178" y="2241"/>
                  </a:lnTo>
                  <a:cubicBezTo>
                    <a:pt x="21178" y="2241"/>
                    <a:pt x="11061" y="6031"/>
                    <a:pt x="11061" y="6031"/>
                  </a:cubicBezTo>
                  <a:close/>
                  <a:moveTo>
                    <a:pt x="21524" y="2125"/>
                  </a:moveTo>
                  <a:lnTo>
                    <a:pt x="10923" y="1"/>
                  </a:lnTo>
                  <a:cubicBezTo>
                    <a:pt x="10913" y="-1"/>
                    <a:pt x="10902" y="-1"/>
                    <a:pt x="10892" y="1"/>
                  </a:cubicBezTo>
                  <a:lnTo>
                    <a:pt x="71" y="2044"/>
                  </a:lnTo>
                  <a:cubicBezTo>
                    <a:pt x="32" y="2051"/>
                    <a:pt x="3" y="2085"/>
                    <a:pt x="0" y="2127"/>
                  </a:cubicBezTo>
                  <a:cubicBezTo>
                    <a:pt x="-3" y="2168"/>
                    <a:pt x="21" y="2206"/>
                    <a:pt x="58" y="2220"/>
                  </a:cubicBezTo>
                  <a:lnTo>
                    <a:pt x="10912" y="6170"/>
                  </a:lnTo>
                  <a:lnTo>
                    <a:pt x="10912" y="21508"/>
                  </a:lnTo>
                  <a:cubicBezTo>
                    <a:pt x="10912" y="21558"/>
                    <a:pt x="10950" y="21599"/>
                    <a:pt x="10998" y="21599"/>
                  </a:cubicBezTo>
                  <a:cubicBezTo>
                    <a:pt x="11046" y="21599"/>
                    <a:pt x="11085" y="21558"/>
                    <a:pt x="11085" y="21508"/>
                  </a:cubicBezTo>
                  <a:lnTo>
                    <a:pt x="11085" y="6215"/>
                  </a:lnTo>
                  <a:cubicBezTo>
                    <a:pt x="11087" y="6214"/>
                    <a:pt x="11089" y="6214"/>
                    <a:pt x="11091" y="6213"/>
                  </a:cubicBezTo>
                  <a:lnTo>
                    <a:pt x="21537" y="2301"/>
                  </a:lnTo>
                  <a:cubicBezTo>
                    <a:pt x="21574" y="2287"/>
                    <a:pt x="21597" y="2249"/>
                    <a:pt x="21594" y="2208"/>
                  </a:cubicBezTo>
                  <a:cubicBezTo>
                    <a:pt x="21591" y="2167"/>
                    <a:pt x="21562" y="2133"/>
                    <a:pt x="21524" y="212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solidFill>
                  <a:schemeClr val="bg1"/>
                </a:solidFill>
              </a:endParaRPr>
            </a:p>
          </p:txBody>
        </p:sp>
        <p:sp>
          <p:nvSpPr>
            <p:cNvPr id="13812" name="Shape 13812"/>
            <p:cNvSpPr/>
            <p:nvPr/>
          </p:nvSpPr>
          <p:spPr>
            <a:xfrm>
              <a:off x="311445" y="926891"/>
              <a:ext cx="889192" cy="40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345"/>
                  </a:moveTo>
                  <a:lnTo>
                    <a:pt x="21600" y="4526"/>
                  </a:lnTo>
                  <a:lnTo>
                    <a:pt x="10893" y="0"/>
                  </a:lnTo>
                  <a:lnTo>
                    <a:pt x="0" y="4338"/>
                  </a:lnTo>
                  <a:lnTo>
                    <a:pt x="0" y="13035"/>
                  </a:lnTo>
                  <a:lnTo>
                    <a:pt x="11155" y="21600"/>
                  </a:lnTo>
                  <a:cubicBezTo>
                    <a:pt x="11155" y="21600"/>
                    <a:pt x="21600" y="13345"/>
                    <a:pt x="21600" y="1334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solidFill>
                  <a:schemeClr val="bg1"/>
                </a:solidFill>
              </a:endParaRPr>
            </a:p>
          </p:txBody>
        </p:sp>
        <p:sp>
          <p:nvSpPr>
            <p:cNvPr id="13813" name="Shape 13813"/>
            <p:cNvSpPr/>
            <p:nvPr/>
          </p:nvSpPr>
          <p:spPr>
            <a:xfrm>
              <a:off x="173479" y="3584"/>
              <a:ext cx="1169732" cy="1008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88" y="21600"/>
                  </a:moveTo>
                  <a:lnTo>
                    <a:pt x="18988" y="12524"/>
                  </a:lnTo>
                  <a:lnTo>
                    <a:pt x="21600" y="12524"/>
                  </a:lnTo>
                  <a:lnTo>
                    <a:pt x="18988" y="9494"/>
                  </a:lnTo>
                  <a:lnTo>
                    <a:pt x="18526" y="8959"/>
                  </a:lnTo>
                  <a:lnTo>
                    <a:pt x="10800" y="0"/>
                  </a:lnTo>
                  <a:lnTo>
                    <a:pt x="3074" y="8959"/>
                  </a:lnTo>
                  <a:lnTo>
                    <a:pt x="2568" y="9546"/>
                  </a:lnTo>
                  <a:lnTo>
                    <a:pt x="0" y="12524"/>
                  </a:lnTo>
                  <a:lnTo>
                    <a:pt x="2568" y="12524"/>
                  </a:lnTo>
                  <a:lnTo>
                    <a:pt x="2568" y="21526"/>
                  </a:lnTo>
                  <a:lnTo>
                    <a:pt x="10849" y="19804"/>
                  </a:lnTo>
                  <a:cubicBezTo>
                    <a:pt x="10849" y="19804"/>
                    <a:pt x="18988" y="21600"/>
                    <a:pt x="18988" y="2160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solidFill>
                  <a:schemeClr val="bg1"/>
                </a:solidFill>
              </a:endParaRPr>
            </a:p>
          </p:txBody>
        </p:sp>
        <p:sp>
          <p:nvSpPr>
            <p:cNvPr id="13814" name="Shape 13814"/>
            <p:cNvSpPr/>
            <p:nvPr/>
          </p:nvSpPr>
          <p:spPr>
            <a:xfrm>
              <a:off x="347408" y="201267"/>
              <a:ext cx="894079" cy="717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>
              <a:lvl1pPr defTabSz="1054100">
                <a:lnSpc>
                  <a:spcPct val="330000"/>
                </a:lnSpc>
                <a:spcBef>
                  <a:spcPts val="600"/>
                </a:spcBef>
                <a:defRPr sz="2500" cap="all" spc="-150" baseline="240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1200" spc="-56">
                  <a:solidFill>
                    <a:schemeClr val="bg1"/>
                  </a:solidFill>
                </a:rPr>
                <a:t>41%</a:t>
              </a:r>
            </a:p>
          </p:txBody>
        </p:sp>
      </p:grpSp>
      <p:sp>
        <p:nvSpPr>
          <p:cNvPr id="13816" name="Shape 13816"/>
          <p:cNvSpPr/>
          <p:nvPr/>
        </p:nvSpPr>
        <p:spPr>
          <a:xfrm>
            <a:off x="3102877" y="4963115"/>
            <a:ext cx="1577780" cy="103505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>
              <a:lnSpc>
                <a:spcPct val="130000"/>
              </a:lnSpc>
              <a:defRPr sz="1800"/>
            </a:pPr>
            <a:r>
              <a:rPr sz="1465" dirty="0">
                <a:solidFill>
                  <a:schemeClr val="accent5"/>
                </a:solidFill>
                <a:latin typeface="Roboto Bold"/>
                <a:ea typeface="Roboto Bold"/>
                <a:cs typeface="Roboto Bold"/>
                <a:sym typeface="Roboto Bold"/>
              </a:rPr>
              <a:t>E-mail Services</a:t>
            </a:r>
            <a:endParaRPr sz="1465" dirty="0">
              <a:solidFill>
                <a:schemeClr val="accent5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>
              <a:lnSpc>
                <a:spcPct val="13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dummy text of the printing and typesetting industry.</a:t>
            </a:r>
          </a:p>
        </p:txBody>
      </p:sp>
      <p:grpSp>
        <p:nvGrpSpPr>
          <p:cNvPr id="13836" name="Group 13836"/>
          <p:cNvGrpSpPr/>
          <p:nvPr/>
        </p:nvGrpSpPr>
        <p:grpSpPr>
          <a:xfrm>
            <a:off x="5587151" y="2367956"/>
            <a:ext cx="754896" cy="2321756"/>
            <a:chOff x="-1" y="0"/>
            <a:chExt cx="1509790" cy="4643511"/>
          </a:xfrm>
        </p:grpSpPr>
        <p:sp>
          <p:nvSpPr>
            <p:cNvPr id="13817" name="Shape 13817"/>
            <p:cNvSpPr/>
            <p:nvPr/>
          </p:nvSpPr>
          <p:spPr>
            <a:xfrm>
              <a:off x="-1" y="0"/>
              <a:ext cx="1509717" cy="4641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0845" y="0"/>
                  </a:moveTo>
                  <a:lnTo>
                    <a:pt x="4860" y="1949"/>
                  </a:lnTo>
                  <a:lnTo>
                    <a:pt x="4468" y="2076"/>
                  </a:lnTo>
                  <a:lnTo>
                    <a:pt x="2481" y="2722"/>
                  </a:lnTo>
                  <a:lnTo>
                    <a:pt x="4468" y="2722"/>
                  </a:lnTo>
                  <a:lnTo>
                    <a:pt x="4468" y="4640"/>
                  </a:lnTo>
                  <a:lnTo>
                    <a:pt x="74" y="4896"/>
                  </a:lnTo>
                  <a:cubicBezTo>
                    <a:pt x="35" y="4899"/>
                    <a:pt x="3" y="4908"/>
                    <a:pt x="0" y="4920"/>
                  </a:cubicBezTo>
                  <a:cubicBezTo>
                    <a:pt x="-1" y="4923"/>
                    <a:pt x="9" y="4925"/>
                    <a:pt x="11" y="4928"/>
                  </a:cubicBezTo>
                  <a:lnTo>
                    <a:pt x="0" y="4928"/>
                  </a:lnTo>
                  <a:lnTo>
                    <a:pt x="0" y="9357"/>
                  </a:lnTo>
                  <a:lnTo>
                    <a:pt x="4525" y="9994"/>
                  </a:lnTo>
                  <a:lnTo>
                    <a:pt x="74" y="10254"/>
                  </a:lnTo>
                  <a:cubicBezTo>
                    <a:pt x="35" y="10257"/>
                    <a:pt x="3" y="10267"/>
                    <a:pt x="0" y="10280"/>
                  </a:cubicBezTo>
                  <a:cubicBezTo>
                    <a:pt x="-1" y="10283"/>
                    <a:pt x="10" y="10283"/>
                    <a:pt x="11" y="10286"/>
                  </a:cubicBezTo>
                  <a:lnTo>
                    <a:pt x="0" y="10286"/>
                  </a:lnTo>
                  <a:lnTo>
                    <a:pt x="0" y="14715"/>
                  </a:lnTo>
                  <a:lnTo>
                    <a:pt x="4298" y="15320"/>
                  </a:lnTo>
                  <a:lnTo>
                    <a:pt x="74" y="15566"/>
                  </a:lnTo>
                  <a:cubicBezTo>
                    <a:pt x="35" y="15568"/>
                    <a:pt x="3" y="15579"/>
                    <a:pt x="0" y="15592"/>
                  </a:cubicBezTo>
                  <a:cubicBezTo>
                    <a:pt x="-1" y="15594"/>
                    <a:pt x="10" y="15595"/>
                    <a:pt x="11" y="15597"/>
                  </a:cubicBezTo>
                  <a:lnTo>
                    <a:pt x="0" y="15597"/>
                  </a:lnTo>
                  <a:lnTo>
                    <a:pt x="0" y="20026"/>
                  </a:lnTo>
                  <a:lnTo>
                    <a:pt x="10896" y="21561"/>
                  </a:lnTo>
                  <a:lnTo>
                    <a:pt x="10896" y="21572"/>
                  </a:lnTo>
                  <a:cubicBezTo>
                    <a:pt x="10896" y="21588"/>
                    <a:pt x="10939" y="21600"/>
                    <a:pt x="10987" y="21600"/>
                  </a:cubicBezTo>
                  <a:cubicBezTo>
                    <a:pt x="11018" y="21600"/>
                    <a:pt x="11028" y="21590"/>
                    <a:pt x="11044" y="21582"/>
                  </a:cubicBezTo>
                  <a:lnTo>
                    <a:pt x="21599" y="20006"/>
                  </a:lnTo>
                  <a:lnTo>
                    <a:pt x="21599" y="15634"/>
                  </a:lnTo>
                  <a:cubicBezTo>
                    <a:pt x="21599" y="15634"/>
                    <a:pt x="21571" y="15632"/>
                    <a:pt x="21542" y="15631"/>
                  </a:cubicBezTo>
                  <a:cubicBezTo>
                    <a:pt x="21552" y="15626"/>
                    <a:pt x="21572" y="15622"/>
                    <a:pt x="21571" y="15616"/>
                  </a:cubicBezTo>
                  <a:cubicBezTo>
                    <a:pt x="21568" y="15603"/>
                    <a:pt x="21535" y="15594"/>
                    <a:pt x="21497" y="15592"/>
                  </a:cubicBezTo>
                  <a:lnTo>
                    <a:pt x="17318" y="15333"/>
                  </a:lnTo>
                  <a:lnTo>
                    <a:pt x="21599" y="14694"/>
                  </a:lnTo>
                  <a:lnTo>
                    <a:pt x="21599" y="10323"/>
                  </a:lnTo>
                  <a:cubicBezTo>
                    <a:pt x="21599" y="10323"/>
                    <a:pt x="21571" y="10321"/>
                    <a:pt x="21542" y="10319"/>
                  </a:cubicBezTo>
                  <a:cubicBezTo>
                    <a:pt x="21552" y="10314"/>
                    <a:pt x="21572" y="10310"/>
                    <a:pt x="21571" y="10304"/>
                  </a:cubicBezTo>
                  <a:cubicBezTo>
                    <a:pt x="21568" y="10291"/>
                    <a:pt x="21535" y="10282"/>
                    <a:pt x="21497" y="10280"/>
                  </a:cubicBezTo>
                  <a:lnTo>
                    <a:pt x="17102" y="10009"/>
                  </a:lnTo>
                  <a:lnTo>
                    <a:pt x="21599" y="9336"/>
                  </a:lnTo>
                  <a:lnTo>
                    <a:pt x="21599" y="4963"/>
                  </a:lnTo>
                  <a:cubicBezTo>
                    <a:pt x="21599" y="4963"/>
                    <a:pt x="21571" y="4961"/>
                    <a:pt x="21542" y="4959"/>
                  </a:cubicBezTo>
                  <a:cubicBezTo>
                    <a:pt x="21551" y="4954"/>
                    <a:pt x="21572" y="4952"/>
                    <a:pt x="21571" y="4946"/>
                  </a:cubicBezTo>
                  <a:cubicBezTo>
                    <a:pt x="21568" y="4933"/>
                    <a:pt x="21535" y="4923"/>
                    <a:pt x="21497" y="4920"/>
                  </a:cubicBezTo>
                  <a:lnTo>
                    <a:pt x="17193" y="4654"/>
                  </a:lnTo>
                  <a:lnTo>
                    <a:pt x="17193" y="2722"/>
                  </a:lnTo>
                  <a:lnTo>
                    <a:pt x="19214" y="2722"/>
                  </a:lnTo>
                  <a:lnTo>
                    <a:pt x="17193" y="2065"/>
                  </a:lnTo>
                  <a:lnTo>
                    <a:pt x="16835" y="1949"/>
                  </a:lnTo>
                  <a:lnTo>
                    <a:pt x="10845" y="0"/>
                  </a:ln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55600" rotWithShape="0">
                <a:srgbClr val="000000">
                  <a:alpha val="64999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solidFill>
                  <a:schemeClr val="bg1"/>
                </a:solidFill>
              </a:endParaRPr>
            </a:p>
          </p:txBody>
        </p:sp>
        <p:grpSp>
          <p:nvGrpSpPr>
            <p:cNvPr id="13834" name="Group 13834"/>
            <p:cNvGrpSpPr/>
            <p:nvPr/>
          </p:nvGrpSpPr>
          <p:grpSpPr>
            <a:xfrm>
              <a:off x="16" y="2075"/>
              <a:ext cx="1509773" cy="4641436"/>
              <a:chOff x="0" y="0"/>
              <a:chExt cx="1509771" cy="4641434"/>
            </a:xfrm>
          </p:grpSpPr>
          <p:sp>
            <p:nvSpPr>
              <p:cNvPr id="13818" name="Shape 13818"/>
              <p:cNvSpPr/>
              <p:nvPr/>
            </p:nvSpPr>
            <p:spPr>
              <a:xfrm>
                <a:off x="3537" y="3216225"/>
                <a:ext cx="1495472" cy="4003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7599"/>
                    </a:moveTo>
                    <a:lnTo>
                      <a:pt x="10911" y="0"/>
                    </a:lnTo>
                    <a:lnTo>
                      <a:pt x="0" y="7309"/>
                    </a:lnTo>
                    <a:lnTo>
                      <a:pt x="11067" y="21600"/>
                    </a:lnTo>
                    <a:cubicBezTo>
                      <a:pt x="11067" y="21600"/>
                      <a:pt x="21600" y="7599"/>
                      <a:pt x="21600" y="7599"/>
                    </a:cubicBezTo>
                    <a:close/>
                  </a:path>
                </a:pathLst>
              </a:custGeom>
              <a:solidFill>
                <a:srgbClr val="222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19" name="Shape 13819"/>
              <p:cNvSpPr/>
              <p:nvPr/>
            </p:nvSpPr>
            <p:spPr>
              <a:xfrm>
                <a:off x="0" y="3350653"/>
                <a:ext cx="766937" cy="1284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5" y="0"/>
                    </a:moveTo>
                    <a:lnTo>
                      <a:pt x="0" y="16"/>
                    </a:lnTo>
                    <a:lnTo>
                      <a:pt x="0" y="16014"/>
                    </a:lnTo>
                    <a:lnTo>
                      <a:pt x="21600" y="21600"/>
                    </a:lnTo>
                    <a:lnTo>
                      <a:pt x="21600" y="4427"/>
                    </a:lnTo>
                    <a:cubicBezTo>
                      <a:pt x="21600" y="4427"/>
                      <a:pt x="145" y="0"/>
                      <a:pt x="145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20" name="Shape 13820"/>
              <p:cNvSpPr/>
              <p:nvPr/>
            </p:nvSpPr>
            <p:spPr>
              <a:xfrm>
                <a:off x="767654" y="3357727"/>
                <a:ext cx="742118" cy="1280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54" y="0"/>
                    </a:moveTo>
                    <a:lnTo>
                      <a:pt x="129" y="4377"/>
                    </a:lnTo>
                    <a:lnTo>
                      <a:pt x="0" y="4351"/>
                    </a:lnTo>
                    <a:lnTo>
                      <a:pt x="0" y="21580"/>
                    </a:lnTo>
                    <a:lnTo>
                      <a:pt x="80" y="21600"/>
                    </a:lnTo>
                    <a:lnTo>
                      <a:pt x="21600" y="15874"/>
                    </a:lnTo>
                    <a:lnTo>
                      <a:pt x="21600" y="27"/>
                    </a:lnTo>
                    <a:cubicBezTo>
                      <a:pt x="21600" y="27"/>
                      <a:pt x="21354" y="0"/>
                      <a:pt x="21354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21" name="Shape 13821"/>
              <p:cNvSpPr/>
              <p:nvPr/>
            </p:nvSpPr>
            <p:spPr>
              <a:xfrm>
                <a:off x="0" y="3209149"/>
                <a:ext cx="1507546" cy="1432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599" extrusionOk="0">
                    <a:moveTo>
                      <a:pt x="11061" y="6031"/>
                    </a:moveTo>
                    <a:lnTo>
                      <a:pt x="428" y="2162"/>
                    </a:lnTo>
                    <a:lnTo>
                      <a:pt x="10907" y="183"/>
                    </a:lnTo>
                    <a:lnTo>
                      <a:pt x="21178" y="2241"/>
                    </a:lnTo>
                    <a:cubicBezTo>
                      <a:pt x="21178" y="2241"/>
                      <a:pt x="11061" y="6031"/>
                      <a:pt x="11061" y="6031"/>
                    </a:cubicBezTo>
                    <a:close/>
                    <a:moveTo>
                      <a:pt x="21524" y="2125"/>
                    </a:moveTo>
                    <a:lnTo>
                      <a:pt x="10923" y="1"/>
                    </a:lnTo>
                    <a:cubicBezTo>
                      <a:pt x="10913" y="-1"/>
                      <a:pt x="10902" y="-1"/>
                      <a:pt x="10892" y="1"/>
                    </a:cubicBezTo>
                    <a:lnTo>
                      <a:pt x="71" y="2044"/>
                    </a:lnTo>
                    <a:cubicBezTo>
                      <a:pt x="32" y="2051"/>
                      <a:pt x="3" y="2085"/>
                      <a:pt x="0" y="2127"/>
                    </a:cubicBezTo>
                    <a:cubicBezTo>
                      <a:pt x="-3" y="2168"/>
                      <a:pt x="21" y="2206"/>
                      <a:pt x="58" y="2220"/>
                    </a:cubicBezTo>
                    <a:lnTo>
                      <a:pt x="10912" y="6170"/>
                    </a:lnTo>
                    <a:lnTo>
                      <a:pt x="10912" y="21508"/>
                    </a:lnTo>
                    <a:cubicBezTo>
                      <a:pt x="10912" y="21558"/>
                      <a:pt x="10950" y="21599"/>
                      <a:pt x="10998" y="21599"/>
                    </a:cubicBezTo>
                    <a:cubicBezTo>
                      <a:pt x="11046" y="21599"/>
                      <a:pt x="11085" y="21558"/>
                      <a:pt x="11085" y="21508"/>
                    </a:cubicBezTo>
                    <a:lnTo>
                      <a:pt x="11085" y="6215"/>
                    </a:lnTo>
                    <a:cubicBezTo>
                      <a:pt x="11087" y="6214"/>
                      <a:pt x="11089" y="6214"/>
                      <a:pt x="11091" y="6213"/>
                    </a:cubicBezTo>
                    <a:lnTo>
                      <a:pt x="21537" y="2301"/>
                    </a:lnTo>
                    <a:cubicBezTo>
                      <a:pt x="21574" y="2287"/>
                      <a:pt x="21597" y="2249"/>
                      <a:pt x="21594" y="2208"/>
                    </a:cubicBezTo>
                    <a:cubicBezTo>
                      <a:pt x="21591" y="2167"/>
                      <a:pt x="21562" y="2133"/>
                      <a:pt x="21524" y="21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22" name="Shape 13822"/>
              <p:cNvSpPr/>
              <p:nvPr/>
            </p:nvSpPr>
            <p:spPr>
              <a:xfrm>
                <a:off x="311306" y="3216225"/>
                <a:ext cx="889192" cy="400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345"/>
                    </a:moveTo>
                    <a:lnTo>
                      <a:pt x="21600" y="4526"/>
                    </a:lnTo>
                    <a:lnTo>
                      <a:pt x="10893" y="0"/>
                    </a:lnTo>
                    <a:lnTo>
                      <a:pt x="0" y="4338"/>
                    </a:lnTo>
                    <a:lnTo>
                      <a:pt x="0" y="13035"/>
                    </a:lnTo>
                    <a:lnTo>
                      <a:pt x="11155" y="21600"/>
                    </a:lnTo>
                    <a:cubicBezTo>
                      <a:pt x="11155" y="21600"/>
                      <a:pt x="21600" y="13345"/>
                      <a:pt x="21600" y="1334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23" name="Shape 13823"/>
              <p:cNvSpPr/>
              <p:nvPr/>
            </p:nvSpPr>
            <p:spPr>
              <a:xfrm>
                <a:off x="3537" y="2074784"/>
                <a:ext cx="1495472" cy="4003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7599"/>
                    </a:moveTo>
                    <a:lnTo>
                      <a:pt x="10911" y="0"/>
                    </a:lnTo>
                    <a:lnTo>
                      <a:pt x="0" y="7309"/>
                    </a:lnTo>
                    <a:lnTo>
                      <a:pt x="11067" y="21600"/>
                    </a:lnTo>
                    <a:cubicBezTo>
                      <a:pt x="11067" y="21600"/>
                      <a:pt x="21600" y="7599"/>
                      <a:pt x="21600" y="7599"/>
                    </a:cubicBezTo>
                    <a:close/>
                  </a:path>
                </a:pathLst>
              </a:custGeom>
              <a:solidFill>
                <a:srgbClr val="222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24" name="Shape 13824"/>
              <p:cNvSpPr/>
              <p:nvPr/>
            </p:nvSpPr>
            <p:spPr>
              <a:xfrm>
                <a:off x="0" y="2209211"/>
                <a:ext cx="766937" cy="1284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5" y="0"/>
                    </a:moveTo>
                    <a:lnTo>
                      <a:pt x="0" y="16"/>
                    </a:lnTo>
                    <a:lnTo>
                      <a:pt x="0" y="16014"/>
                    </a:lnTo>
                    <a:lnTo>
                      <a:pt x="21600" y="21600"/>
                    </a:lnTo>
                    <a:lnTo>
                      <a:pt x="21600" y="4427"/>
                    </a:lnTo>
                    <a:cubicBezTo>
                      <a:pt x="21600" y="4427"/>
                      <a:pt x="145" y="0"/>
                      <a:pt x="145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25" name="Shape 13825"/>
              <p:cNvSpPr/>
              <p:nvPr/>
            </p:nvSpPr>
            <p:spPr>
              <a:xfrm>
                <a:off x="767654" y="2216287"/>
                <a:ext cx="742118" cy="1280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54" y="0"/>
                    </a:moveTo>
                    <a:lnTo>
                      <a:pt x="129" y="4377"/>
                    </a:lnTo>
                    <a:lnTo>
                      <a:pt x="0" y="4351"/>
                    </a:lnTo>
                    <a:lnTo>
                      <a:pt x="0" y="21580"/>
                    </a:lnTo>
                    <a:lnTo>
                      <a:pt x="80" y="21600"/>
                    </a:lnTo>
                    <a:lnTo>
                      <a:pt x="21600" y="15874"/>
                    </a:lnTo>
                    <a:lnTo>
                      <a:pt x="21600" y="27"/>
                    </a:lnTo>
                    <a:cubicBezTo>
                      <a:pt x="21600" y="27"/>
                      <a:pt x="21354" y="0"/>
                      <a:pt x="21354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26" name="Shape 13826"/>
              <p:cNvSpPr/>
              <p:nvPr/>
            </p:nvSpPr>
            <p:spPr>
              <a:xfrm>
                <a:off x="0" y="2067708"/>
                <a:ext cx="1507546" cy="1432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599" extrusionOk="0">
                    <a:moveTo>
                      <a:pt x="11061" y="6031"/>
                    </a:moveTo>
                    <a:lnTo>
                      <a:pt x="428" y="2162"/>
                    </a:lnTo>
                    <a:lnTo>
                      <a:pt x="10907" y="183"/>
                    </a:lnTo>
                    <a:lnTo>
                      <a:pt x="21178" y="2241"/>
                    </a:lnTo>
                    <a:cubicBezTo>
                      <a:pt x="21178" y="2241"/>
                      <a:pt x="11061" y="6031"/>
                      <a:pt x="11061" y="6031"/>
                    </a:cubicBezTo>
                    <a:close/>
                    <a:moveTo>
                      <a:pt x="21524" y="2125"/>
                    </a:moveTo>
                    <a:lnTo>
                      <a:pt x="10923" y="1"/>
                    </a:lnTo>
                    <a:cubicBezTo>
                      <a:pt x="10913" y="-1"/>
                      <a:pt x="10902" y="-1"/>
                      <a:pt x="10892" y="1"/>
                    </a:cubicBezTo>
                    <a:lnTo>
                      <a:pt x="71" y="2044"/>
                    </a:lnTo>
                    <a:cubicBezTo>
                      <a:pt x="32" y="2051"/>
                      <a:pt x="3" y="2085"/>
                      <a:pt x="0" y="2127"/>
                    </a:cubicBezTo>
                    <a:cubicBezTo>
                      <a:pt x="-3" y="2168"/>
                      <a:pt x="21" y="2206"/>
                      <a:pt x="58" y="2220"/>
                    </a:cubicBezTo>
                    <a:lnTo>
                      <a:pt x="10912" y="6170"/>
                    </a:lnTo>
                    <a:lnTo>
                      <a:pt x="10912" y="21508"/>
                    </a:lnTo>
                    <a:cubicBezTo>
                      <a:pt x="10912" y="21558"/>
                      <a:pt x="10950" y="21599"/>
                      <a:pt x="10998" y="21599"/>
                    </a:cubicBezTo>
                    <a:cubicBezTo>
                      <a:pt x="11046" y="21599"/>
                      <a:pt x="11085" y="21558"/>
                      <a:pt x="11085" y="21508"/>
                    </a:cubicBezTo>
                    <a:lnTo>
                      <a:pt x="11085" y="6215"/>
                    </a:lnTo>
                    <a:cubicBezTo>
                      <a:pt x="11087" y="6214"/>
                      <a:pt x="11089" y="6214"/>
                      <a:pt x="11091" y="6213"/>
                    </a:cubicBezTo>
                    <a:lnTo>
                      <a:pt x="21537" y="2301"/>
                    </a:lnTo>
                    <a:cubicBezTo>
                      <a:pt x="21574" y="2287"/>
                      <a:pt x="21597" y="2249"/>
                      <a:pt x="21594" y="2208"/>
                    </a:cubicBezTo>
                    <a:cubicBezTo>
                      <a:pt x="21591" y="2167"/>
                      <a:pt x="21562" y="2133"/>
                      <a:pt x="21524" y="21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27" name="Shape 13827"/>
              <p:cNvSpPr/>
              <p:nvPr/>
            </p:nvSpPr>
            <p:spPr>
              <a:xfrm>
                <a:off x="311306" y="2074784"/>
                <a:ext cx="889192" cy="400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345"/>
                    </a:moveTo>
                    <a:lnTo>
                      <a:pt x="21600" y="4526"/>
                    </a:lnTo>
                    <a:lnTo>
                      <a:pt x="10893" y="0"/>
                    </a:lnTo>
                    <a:lnTo>
                      <a:pt x="0" y="4338"/>
                    </a:lnTo>
                    <a:lnTo>
                      <a:pt x="0" y="13035"/>
                    </a:lnTo>
                    <a:lnTo>
                      <a:pt x="11155" y="21600"/>
                    </a:lnTo>
                    <a:cubicBezTo>
                      <a:pt x="11155" y="21600"/>
                      <a:pt x="21600" y="13345"/>
                      <a:pt x="21600" y="1334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28" name="Shape 13828"/>
              <p:cNvSpPr/>
              <p:nvPr/>
            </p:nvSpPr>
            <p:spPr>
              <a:xfrm>
                <a:off x="3537" y="923307"/>
                <a:ext cx="1495471" cy="400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7599"/>
                    </a:moveTo>
                    <a:lnTo>
                      <a:pt x="10911" y="0"/>
                    </a:lnTo>
                    <a:lnTo>
                      <a:pt x="0" y="7309"/>
                    </a:lnTo>
                    <a:lnTo>
                      <a:pt x="11067" y="21600"/>
                    </a:lnTo>
                    <a:cubicBezTo>
                      <a:pt x="11067" y="21600"/>
                      <a:pt x="21600" y="7599"/>
                      <a:pt x="21600" y="7599"/>
                    </a:cubicBezTo>
                    <a:close/>
                  </a:path>
                </a:pathLst>
              </a:custGeom>
              <a:solidFill>
                <a:srgbClr val="222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29" name="Shape 13829"/>
              <p:cNvSpPr/>
              <p:nvPr/>
            </p:nvSpPr>
            <p:spPr>
              <a:xfrm>
                <a:off x="0" y="1057735"/>
                <a:ext cx="766937" cy="1284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5" y="0"/>
                    </a:moveTo>
                    <a:lnTo>
                      <a:pt x="0" y="16"/>
                    </a:lnTo>
                    <a:lnTo>
                      <a:pt x="0" y="16014"/>
                    </a:lnTo>
                    <a:lnTo>
                      <a:pt x="21600" y="21600"/>
                    </a:lnTo>
                    <a:lnTo>
                      <a:pt x="21600" y="4427"/>
                    </a:lnTo>
                    <a:cubicBezTo>
                      <a:pt x="21600" y="4427"/>
                      <a:pt x="145" y="0"/>
                      <a:pt x="145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30" name="Shape 13830"/>
              <p:cNvSpPr/>
              <p:nvPr/>
            </p:nvSpPr>
            <p:spPr>
              <a:xfrm>
                <a:off x="767654" y="1064810"/>
                <a:ext cx="742118" cy="1280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54" y="0"/>
                    </a:moveTo>
                    <a:lnTo>
                      <a:pt x="129" y="4377"/>
                    </a:lnTo>
                    <a:lnTo>
                      <a:pt x="0" y="4351"/>
                    </a:lnTo>
                    <a:lnTo>
                      <a:pt x="0" y="21580"/>
                    </a:lnTo>
                    <a:lnTo>
                      <a:pt x="80" y="21600"/>
                    </a:lnTo>
                    <a:lnTo>
                      <a:pt x="21600" y="15874"/>
                    </a:lnTo>
                    <a:lnTo>
                      <a:pt x="21600" y="27"/>
                    </a:lnTo>
                    <a:cubicBezTo>
                      <a:pt x="21600" y="27"/>
                      <a:pt x="21354" y="0"/>
                      <a:pt x="21354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31" name="Shape 13831"/>
              <p:cNvSpPr/>
              <p:nvPr/>
            </p:nvSpPr>
            <p:spPr>
              <a:xfrm>
                <a:off x="-1" y="916232"/>
                <a:ext cx="1507547" cy="1432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599" extrusionOk="0">
                    <a:moveTo>
                      <a:pt x="11061" y="6031"/>
                    </a:moveTo>
                    <a:lnTo>
                      <a:pt x="428" y="2162"/>
                    </a:lnTo>
                    <a:lnTo>
                      <a:pt x="10907" y="183"/>
                    </a:lnTo>
                    <a:lnTo>
                      <a:pt x="21178" y="2241"/>
                    </a:lnTo>
                    <a:cubicBezTo>
                      <a:pt x="21178" y="2241"/>
                      <a:pt x="11061" y="6031"/>
                      <a:pt x="11061" y="6031"/>
                    </a:cubicBezTo>
                    <a:close/>
                    <a:moveTo>
                      <a:pt x="21524" y="2125"/>
                    </a:moveTo>
                    <a:lnTo>
                      <a:pt x="10923" y="1"/>
                    </a:lnTo>
                    <a:cubicBezTo>
                      <a:pt x="10913" y="-1"/>
                      <a:pt x="10902" y="-1"/>
                      <a:pt x="10892" y="1"/>
                    </a:cubicBezTo>
                    <a:lnTo>
                      <a:pt x="71" y="2044"/>
                    </a:lnTo>
                    <a:cubicBezTo>
                      <a:pt x="32" y="2051"/>
                      <a:pt x="3" y="2085"/>
                      <a:pt x="0" y="2127"/>
                    </a:cubicBezTo>
                    <a:cubicBezTo>
                      <a:pt x="-3" y="2168"/>
                      <a:pt x="21" y="2206"/>
                      <a:pt x="58" y="2220"/>
                    </a:cubicBezTo>
                    <a:lnTo>
                      <a:pt x="10912" y="6170"/>
                    </a:lnTo>
                    <a:lnTo>
                      <a:pt x="10912" y="21508"/>
                    </a:lnTo>
                    <a:cubicBezTo>
                      <a:pt x="10912" y="21558"/>
                      <a:pt x="10950" y="21599"/>
                      <a:pt x="10998" y="21599"/>
                    </a:cubicBezTo>
                    <a:cubicBezTo>
                      <a:pt x="11046" y="21599"/>
                      <a:pt x="11085" y="21558"/>
                      <a:pt x="11085" y="21508"/>
                    </a:cubicBezTo>
                    <a:lnTo>
                      <a:pt x="11085" y="6215"/>
                    </a:lnTo>
                    <a:cubicBezTo>
                      <a:pt x="11087" y="6214"/>
                      <a:pt x="11089" y="6214"/>
                      <a:pt x="11091" y="6213"/>
                    </a:cubicBezTo>
                    <a:lnTo>
                      <a:pt x="21537" y="2301"/>
                    </a:lnTo>
                    <a:cubicBezTo>
                      <a:pt x="21574" y="2287"/>
                      <a:pt x="21597" y="2249"/>
                      <a:pt x="21594" y="2208"/>
                    </a:cubicBezTo>
                    <a:cubicBezTo>
                      <a:pt x="21591" y="2167"/>
                      <a:pt x="21562" y="2133"/>
                      <a:pt x="21524" y="21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32" name="Shape 13832"/>
              <p:cNvSpPr/>
              <p:nvPr/>
            </p:nvSpPr>
            <p:spPr>
              <a:xfrm>
                <a:off x="311306" y="923307"/>
                <a:ext cx="889192" cy="400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345"/>
                    </a:moveTo>
                    <a:lnTo>
                      <a:pt x="21600" y="4526"/>
                    </a:lnTo>
                    <a:lnTo>
                      <a:pt x="10893" y="0"/>
                    </a:lnTo>
                    <a:lnTo>
                      <a:pt x="0" y="4338"/>
                    </a:lnTo>
                    <a:lnTo>
                      <a:pt x="0" y="13035"/>
                    </a:lnTo>
                    <a:lnTo>
                      <a:pt x="11155" y="21600"/>
                    </a:lnTo>
                    <a:cubicBezTo>
                      <a:pt x="11155" y="21600"/>
                      <a:pt x="21600" y="13345"/>
                      <a:pt x="21600" y="1334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33" name="Shape 13833"/>
              <p:cNvSpPr/>
              <p:nvPr/>
            </p:nvSpPr>
            <p:spPr>
              <a:xfrm>
                <a:off x="173341" y="0"/>
                <a:ext cx="1169731" cy="1008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88" y="21600"/>
                    </a:moveTo>
                    <a:lnTo>
                      <a:pt x="18988" y="12524"/>
                    </a:lnTo>
                    <a:lnTo>
                      <a:pt x="21600" y="12524"/>
                    </a:lnTo>
                    <a:lnTo>
                      <a:pt x="18988" y="9494"/>
                    </a:lnTo>
                    <a:lnTo>
                      <a:pt x="18526" y="8959"/>
                    </a:lnTo>
                    <a:lnTo>
                      <a:pt x="10800" y="0"/>
                    </a:lnTo>
                    <a:lnTo>
                      <a:pt x="3074" y="8959"/>
                    </a:lnTo>
                    <a:lnTo>
                      <a:pt x="2568" y="9546"/>
                    </a:lnTo>
                    <a:lnTo>
                      <a:pt x="0" y="12524"/>
                    </a:lnTo>
                    <a:lnTo>
                      <a:pt x="2568" y="12524"/>
                    </a:lnTo>
                    <a:lnTo>
                      <a:pt x="2568" y="21526"/>
                    </a:lnTo>
                    <a:lnTo>
                      <a:pt x="10849" y="19804"/>
                    </a:lnTo>
                    <a:cubicBezTo>
                      <a:pt x="10849" y="19804"/>
                      <a:pt x="18988" y="21600"/>
                      <a:pt x="18988" y="216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835" name="Shape 13835"/>
            <p:cNvSpPr/>
            <p:nvPr/>
          </p:nvSpPr>
          <p:spPr>
            <a:xfrm>
              <a:off x="342857" y="167985"/>
              <a:ext cx="894079" cy="717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>
              <a:lvl1pPr defTabSz="1054100">
                <a:lnSpc>
                  <a:spcPct val="330000"/>
                </a:lnSpc>
                <a:spcBef>
                  <a:spcPts val="600"/>
                </a:spcBef>
                <a:defRPr sz="2500" cap="all" spc="-150" baseline="240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1200" spc="-56">
                  <a:solidFill>
                    <a:schemeClr val="bg1"/>
                  </a:solidFill>
                </a:rPr>
                <a:t>61%</a:t>
              </a:r>
            </a:p>
          </p:txBody>
        </p:sp>
      </p:grpSp>
      <p:sp>
        <p:nvSpPr>
          <p:cNvPr id="13837" name="Shape 13837"/>
          <p:cNvSpPr/>
          <p:nvPr/>
        </p:nvSpPr>
        <p:spPr>
          <a:xfrm>
            <a:off x="5210668" y="4962556"/>
            <a:ext cx="1577780" cy="103505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>
              <a:lnSpc>
                <a:spcPct val="130000"/>
              </a:lnSpc>
              <a:defRPr sz="1800"/>
            </a:pPr>
            <a:r>
              <a:rPr sz="1465" dirty="0">
                <a:solidFill>
                  <a:schemeClr val="accent2"/>
                </a:solidFill>
                <a:latin typeface="Roboto Bold"/>
                <a:ea typeface="Roboto Bold"/>
                <a:cs typeface="Roboto Bold"/>
                <a:sym typeface="Roboto Bold"/>
              </a:rPr>
              <a:t>E-mail Services</a:t>
            </a:r>
            <a:endParaRPr sz="1465" dirty="0">
              <a:solidFill>
                <a:schemeClr val="accent2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>
              <a:lnSpc>
                <a:spcPct val="13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dummy text of the printing and typesetting industry.</a:t>
            </a:r>
          </a:p>
        </p:txBody>
      </p:sp>
      <p:grpSp>
        <p:nvGrpSpPr>
          <p:cNvPr id="13862" name="Group 13862"/>
          <p:cNvGrpSpPr/>
          <p:nvPr/>
        </p:nvGrpSpPr>
        <p:grpSpPr>
          <a:xfrm>
            <a:off x="7729892" y="1768695"/>
            <a:ext cx="754913" cy="2891724"/>
            <a:chOff x="-2" y="0"/>
            <a:chExt cx="1509824" cy="5783444"/>
          </a:xfrm>
        </p:grpSpPr>
        <p:sp>
          <p:nvSpPr>
            <p:cNvPr id="13838" name="Shape 13838"/>
            <p:cNvSpPr/>
            <p:nvPr/>
          </p:nvSpPr>
          <p:spPr>
            <a:xfrm>
              <a:off x="107" y="0"/>
              <a:ext cx="1509715" cy="578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0845" y="0"/>
                  </a:moveTo>
                  <a:lnTo>
                    <a:pt x="4860" y="1562"/>
                  </a:lnTo>
                  <a:lnTo>
                    <a:pt x="4468" y="1665"/>
                  </a:lnTo>
                  <a:lnTo>
                    <a:pt x="2475" y="2184"/>
                  </a:lnTo>
                  <a:lnTo>
                    <a:pt x="4468" y="2184"/>
                  </a:lnTo>
                  <a:lnTo>
                    <a:pt x="4468" y="3722"/>
                  </a:lnTo>
                  <a:lnTo>
                    <a:pt x="68" y="3928"/>
                  </a:lnTo>
                  <a:cubicBezTo>
                    <a:pt x="29" y="3930"/>
                    <a:pt x="3" y="3939"/>
                    <a:pt x="0" y="3949"/>
                  </a:cubicBezTo>
                  <a:cubicBezTo>
                    <a:pt x="-1" y="3951"/>
                    <a:pt x="10" y="3952"/>
                    <a:pt x="11" y="3954"/>
                  </a:cubicBezTo>
                  <a:lnTo>
                    <a:pt x="0" y="3954"/>
                  </a:lnTo>
                  <a:lnTo>
                    <a:pt x="0" y="7508"/>
                  </a:lnTo>
                  <a:lnTo>
                    <a:pt x="4525" y="8020"/>
                  </a:lnTo>
                  <a:lnTo>
                    <a:pt x="68" y="8229"/>
                  </a:lnTo>
                  <a:cubicBezTo>
                    <a:pt x="29" y="8231"/>
                    <a:pt x="3" y="8239"/>
                    <a:pt x="0" y="8250"/>
                  </a:cubicBezTo>
                  <a:cubicBezTo>
                    <a:pt x="-1" y="8251"/>
                    <a:pt x="10" y="8252"/>
                    <a:pt x="11" y="8254"/>
                  </a:cubicBezTo>
                  <a:lnTo>
                    <a:pt x="0" y="8254"/>
                  </a:lnTo>
                  <a:lnTo>
                    <a:pt x="0" y="11809"/>
                  </a:lnTo>
                  <a:lnTo>
                    <a:pt x="4292" y="12295"/>
                  </a:lnTo>
                  <a:lnTo>
                    <a:pt x="68" y="12492"/>
                  </a:lnTo>
                  <a:cubicBezTo>
                    <a:pt x="29" y="12494"/>
                    <a:pt x="3" y="12503"/>
                    <a:pt x="0" y="12513"/>
                  </a:cubicBezTo>
                  <a:cubicBezTo>
                    <a:pt x="-1" y="12515"/>
                    <a:pt x="10" y="12515"/>
                    <a:pt x="11" y="12517"/>
                  </a:cubicBezTo>
                  <a:lnTo>
                    <a:pt x="0" y="12519"/>
                  </a:lnTo>
                  <a:lnTo>
                    <a:pt x="0" y="16072"/>
                  </a:lnTo>
                  <a:lnTo>
                    <a:pt x="4292" y="16558"/>
                  </a:lnTo>
                  <a:lnTo>
                    <a:pt x="68" y="16756"/>
                  </a:lnTo>
                  <a:cubicBezTo>
                    <a:pt x="29" y="16757"/>
                    <a:pt x="3" y="16766"/>
                    <a:pt x="0" y="16776"/>
                  </a:cubicBezTo>
                  <a:cubicBezTo>
                    <a:pt x="-1" y="16778"/>
                    <a:pt x="10" y="16779"/>
                    <a:pt x="11" y="16781"/>
                  </a:cubicBezTo>
                  <a:lnTo>
                    <a:pt x="0" y="16782"/>
                  </a:lnTo>
                  <a:lnTo>
                    <a:pt x="0" y="20336"/>
                  </a:lnTo>
                  <a:lnTo>
                    <a:pt x="10896" y="21567"/>
                  </a:lnTo>
                  <a:lnTo>
                    <a:pt x="10896" y="21576"/>
                  </a:lnTo>
                  <a:cubicBezTo>
                    <a:pt x="10896" y="21589"/>
                    <a:pt x="10933" y="21600"/>
                    <a:pt x="10981" y="21600"/>
                  </a:cubicBezTo>
                  <a:cubicBezTo>
                    <a:pt x="11003" y="21600"/>
                    <a:pt x="11005" y="21592"/>
                    <a:pt x="11021" y="21588"/>
                  </a:cubicBezTo>
                  <a:lnTo>
                    <a:pt x="21599" y="20319"/>
                  </a:lnTo>
                  <a:lnTo>
                    <a:pt x="21599" y="16810"/>
                  </a:lnTo>
                  <a:cubicBezTo>
                    <a:pt x="21599" y="16810"/>
                    <a:pt x="21568" y="16809"/>
                    <a:pt x="21537" y="16807"/>
                  </a:cubicBezTo>
                  <a:cubicBezTo>
                    <a:pt x="21546" y="16803"/>
                    <a:pt x="21566" y="16802"/>
                    <a:pt x="21565" y="16797"/>
                  </a:cubicBezTo>
                  <a:cubicBezTo>
                    <a:pt x="21562" y="16787"/>
                    <a:pt x="21535" y="16778"/>
                    <a:pt x="21497" y="16776"/>
                  </a:cubicBezTo>
                  <a:lnTo>
                    <a:pt x="17323" y="16569"/>
                  </a:lnTo>
                  <a:lnTo>
                    <a:pt x="21599" y="16056"/>
                  </a:lnTo>
                  <a:lnTo>
                    <a:pt x="21599" y="12547"/>
                  </a:lnTo>
                  <a:cubicBezTo>
                    <a:pt x="21599" y="12547"/>
                    <a:pt x="21568" y="12546"/>
                    <a:pt x="21537" y="12544"/>
                  </a:cubicBezTo>
                  <a:cubicBezTo>
                    <a:pt x="21546" y="12540"/>
                    <a:pt x="21566" y="12539"/>
                    <a:pt x="21565" y="12534"/>
                  </a:cubicBezTo>
                  <a:cubicBezTo>
                    <a:pt x="21562" y="12524"/>
                    <a:pt x="21535" y="12515"/>
                    <a:pt x="21497" y="12513"/>
                  </a:cubicBezTo>
                  <a:lnTo>
                    <a:pt x="17323" y="12305"/>
                  </a:lnTo>
                  <a:lnTo>
                    <a:pt x="21599" y="11792"/>
                  </a:lnTo>
                  <a:lnTo>
                    <a:pt x="21599" y="8284"/>
                  </a:lnTo>
                  <a:cubicBezTo>
                    <a:pt x="21599" y="8284"/>
                    <a:pt x="21568" y="8282"/>
                    <a:pt x="21537" y="8281"/>
                  </a:cubicBezTo>
                  <a:cubicBezTo>
                    <a:pt x="21547" y="8277"/>
                    <a:pt x="21566" y="8274"/>
                    <a:pt x="21565" y="8269"/>
                  </a:cubicBezTo>
                  <a:cubicBezTo>
                    <a:pt x="21562" y="8259"/>
                    <a:pt x="21535" y="8251"/>
                    <a:pt x="21497" y="8250"/>
                  </a:cubicBezTo>
                  <a:lnTo>
                    <a:pt x="17102" y="8032"/>
                  </a:lnTo>
                  <a:lnTo>
                    <a:pt x="21599" y="7492"/>
                  </a:lnTo>
                  <a:lnTo>
                    <a:pt x="21599" y="3983"/>
                  </a:lnTo>
                  <a:cubicBezTo>
                    <a:pt x="21599" y="3983"/>
                    <a:pt x="21568" y="3982"/>
                    <a:pt x="21537" y="3980"/>
                  </a:cubicBezTo>
                  <a:cubicBezTo>
                    <a:pt x="21547" y="3976"/>
                    <a:pt x="21566" y="3973"/>
                    <a:pt x="21565" y="3968"/>
                  </a:cubicBezTo>
                  <a:cubicBezTo>
                    <a:pt x="21562" y="3958"/>
                    <a:pt x="21535" y="3949"/>
                    <a:pt x="21497" y="3948"/>
                  </a:cubicBezTo>
                  <a:lnTo>
                    <a:pt x="17187" y="3734"/>
                  </a:lnTo>
                  <a:lnTo>
                    <a:pt x="17187" y="2184"/>
                  </a:lnTo>
                  <a:lnTo>
                    <a:pt x="19214" y="2184"/>
                  </a:lnTo>
                  <a:lnTo>
                    <a:pt x="17187" y="1656"/>
                  </a:lnTo>
                  <a:lnTo>
                    <a:pt x="16829" y="1562"/>
                  </a:lnTo>
                  <a:lnTo>
                    <a:pt x="10845" y="0"/>
                  </a:ln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55600" rotWithShape="0">
                <a:srgbClr val="000000">
                  <a:alpha val="64999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solidFill>
                  <a:schemeClr val="bg1"/>
                </a:solidFill>
              </a:endParaRPr>
            </a:p>
          </p:txBody>
        </p:sp>
        <p:grpSp>
          <p:nvGrpSpPr>
            <p:cNvPr id="13860" name="Group 13860"/>
            <p:cNvGrpSpPr/>
            <p:nvPr/>
          </p:nvGrpSpPr>
          <p:grpSpPr>
            <a:xfrm>
              <a:off x="-2" y="566"/>
              <a:ext cx="1509775" cy="5782878"/>
              <a:chOff x="-1" y="0"/>
              <a:chExt cx="1509773" cy="5782876"/>
            </a:xfrm>
          </p:grpSpPr>
          <p:sp>
            <p:nvSpPr>
              <p:cNvPr id="13839" name="Shape 13839"/>
              <p:cNvSpPr/>
              <p:nvPr/>
            </p:nvSpPr>
            <p:spPr>
              <a:xfrm>
                <a:off x="3537" y="4357666"/>
                <a:ext cx="1495472" cy="4003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7599"/>
                    </a:moveTo>
                    <a:lnTo>
                      <a:pt x="10911" y="0"/>
                    </a:lnTo>
                    <a:lnTo>
                      <a:pt x="0" y="7309"/>
                    </a:lnTo>
                    <a:lnTo>
                      <a:pt x="11067" y="21600"/>
                    </a:lnTo>
                    <a:cubicBezTo>
                      <a:pt x="11067" y="21600"/>
                      <a:pt x="21600" y="7599"/>
                      <a:pt x="21600" y="7599"/>
                    </a:cubicBezTo>
                    <a:close/>
                  </a:path>
                </a:pathLst>
              </a:custGeom>
              <a:solidFill>
                <a:srgbClr val="222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40" name="Shape 13840"/>
              <p:cNvSpPr/>
              <p:nvPr/>
            </p:nvSpPr>
            <p:spPr>
              <a:xfrm>
                <a:off x="0" y="4492094"/>
                <a:ext cx="766937" cy="1284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5" y="0"/>
                    </a:moveTo>
                    <a:lnTo>
                      <a:pt x="0" y="16"/>
                    </a:lnTo>
                    <a:lnTo>
                      <a:pt x="0" y="16014"/>
                    </a:lnTo>
                    <a:lnTo>
                      <a:pt x="21600" y="21600"/>
                    </a:lnTo>
                    <a:lnTo>
                      <a:pt x="21600" y="4427"/>
                    </a:lnTo>
                    <a:cubicBezTo>
                      <a:pt x="21600" y="4427"/>
                      <a:pt x="145" y="0"/>
                      <a:pt x="145" y="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41" name="Shape 13841"/>
              <p:cNvSpPr/>
              <p:nvPr/>
            </p:nvSpPr>
            <p:spPr>
              <a:xfrm>
                <a:off x="767654" y="4499169"/>
                <a:ext cx="742118" cy="1280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54" y="0"/>
                    </a:moveTo>
                    <a:lnTo>
                      <a:pt x="129" y="4377"/>
                    </a:lnTo>
                    <a:lnTo>
                      <a:pt x="0" y="4351"/>
                    </a:lnTo>
                    <a:lnTo>
                      <a:pt x="0" y="21580"/>
                    </a:lnTo>
                    <a:lnTo>
                      <a:pt x="80" y="21600"/>
                    </a:lnTo>
                    <a:lnTo>
                      <a:pt x="21600" y="15874"/>
                    </a:lnTo>
                    <a:lnTo>
                      <a:pt x="21600" y="27"/>
                    </a:lnTo>
                    <a:cubicBezTo>
                      <a:pt x="21600" y="27"/>
                      <a:pt x="21354" y="0"/>
                      <a:pt x="21354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42" name="Shape 13842"/>
              <p:cNvSpPr/>
              <p:nvPr/>
            </p:nvSpPr>
            <p:spPr>
              <a:xfrm>
                <a:off x="0" y="4350591"/>
                <a:ext cx="1507546" cy="1432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599" extrusionOk="0">
                    <a:moveTo>
                      <a:pt x="11061" y="6031"/>
                    </a:moveTo>
                    <a:lnTo>
                      <a:pt x="428" y="2162"/>
                    </a:lnTo>
                    <a:lnTo>
                      <a:pt x="10907" y="183"/>
                    </a:lnTo>
                    <a:lnTo>
                      <a:pt x="21178" y="2241"/>
                    </a:lnTo>
                    <a:cubicBezTo>
                      <a:pt x="21178" y="2241"/>
                      <a:pt x="11061" y="6031"/>
                      <a:pt x="11061" y="6031"/>
                    </a:cubicBezTo>
                    <a:close/>
                    <a:moveTo>
                      <a:pt x="21524" y="2125"/>
                    </a:moveTo>
                    <a:lnTo>
                      <a:pt x="10923" y="1"/>
                    </a:lnTo>
                    <a:cubicBezTo>
                      <a:pt x="10913" y="-1"/>
                      <a:pt x="10902" y="-1"/>
                      <a:pt x="10892" y="1"/>
                    </a:cubicBezTo>
                    <a:lnTo>
                      <a:pt x="71" y="2044"/>
                    </a:lnTo>
                    <a:cubicBezTo>
                      <a:pt x="32" y="2051"/>
                      <a:pt x="3" y="2085"/>
                      <a:pt x="0" y="2127"/>
                    </a:cubicBezTo>
                    <a:cubicBezTo>
                      <a:pt x="-3" y="2168"/>
                      <a:pt x="21" y="2206"/>
                      <a:pt x="58" y="2220"/>
                    </a:cubicBezTo>
                    <a:lnTo>
                      <a:pt x="10912" y="6170"/>
                    </a:lnTo>
                    <a:lnTo>
                      <a:pt x="10912" y="21508"/>
                    </a:lnTo>
                    <a:cubicBezTo>
                      <a:pt x="10912" y="21558"/>
                      <a:pt x="10950" y="21599"/>
                      <a:pt x="10998" y="21599"/>
                    </a:cubicBezTo>
                    <a:cubicBezTo>
                      <a:pt x="11046" y="21599"/>
                      <a:pt x="11085" y="21558"/>
                      <a:pt x="11085" y="21508"/>
                    </a:cubicBezTo>
                    <a:lnTo>
                      <a:pt x="11085" y="6215"/>
                    </a:lnTo>
                    <a:cubicBezTo>
                      <a:pt x="11087" y="6214"/>
                      <a:pt x="11089" y="6214"/>
                      <a:pt x="11091" y="6213"/>
                    </a:cubicBezTo>
                    <a:lnTo>
                      <a:pt x="21537" y="2301"/>
                    </a:lnTo>
                    <a:cubicBezTo>
                      <a:pt x="21574" y="2287"/>
                      <a:pt x="21597" y="2249"/>
                      <a:pt x="21594" y="2208"/>
                    </a:cubicBezTo>
                    <a:cubicBezTo>
                      <a:pt x="21591" y="2167"/>
                      <a:pt x="21562" y="2133"/>
                      <a:pt x="21524" y="2125"/>
                    </a:cubicBezTo>
                    <a:close/>
                  </a:path>
                </a:pathLst>
              </a:custGeom>
              <a:solidFill>
                <a:srgbClr val="B979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43" name="Shape 13843"/>
              <p:cNvSpPr/>
              <p:nvPr/>
            </p:nvSpPr>
            <p:spPr>
              <a:xfrm>
                <a:off x="311306" y="4357666"/>
                <a:ext cx="889192" cy="400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345"/>
                    </a:moveTo>
                    <a:lnTo>
                      <a:pt x="21600" y="4526"/>
                    </a:lnTo>
                    <a:lnTo>
                      <a:pt x="10893" y="0"/>
                    </a:lnTo>
                    <a:lnTo>
                      <a:pt x="0" y="4338"/>
                    </a:lnTo>
                    <a:lnTo>
                      <a:pt x="0" y="13035"/>
                    </a:lnTo>
                    <a:lnTo>
                      <a:pt x="11155" y="21600"/>
                    </a:lnTo>
                    <a:cubicBezTo>
                      <a:pt x="11155" y="21600"/>
                      <a:pt x="21600" y="13345"/>
                      <a:pt x="21600" y="13345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44" name="Shape 13844"/>
              <p:cNvSpPr/>
              <p:nvPr/>
            </p:nvSpPr>
            <p:spPr>
              <a:xfrm>
                <a:off x="3537" y="3216225"/>
                <a:ext cx="1495472" cy="4003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7599"/>
                    </a:moveTo>
                    <a:lnTo>
                      <a:pt x="10911" y="0"/>
                    </a:lnTo>
                    <a:lnTo>
                      <a:pt x="0" y="7309"/>
                    </a:lnTo>
                    <a:lnTo>
                      <a:pt x="11067" y="21600"/>
                    </a:lnTo>
                    <a:cubicBezTo>
                      <a:pt x="11067" y="21600"/>
                      <a:pt x="21600" y="7599"/>
                      <a:pt x="21600" y="7599"/>
                    </a:cubicBezTo>
                    <a:close/>
                  </a:path>
                </a:pathLst>
              </a:custGeom>
              <a:solidFill>
                <a:srgbClr val="222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45" name="Shape 13845"/>
              <p:cNvSpPr/>
              <p:nvPr/>
            </p:nvSpPr>
            <p:spPr>
              <a:xfrm>
                <a:off x="0" y="3350653"/>
                <a:ext cx="766937" cy="1284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5" y="0"/>
                    </a:moveTo>
                    <a:lnTo>
                      <a:pt x="0" y="16"/>
                    </a:lnTo>
                    <a:lnTo>
                      <a:pt x="0" y="16014"/>
                    </a:lnTo>
                    <a:lnTo>
                      <a:pt x="21600" y="21600"/>
                    </a:lnTo>
                    <a:lnTo>
                      <a:pt x="21600" y="4427"/>
                    </a:lnTo>
                    <a:cubicBezTo>
                      <a:pt x="21600" y="4427"/>
                      <a:pt x="145" y="0"/>
                      <a:pt x="145" y="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46" name="Shape 13846"/>
              <p:cNvSpPr/>
              <p:nvPr/>
            </p:nvSpPr>
            <p:spPr>
              <a:xfrm>
                <a:off x="767654" y="3357727"/>
                <a:ext cx="742118" cy="1280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54" y="0"/>
                    </a:moveTo>
                    <a:lnTo>
                      <a:pt x="129" y="4377"/>
                    </a:lnTo>
                    <a:lnTo>
                      <a:pt x="0" y="4351"/>
                    </a:lnTo>
                    <a:lnTo>
                      <a:pt x="0" y="21580"/>
                    </a:lnTo>
                    <a:lnTo>
                      <a:pt x="80" y="21600"/>
                    </a:lnTo>
                    <a:lnTo>
                      <a:pt x="21600" y="15874"/>
                    </a:lnTo>
                    <a:lnTo>
                      <a:pt x="21600" y="27"/>
                    </a:lnTo>
                    <a:cubicBezTo>
                      <a:pt x="21600" y="27"/>
                      <a:pt x="21354" y="0"/>
                      <a:pt x="21354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47" name="Shape 13847"/>
              <p:cNvSpPr/>
              <p:nvPr/>
            </p:nvSpPr>
            <p:spPr>
              <a:xfrm>
                <a:off x="0" y="3209149"/>
                <a:ext cx="1507546" cy="1432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599" extrusionOk="0">
                    <a:moveTo>
                      <a:pt x="11061" y="6031"/>
                    </a:moveTo>
                    <a:lnTo>
                      <a:pt x="428" y="2162"/>
                    </a:lnTo>
                    <a:lnTo>
                      <a:pt x="10907" y="183"/>
                    </a:lnTo>
                    <a:lnTo>
                      <a:pt x="21178" y="2241"/>
                    </a:lnTo>
                    <a:cubicBezTo>
                      <a:pt x="21178" y="2241"/>
                      <a:pt x="11061" y="6031"/>
                      <a:pt x="11061" y="6031"/>
                    </a:cubicBezTo>
                    <a:close/>
                    <a:moveTo>
                      <a:pt x="21524" y="2125"/>
                    </a:moveTo>
                    <a:lnTo>
                      <a:pt x="10923" y="1"/>
                    </a:lnTo>
                    <a:cubicBezTo>
                      <a:pt x="10913" y="-1"/>
                      <a:pt x="10902" y="-1"/>
                      <a:pt x="10892" y="1"/>
                    </a:cubicBezTo>
                    <a:lnTo>
                      <a:pt x="71" y="2044"/>
                    </a:lnTo>
                    <a:cubicBezTo>
                      <a:pt x="32" y="2051"/>
                      <a:pt x="3" y="2085"/>
                      <a:pt x="0" y="2127"/>
                    </a:cubicBezTo>
                    <a:cubicBezTo>
                      <a:pt x="-3" y="2168"/>
                      <a:pt x="21" y="2206"/>
                      <a:pt x="58" y="2220"/>
                    </a:cubicBezTo>
                    <a:lnTo>
                      <a:pt x="10912" y="6170"/>
                    </a:lnTo>
                    <a:lnTo>
                      <a:pt x="10912" y="21508"/>
                    </a:lnTo>
                    <a:cubicBezTo>
                      <a:pt x="10912" y="21558"/>
                      <a:pt x="10950" y="21599"/>
                      <a:pt x="10998" y="21599"/>
                    </a:cubicBezTo>
                    <a:cubicBezTo>
                      <a:pt x="11046" y="21599"/>
                      <a:pt x="11085" y="21558"/>
                      <a:pt x="11085" y="21508"/>
                    </a:cubicBezTo>
                    <a:lnTo>
                      <a:pt x="11085" y="6215"/>
                    </a:lnTo>
                    <a:cubicBezTo>
                      <a:pt x="11087" y="6214"/>
                      <a:pt x="11089" y="6214"/>
                      <a:pt x="11091" y="6213"/>
                    </a:cubicBezTo>
                    <a:lnTo>
                      <a:pt x="21537" y="2301"/>
                    </a:lnTo>
                    <a:cubicBezTo>
                      <a:pt x="21574" y="2287"/>
                      <a:pt x="21597" y="2249"/>
                      <a:pt x="21594" y="2208"/>
                    </a:cubicBezTo>
                    <a:cubicBezTo>
                      <a:pt x="21591" y="2167"/>
                      <a:pt x="21562" y="2133"/>
                      <a:pt x="21524" y="2125"/>
                    </a:cubicBezTo>
                    <a:close/>
                  </a:path>
                </a:pathLst>
              </a:custGeom>
              <a:solidFill>
                <a:srgbClr val="B979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48" name="Shape 13848"/>
              <p:cNvSpPr/>
              <p:nvPr/>
            </p:nvSpPr>
            <p:spPr>
              <a:xfrm>
                <a:off x="311306" y="3216225"/>
                <a:ext cx="889192" cy="400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345"/>
                    </a:moveTo>
                    <a:lnTo>
                      <a:pt x="21600" y="4526"/>
                    </a:lnTo>
                    <a:lnTo>
                      <a:pt x="10893" y="0"/>
                    </a:lnTo>
                    <a:lnTo>
                      <a:pt x="0" y="4338"/>
                    </a:lnTo>
                    <a:lnTo>
                      <a:pt x="0" y="13035"/>
                    </a:lnTo>
                    <a:lnTo>
                      <a:pt x="11155" y="21600"/>
                    </a:lnTo>
                    <a:cubicBezTo>
                      <a:pt x="11155" y="21600"/>
                      <a:pt x="21600" y="13345"/>
                      <a:pt x="21600" y="13345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49" name="Shape 13849"/>
              <p:cNvSpPr/>
              <p:nvPr/>
            </p:nvSpPr>
            <p:spPr>
              <a:xfrm>
                <a:off x="3537" y="2074784"/>
                <a:ext cx="1495472" cy="4003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7599"/>
                    </a:moveTo>
                    <a:lnTo>
                      <a:pt x="10911" y="0"/>
                    </a:lnTo>
                    <a:lnTo>
                      <a:pt x="0" y="7309"/>
                    </a:lnTo>
                    <a:lnTo>
                      <a:pt x="11067" y="21600"/>
                    </a:lnTo>
                    <a:cubicBezTo>
                      <a:pt x="11067" y="21600"/>
                      <a:pt x="21600" y="7599"/>
                      <a:pt x="21600" y="7599"/>
                    </a:cubicBezTo>
                    <a:close/>
                  </a:path>
                </a:pathLst>
              </a:custGeom>
              <a:solidFill>
                <a:srgbClr val="222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50" name="Shape 13850"/>
              <p:cNvSpPr/>
              <p:nvPr/>
            </p:nvSpPr>
            <p:spPr>
              <a:xfrm>
                <a:off x="0" y="2209211"/>
                <a:ext cx="766937" cy="1284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5" y="0"/>
                    </a:moveTo>
                    <a:lnTo>
                      <a:pt x="0" y="16"/>
                    </a:lnTo>
                    <a:lnTo>
                      <a:pt x="0" y="16014"/>
                    </a:lnTo>
                    <a:lnTo>
                      <a:pt x="21600" y="21600"/>
                    </a:lnTo>
                    <a:lnTo>
                      <a:pt x="21600" y="4427"/>
                    </a:lnTo>
                    <a:cubicBezTo>
                      <a:pt x="21600" y="4427"/>
                      <a:pt x="145" y="0"/>
                      <a:pt x="145" y="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51" name="Shape 13851"/>
              <p:cNvSpPr/>
              <p:nvPr/>
            </p:nvSpPr>
            <p:spPr>
              <a:xfrm>
                <a:off x="767654" y="2216287"/>
                <a:ext cx="742118" cy="1280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54" y="0"/>
                    </a:moveTo>
                    <a:lnTo>
                      <a:pt x="129" y="4377"/>
                    </a:lnTo>
                    <a:lnTo>
                      <a:pt x="0" y="4351"/>
                    </a:lnTo>
                    <a:lnTo>
                      <a:pt x="0" y="21580"/>
                    </a:lnTo>
                    <a:lnTo>
                      <a:pt x="80" y="21600"/>
                    </a:lnTo>
                    <a:lnTo>
                      <a:pt x="21600" y="15874"/>
                    </a:lnTo>
                    <a:lnTo>
                      <a:pt x="21600" y="27"/>
                    </a:lnTo>
                    <a:cubicBezTo>
                      <a:pt x="21600" y="27"/>
                      <a:pt x="21354" y="0"/>
                      <a:pt x="21354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52" name="Shape 13852"/>
              <p:cNvSpPr/>
              <p:nvPr/>
            </p:nvSpPr>
            <p:spPr>
              <a:xfrm>
                <a:off x="0" y="2067708"/>
                <a:ext cx="1507546" cy="1432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599" extrusionOk="0">
                    <a:moveTo>
                      <a:pt x="11061" y="6031"/>
                    </a:moveTo>
                    <a:lnTo>
                      <a:pt x="428" y="2162"/>
                    </a:lnTo>
                    <a:lnTo>
                      <a:pt x="10907" y="183"/>
                    </a:lnTo>
                    <a:lnTo>
                      <a:pt x="21178" y="2241"/>
                    </a:lnTo>
                    <a:cubicBezTo>
                      <a:pt x="21178" y="2241"/>
                      <a:pt x="11061" y="6031"/>
                      <a:pt x="11061" y="6031"/>
                    </a:cubicBezTo>
                    <a:close/>
                    <a:moveTo>
                      <a:pt x="21524" y="2125"/>
                    </a:moveTo>
                    <a:lnTo>
                      <a:pt x="10923" y="1"/>
                    </a:lnTo>
                    <a:cubicBezTo>
                      <a:pt x="10913" y="-1"/>
                      <a:pt x="10902" y="-1"/>
                      <a:pt x="10892" y="1"/>
                    </a:cubicBezTo>
                    <a:lnTo>
                      <a:pt x="71" y="2044"/>
                    </a:lnTo>
                    <a:cubicBezTo>
                      <a:pt x="32" y="2051"/>
                      <a:pt x="3" y="2085"/>
                      <a:pt x="0" y="2127"/>
                    </a:cubicBezTo>
                    <a:cubicBezTo>
                      <a:pt x="-3" y="2168"/>
                      <a:pt x="21" y="2206"/>
                      <a:pt x="58" y="2220"/>
                    </a:cubicBezTo>
                    <a:lnTo>
                      <a:pt x="10912" y="6170"/>
                    </a:lnTo>
                    <a:lnTo>
                      <a:pt x="10912" y="21508"/>
                    </a:lnTo>
                    <a:cubicBezTo>
                      <a:pt x="10912" y="21558"/>
                      <a:pt x="10950" y="21599"/>
                      <a:pt x="10998" y="21599"/>
                    </a:cubicBezTo>
                    <a:cubicBezTo>
                      <a:pt x="11046" y="21599"/>
                      <a:pt x="11085" y="21558"/>
                      <a:pt x="11085" y="21508"/>
                    </a:cubicBezTo>
                    <a:lnTo>
                      <a:pt x="11085" y="6215"/>
                    </a:lnTo>
                    <a:cubicBezTo>
                      <a:pt x="11087" y="6214"/>
                      <a:pt x="11089" y="6214"/>
                      <a:pt x="11091" y="6213"/>
                    </a:cubicBezTo>
                    <a:lnTo>
                      <a:pt x="21537" y="2301"/>
                    </a:lnTo>
                    <a:cubicBezTo>
                      <a:pt x="21574" y="2287"/>
                      <a:pt x="21597" y="2249"/>
                      <a:pt x="21594" y="2208"/>
                    </a:cubicBezTo>
                    <a:cubicBezTo>
                      <a:pt x="21591" y="2167"/>
                      <a:pt x="21562" y="2133"/>
                      <a:pt x="21524" y="2125"/>
                    </a:cubicBezTo>
                    <a:close/>
                  </a:path>
                </a:pathLst>
              </a:custGeom>
              <a:solidFill>
                <a:srgbClr val="B979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53" name="Shape 13853"/>
              <p:cNvSpPr/>
              <p:nvPr/>
            </p:nvSpPr>
            <p:spPr>
              <a:xfrm>
                <a:off x="311306" y="2074784"/>
                <a:ext cx="889192" cy="400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345"/>
                    </a:moveTo>
                    <a:lnTo>
                      <a:pt x="21600" y="4526"/>
                    </a:lnTo>
                    <a:lnTo>
                      <a:pt x="10893" y="0"/>
                    </a:lnTo>
                    <a:lnTo>
                      <a:pt x="0" y="4338"/>
                    </a:lnTo>
                    <a:lnTo>
                      <a:pt x="0" y="13035"/>
                    </a:lnTo>
                    <a:lnTo>
                      <a:pt x="11155" y="21600"/>
                    </a:lnTo>
                    <a:cubicBezTo>
                      <a:pt x="11155" y="21600"/>
                      <a:pt x="21600" y="13345"/>
                      <a:pt x="21600" y="13345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54" name="Shape 13854"/>
              <p:cNvSpPr/>
              <p:nvPr/>
            </p:nvSpPr>
            <p:spPr>
              <a:xfrm>
                <a:off x="3537" y="923307"/>
                <a:ext cx="1495471" cy="400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7599"/>
                    </a:moveTo>
                    <a:lnTo>
                      <a:pt x="10911" y="0"/>
                    </a:lnTo>
                    <a:lnTo>
                      <a:pt x="0" y="7309"/>
                    </a:lnTo>
                    <a:lnTo>
                      <a:pt x="11067" y="21600"/>
                    </a:lnTo>
                    <a:cubicBezTo>
                      <a:pt x="11067" y="21600"/>
                      <a:pt x="21600" y="7599"/>
                      <a:pt x="21600" y="7599"/>
                    </a:cubicBezTo>
                    <a:close/>
                  </a:path>
                </a:pathLst>
              </a:custGeom>
              <a:solidFill>
                <a:srgbClr val="222A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55" name="Shape 13855"/>
              <p:cNvSpPr/>
              <p:nvPr/>
            </p:nvSpPr>
            <p:spPr>
              <a:xfrm>
                <a:off x="0" y="1057735"/>
                <a:ext cx="766937" cy="1284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5" y="0"/>
                    </a:moveTo>
                    <a:lnTo>
                      <a:pt x="0" y="16"/>
                    </a:lnTo>
                    <a:lnTo>
                      <a:pt x="0" y="16014"/>
                    </a:lnTo>
                    <a:lnTo>
                      <a:pt x="21600" y="21600"/>
                    </a:lnTo>
                    <a:lnTo>
                      <a:pt x="21600" y="4427"/>
                    </a:lnTo>
                    <a:cubicBezTo>
                      <a:pt x="21600" y="4427"/>
                      <a:pt x="145" y="0"/>
                      <a:pt x="145" y="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56" name="Shape 13856"/>
              <p:cNvSpPr/>
              <p:nvPr/>
            </p:nvSpPr>
            <p:spPr>
              <a:xfrm>
                <a:off x="767654" y="1064810"/>
                <a:ext cx="742118" cy="1280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54" y="0"/>
                    </a:moveTo>
                    <a:lnTo>
                      <a:pt x="129" y="4377"/>
                    </a:lnTo>
                    <a:lnTo>
                      <a:pt x="0" y="4351"/>
                    </a:lnTo>
                    <a:lnTo>
                      <a:pt x="0" y="21580"/>
                    </a:lnTo>
                    <a:lnTo>
                      <a:pt x="80" y="21600"/>
                    </a:lnTo>
                    <a:lnTo>
                      <a:pt x="21600" y="15874"/>
                    </a:lnTo>
                    <a:lnTo>
                      <a:pt x="21600" y="27"/>
                    </a:lnTo>
                    <a:cubicBezTo>
                      <a:pt x="21600" y="27"/>
                      <a:pt x="21354" y="0"/>
                      <a:pt x="21354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57" name="Shape 13857"/>
              <p:cNvSpPr/>
              <p:nvPr/>
            </p:nvSpPr>
            <p:spPr>
              <a:xfrm>
                <a:off x="-1" y="916232"/>
                <a:ext cx="1507547" cy="1432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599" extrusionOk="0">
                    <a:moveTo>
                      <a:pt x="11061" y="6031"/>
                    </a:moveTo>
                    <a:lnTo>
                      <a:pt x="428" y="2162"/>
                    </a:lnTo>
                    <a:lnTo>
                      <a:pt x="10907" y="183"/>
                    </a:lnTo>
                    <a:lnTo>
                      <a:pt x="21178" y="2241"/>
                    </a:lnTo>
                    <a:cubicBezTo>
                      <a:pt x="21178" y="2241"/>
                      <a:pt x="11061" y="6031"/>
                      <a:pt x="11061" y="6031"/>
                    </a:cubicBezTo>
                    <a:close/>
                    <a:moveTo>
                      <a:pt x="21524" y="2125"/>
                    </a:moveTo>
                    <a:lnTo>
                      <a:pt x="10923" y="1"/>
                    </a:lnTo>
                    <a:cubicBezTo>
                      <a:pt x="10913" y="-1"/>
                      <a:pt x="10902" y="-1"/>
                      <a:pt x="10892" y="1"/>
                    </a:cubicBezTo>
                    <a:lnTo>
                      <a:pt x="71" y="2044"/>
                    </a:lnTo>
                    <a:cubicBezTo>
                      <a:pt x="32" y="2051"/>
                      <a:pt x="3" y="2085"/>
                      <a:pt x="0" y="2127"/>
                    </a:cubicBezTo>
                    <a:cubicBezTo>
                      <a:pt x="-3" y="2168"/>
                      <a:pt x="21" y="2206"/>
                      <a:pt x="58" y="2220"/>
                    </a:cubicBezTo>
                    <a:lnTo>
                      <a:pt x="10912" y="6170"/>
                    </a:lnTo>
                    <a:lnTo>
                      <a:pt x="10912" y="21508"/>
                    </a:lnTo>
                    <a:cubicBezTo>
                      <a:pt x="10912" y="21558"/>
                      <a:pt x="10950" y="21599"/>
                      <a:pt x="10998" y="21599"/>
                    </a:cubicBezTo>
                    <a:cubicBezTo>
                      <a:pt x="11046" y="21599"/>
                      <a:pt x="11085" y="21558"/>
                      <a:pt x="11085" y="21508"/>
                    </a:cubicBezTo>
                    <a:lnTo>
                      <a:pt x="11085" y="6215"/>
                    </a:lnTo>
                    <a:cubicBezTo>
                      <a:pt x="11087" y="6214"/>
                      <a:pt x="11089" y="6214"/>
                      <a:pt x="11091" y="6213"/>
                    </a:cubicBezTo>
                    <a:lnTo>
                      <a:pt x="21537" y="2301"/>
                    </a:lnTo>
                    <a:cubicBezTo>
                      <a:pt x="21574" y="2287"/>
                      <a:pt x="21597" y="2249"/>
                      <a:pt x="21594" y="2208"/>
                    </a:cubicBezTo>
                    <a:cubicBezTo>
                      <a:pt x="21591" y="2167"/>
                      <a:pt x="21562" y="2133"/>
                      <a:pt x="21524" y="2125"/>
                    </a:cubicBezTo>
                    <a:close/>
                  </a:path>
                </a:pathLst>
              </a:custGeom>
              <a:solidFill>
                <a:srgbClr val="B979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58" name="Shape 13858"/>
              <p:cNvSpPr/>
              <p:nvPr/>
            </p:nvSpPr>
            <p:spPr>
              <a:xfrm>
                <a:off x="311305" y="923308"/>
                <a:ext cx="889191" cy="4003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345"/>
                    </a:moveTo>
                    <a:lnTo>
                      <a:pt x="21600" y="4526"/>
                    </a:lnTo>
                    <a:lnTo>
                      <a:pt x="10893" y="0"/>
                    </a:lnTo>
                    <a:lnTo>
                      <a:pt x="0" y="4338"/>
                    </a:lnTo>
                    <a:lnTo>
                      <a:pt x="0" y="13035"/>
                    </a:lnTo>
                    <a:lnTo>
                      <a:pt x="11155" y="21600"/>
                    </a:lnTo>
                    <a:cubicBezTo>
                      <a:pt x="11155" y="21600"/>
                      <a:pt x="21600" y="13345"/>
                      <a:pt x="21600" y="13345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859" name="Shape 13859"/>
              <p:cNvSpPr/>
              <p:nvPr/>
            </p:nvSpPr>
            <p:spPr>
              <a:xfrm>
                <a:off x="173340" y="0"/>
                <a:ext cx="1169731" cy="1008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88" y="21600"/>
                    </a:moveTo>
                    <a:lnTo>
                      <a:pt x="18988" y="12524"/>
                    </a:lnTo>
                    <a:lnTo>
                      <a:pt x="21600" y="12524"/>
                    </a:lnTo>
                    <a:lnTo>
                      <a:pt x="18988" y="9494"/>
                    </a:lnTo>
                    <a:lnTo>
                      <a:pt x="18526" y="8959"/>
                    </a:lnTo>
                    <a:lnTo>
                      <a:pt x="10800" y="0"/>
                    </a:lnTo>
                    <a:lnTo>
                      <a:pt x="3074" y="8959"/>
                    </a:lnTo>
                    <a:lnTo>
                      <a:pt x="2568" y="9546"/>
                    </a:lnTo>
                    <a:lnTo>
                      <a:pt x="0" y="12524"/>
                    </a:lnTo>
                    <a:lnTo>
                      <a:pt x="2568" y="12524"/>
                    </a:lnTo>
                    <a:lnTo>
                      <a:pt x="2568" y="21526"/>
                    </a:lnTo>
                    <a:lnTo>
                      <a:pt x="10849" y="19804"/>
                    </a:lnTo>
                    <a:cubicBezTo>
                      <a:pt x="10849" y="19804"/>
                      <a:pt x="18988" y="21600"/>
                      <a:pt x="18988" y="2160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861" name="Shape 13861"/>
            <p:cNvSpPr/>
            <p:nvPr/>
          </p:nvSpPr>
          <p:spPr>
            <a:xfrm>
              <a:off x="343134" y="214995"/>
              <a:ext cx="894078" cy="717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>
              <a:lvl1pPr defTabSz="1054100">
                <a:lnSpc>
                  <a:spcPct val="330000"/>
                </a:lnSpc>
                <a:spcBef>
                  <a:spcPts val="600"/>
                </a:spcBef>
                <a:defRPr sz="2500" cap="all" spc="-150" baseline="240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1200" spc="-56" dirty="0">
                  <a:solidFill>
                    <a:schemeClr val="bg1"/>
                  </a:solidFill>
                </a:rPr>
                <a:t>79%</a:t>
              </a:r>
            </a:p>
          </p:txBody>
        </p:sp>
      </p:grpSp>
      <p:sp>
        <p:nvSpPr>
          <p:cNvPr id="13863" name="Shape 13863"/>
          <p:cNvSpPr/>
          <p:nvPr/>
        </p:nvSpPr>
        <p:spPr>
          <a:xfrm>
            <a:off x="7318459" y="4961997"/>
            <a:ext cx="1577780" cy="103505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>
              <a:lnSpc>
                <a:spcPct val="130000"/>
              </a:lnSpc>
              <a:defRPr sz="1800"/>
            </a:pPr>
            <a:r>
              <a:rPr sz="1465" dirty="0">
                <a:solidFill>
                  <a:schemeClr val="accent6"/>
                </a:solidFill>
                <a:latin typeface="Roboto Bold"/>
                <a:ea typeface="Roboto Bold"/>
                <a:cs typeface="Roboto Bold"/>
                <a:sym typeface="Roboto Bold"/>
              </a:rPr>
              <a:t>E-mail Services</a:t>
            </a:r>
            <a:endParaRPr sz="1465" dirty="0">
              <a:solidFill>
                <a:schemeClr val="accent6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>
              <a:lnSpc>
                <a:spcPct val="13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dummy text of the printing and typesetting industry.</a:t>
            </a:r>
          </a:p>
        </p:txBody>
      </p:sp>
      <p:grpSp>
        <p:nvGrpSpPr>
          <p:cNvPr id="13899" name="Group 13899"/>
          <p:cNvGrpSpPr/>
          <p:nvPr/>
        </p:nvGrpSpPr>
        <p:grpSpPr>
          <a:xfrm>
            <a:off x="9837612" y="1196711"/>
            <a:ext cx="755057" cy="3463063"/>
            <a:chOff x="-1" y="0"/>
            <a:chExt cx="1510113" cy="6926124"/>
          </a:xfrm>
        </p:grpSpPr>
        <p:sp>
          <p:nvSpPr>
            <p:cNvPr id="13864" name="Shape 13864"/>
            <p:cNvSpPr/>
            <p:nvPr/>
          </p:nvSpPr>
          <p:spPr>
            <a:xfrm>
              <a:off x="-1" y="916139"/>
              <a:ext cx="1510113" cy="6009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0876" y="1"/>
                  </a:moveTo>
                  <a:lnTo>
                    <a:pt x="73" y="488"/>
                  </a:lnTo>
                  <a:cubicBezTo>
                    <a:pt x="35" y="490"/>
                    <a:pt x="3" y="497"/>
                    <a:pt x="0" y="507"/>
                  </a:cubicBezTo>
                  <a:cubicBezTo>
                    <a:pt x="-1" y="509"/>
                    <a:pt x="9" y="510"/>
                    <a:pt x="11" y="513"/>
                  </a:cubicBezTo>
                  <a:lnTo>
                    <a:pt x="0" y="513"/>
                  </a:lnTo>
                  <a:lnTo>
                    <a:pt x="0" y="3933"/>
                  </a:lnTo>
                  <a:lnTo>
                    <a:pt x="4530" y="4425"/>
                  </a:lnTo>
                  <a:lnTo>
                    <a:pt x="73" y="4626"/>
                  </a:lnTo>
                  <a:cubicBezTo>
                    <a:pt x="35" y="4628"/>
                    <a:pt x="3" y="4636"/>
                    <a:pt x="0" y="4646"/>
                  </a:cubicBezTo>
                  <a:cubicBezTo>
                    <a:pt x="-1" y="4648"/>
                    <a:pt x="10" y="4649"/>
                    <a:pt x="11" y="4650"/>
                  </a:cubicBezTo>
                  <a:lnTo>
                    <a:pt x="0" y="4650"/>
                  </a:lnTo>
                  <a:lnTo>
                    <a:pt x="0" y="8071"/>
                  </a:lnTo>
                  <a:lnTo>
                    <a:pt x="4297" y="8539"/>
                  </a:lnTo>
                  <a:lnTo>
                    <a:pt x="73" y="8728"/>
                  </a:lnTo>
                  <a:cubicBezTo>
                    <a:pt x="35" y="8730"/>
                    <a:pt x="3" y="8739"/>
                    <a:pt x="0" y="8748"/>
                  </a:cubicBezTo>
                  <a:cubicBezTo>
                    <a:pt x="-1" y="8750"/>
                    <a:pt x="10" y="8751"/>
                    <a:pt x="11" y="8753"/>
                  </a:cubicBezTo>
                  <a:lnTo>
                    <a:pt x="0" y="8753"/>
                  </a:lnTo>
                  <a:lnTo>
                    <a:pt x="0" y="12173"/>
                  </a:lnTo>
                  <a:lnTo>
                    <a:pt x="4297" y="12641"/>
                  </a:lnTo>
                  <a:lnTo>
                    <a:pt x="73" y="12831"/>
                  </a:lnTo>
                  <a:cubicBezTo>
                    <a:pt x="35" y="12832"/>
                    <a:pt x="3" y="12841"/>
                    <a:pt x="0" y="12851"/>
                  </a:cubicBezTo>
                  <a:cubicBezTo>
                    <a:pt x="-1" y="12852"/>
                    <a:pt x="10" y="12853"/>
                    <a:pt x="11" y="12855"/>
                  </a:cubicBezTo>
                  <a:lnTo>
                    <a:pt x="0" y="12856"/>
                  </a:lnTo>
                  <a:lnTo>
                    <a:pt x="0" y="16275"/>
                  </a:lnTo>
                  <a:lnTo>
                    <a:pt x="4337" y="16747"/>
                  </a:lnTo>
                  <a:lnTo>
                    <a:pt x="73" y="16940"/>
                  </a:lnTo>
                  <a:cubicBezTo>
                    <a:pt x="35" y="16942"/>
                    <a:pt x="3" y="16950"/>
                    <a:pt x="0" y="16960"/>
                  </a:cubicBezTo>
                  <a:cubicBezTo>
                    <a:pt x="-1" y="16962"/>
                    <a:pt x="10" y="16962"/>
                    <a:pt x="11" y="16964"/>
                  </a:cubicBezTo>
                  <a:lnTo>
                    <a:pt x="0" y="16964"/>
                  </a:lnTo>
                  <a:lnTo>
                    <a:pt x="0" y="20385"/>
                  </a:lnTo>
                  <a:lnTo>
                    <a:pt x="10899" y="21570"/>
                  </a:lnTo>
                  <a:lnTo>
                    <a:pt x="10899" y="21579"/>
                  </a:lnTo>
                  <a:cubicBezTo>
                    <a:pt x="10899" y="21591"/>
                    <a:pt x="10936" y="21600"/>
                    <a:pt x="10984" y="21600"/>
                  </a:cubicBezTo>
                  <a:cubicBezTo>
                    <a:pt x="11008" y="21600"/>
                    <a:pt x="11008" y="21593"/>
                    <a:pt x="11024" y="21589"/>
                  </a:cubicBezTo>
                  <a:lnTo>
                    <a:pt x="21599" y="20369"/>
                  </a:lnTo>
                  <a:lnTo>
                    <a:pt x="21599" y="16993"/>
                  </a:lnTo>
                  <a:cubicBezTo>
                    <a:pt x="21599" y="16993"/>
                    <a:pt x="21567" y="16991"/>
                    <a:pt x="21537" y="16990"/>
                  </a:cubicBezTo>
                  <a:cubicBezTo>
                    <a:pt x="21547" y="16986"/>
                    <a:pt x="21566" y="16983"/>
                    <a:pt x="21565" y="16979"/>
                  </a:cubicBezTo>
                  <a:cubicBezTo>
                    <a:pt x="21562" y="16969"/>
                    <a:pt x="21535" y="16960"/>
                    <a:pt x="21497" y="16959"/>
                  </a:cubicBezTo>
                  <a:lnTo>
                    <a:pt x="17285" y="16757"/>
                  </a:lnTo>
                  <a:lnTo>
                    <a:pt x="21599" y="16260"/>
                  </a:lnTo>
                  <a:lnTo>
                    <a:pt x="21599" y="12883"/>
                  </a:lnTo>
                  <a:cubicBezTo>
                    <a:pt x="21599" y="12883"/>
                    <a:pt x="21567" y="12882"/>
                    <a:pt x="21537" y="12881"/>
                  </a:cubicBezTo>
                  <a:cubicBezTo>
                    <a:pt x="21546" y="12877"/>
                    <a:pt x="21566" y="12875"/>
                    <a:pt x="21565" y="12871"/>
                  </a:cubicBezTo>
                  <a:cubicBezTo>
                    <a:pt x="21562" y="12861"/>
                    <a:pt x="21535" y="12852"/>
                    <a:pt x="21497" y="12851"/>
                  </a:cubicBezTo>
                  <a:lnTo>
                    <a:pt x="17325" y="12651"/>
                  </a:lnTo>
                  <a:lnTo>
                    <a:pt x="21599" y="12157"/>
                  </a:lnTo>
                  <a:lnTo>
                    <a:pt x="21599" y="8781"/>
                  </a:lnTo>
                  <a:cubicBezTo>
                    <a:pt x="21599" y="8781"/>
                    <a:pt x="21567" y="8780"/>
                    <a:pt x="21537" y="8778"/>
                  </a:cubicBezTo>
                  <a:cubicBezTo>
                    <a:pt x="21547" y="8774"/>
                    <a:pt x="21566" y="8772"/>
                    <a:pt x="21565" y="8767"/>
                  </a:cubicBezTo>
                  <a:cubicBezTo>
                    <a:pt x="21562" y="8757"/>
                    <a:pt x="21535" y="8750"/>
                    <a:pt x="21497" y="8748"/>
                  </a:cubicBezTo>
                  <a:lnTo>
                    <a:pt x="17319" y="8549"/>
                  </a:lnTo>
                  <a:lnTo>
                    <a:pt x="21599" y="8055"/>
                  </a:lnTo>
                  <a:lnTo>
                    <a:pt x="21599" y="4679"/>
                  </a:lnTo>
                  <a:cubicBezTo>
                    <a:pt x="21599" y="4679"/>
                    <a:pt x="21567" y="4678"/>
                    <a:pt x="21537" y="4676"/>
                  </a:cubicBezTo>
                  <a:cubicBezTo>
                    <a:pt x="21547" y="4672"/>
                    <a:pt x="21566" y="4670"/>
                    <a:pt x="21565" y="4665"/>
                  </a:cubicBezTo>
                  <a:cubicBezTo>
                    <a:pt x="21562" y="4655"/>
                    <a:pt x="21535" y="4648"/>
                    <a:pt x="21497" y="4646"/>
                  </a:cubicBezTo>
                  <a:lnTo>
                    <a:pt x="17103" y="4437"/>
                  </a:lnTo>
                  <a:lnTo>
                    <a:pt x="21599" y="3917"/>
                  </a:lnTo>
                  <a:lnTo>
                    <a:pt x="21599" y="541"/>
                  </a:lnTo>
                  <a:cubicBezTo>
                    <a:pt x="21599" y="541"/>
                    <a:pt x="21567" y="540"/>
                    <a:pt x="21537" y="538"/>
                  </a:cubicBezTo>
                  <a:cubicBezTo>
                    <a:pt x="21547" y="534"/>
                    <a:pt x="21566" y="532"/>
                    <a:pt x="21565" y="527"/>
                  </a:cubicBezTo>
                  <a:cubicBezTo>
                    <a:pt x="21562" y="517"/>
                    <a:pt x="21535" y="509"/>
                    <a:pt x="21497" y="507"/>
                  </a:cubicBezTo>
                  <a:lnTo>
                    <a:pt x="10910" y="1"/>
                  </a:lnTo>
                  <a:cubicBezTo>
                    <a:pt x="10900" y="0"/>
                    <a:pt x="10886" y="0"/>
                    <a:pt x="10876" y="1"/>
                  </a:cubicBez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>
              <a:outerShdw blurRad="355600" rotWithShape="0">
                <a:srgbClr val="000000">
                  <a:alpha val="64999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solidFill>
                  <a:schemeClr val="bg1"/>
                </a:solidFill>
              </a:endParaRPr>
            </a:p>
          </p:txBody>
        </p:sp>
        <p:grpSp>
          <p:nvGrpSpPr>
            <p:cNvPr id="13897" name="Group 13897"/>
            <p:cNvGrpSpPr/>
            <p:nvPr/>
          </p:nvGrpSpPr>
          <p:grpSpPr>
            <a:xfrm>
              <a:off x="167" y="0"/>
              <a:ext cx="1509773" cy="6926124"/>
              <a:chOff x="0" y="0"/>
              <a:chExt cx="1509772" cy="6926123"/>
            </a:xfrm>
          </p:grpSpPr>
          <p:grpSp>
            <p:nvGrpSpPr>
              <p:cNvPr id="13870" name="Group 13870"/>
              <p:cNvGrpSpPr/>
              <p:nvPr/>
            </p:nvGrpSpPr>
            <p:grpSpPr>
              <a:xfrm>
                <a:off x="-1" y="5493838"/>
                <a:ext cx="1509773" cy="1432286"/>
                <a:chOff x="0" y="0"/>
                <a:chExt cx="1509771" cy="1432284"/>
              </a:xfrm>
            </p:grpSpPr>
            <p:sp>
              <p:nvSpPr>
                <p:cNvPr id="13865" name="Shape 13865"/>
                <p:cNvSpPr/>
                <p:nvPr/>
              </p:nvSpPr>
              <p:spPr>
                <a:xfrm>
                  <a:off x="3537" y="7075"/>
                  <a:ext cx="1495471" cy="4003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7599"/>
                      </a:moveTo>
                      <a:lnTo>
                        <a:pt x="10911" y="0"/>
                      </a:lnTo>
                      <a:lnTo>
                        <a:pt x="0" y="7309"/>
                      </a:lnTo>
                      <a:lnTo>
                        <a:pt x="11067" y="21600"/>
                      </a:lnTo>
                      <a:cubicBezTo>
                        <a:pt x="11067" y="21600"/>
                        <a:pt x="21600" y="7599"/>
                        <a:pt x="21600" y="7599"/>
                      </a:cubicBezTo>
                      <a:close/>
                    </a:path>
                  </a:pathLst>
                </a:custGeom>
                <a:solidFill>
                  <a:srgbClr val="222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866" name="Shape 13866"/>
                <p:cNvSpPr/>
                <p:nvPr/>
              </p:nvSpPr>
              <p:spPr>
                <a:xfrm>
                  <a:off x="0" y="141503"/>
                  <a:ext cx="766937" cy="12847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5" y="0"/>
                      </a:moveTo>
                      <a:lnTo>
                        <a:pt x="0" y="16"/>
                      </a:lnTo>
                      <a:lnTo>
                        <a:pt x="0" y="16014"/>
                      </a:lnTo>
                      <a:lnTo>
                        <a:pt x="21600" y="21600"/>
                      </a:lnTo>
                      <a:lnTo>
                        <a:pt x="21600" y="4427"/>
                      </a:lnTo>
                      <a:cubicBezTo>
                        <a:pt x="21600" y="4427"/>
                        <a:pt x="145" y="0"/>
                        <a:pt x="145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867" name="Shape 13867"/>
                <p:cNvSpPr/>
                <p:nvPr/>
              </p:nvSpPr>
              <p:spPr>
                <a:xfrm>
                  <a:off x="767654" y="148578"/>
                  <a:ext cx="742118" cy="1280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54" y="0"/>
                      </a:moveTo>
                      <a:lnTo>
                        <a:pt x="129" y="4377"/>
                      </a:lnTo>
                      <a:lnTo>
                        <a:pt x="0" y="4351"/>
                      </a:lnTo>
                      <a:lnTo>
                        <a:pt x="0" y="21580"/>
                      </a:lnTo>
                      <a:lnTo>
                        <a:pt x="80" y="21600"/>
                      </a:lnTo>
                      <a:lnTo>
                        <a:pt x="21600" y="15874"/>
                      </a:lnTo>
                      <a:lnTo>
                        <a:pt x="21600" y="27"/>
                      </a:lnTo>
                      <a:cubicBezTo>
                        <a:pt x="21600" y="27"/>
                        <a:pt x="21354" y="0"/>
                        <a:pt x="21354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868" name="Shape 13868"/>
                <p:cNvSpPr/>
                <p:nvPr/>
              </p:nvSpPr>
              <p:spPr>
                <a:xfrm>
                  <a:off x="-1" y="0"/>
                  <a:ext cx="1507547" cy="14322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4" h="21599" extrusionOk="0">
                      <a:moveTo>
                        <a:pt x="11061" y="6031"/>
                      </a:moveTo>
                      <a:lnTo>
                        <a:pt x="428" y="2162"/>
                      </a:lnTo>
                      <a:lnTo>
                        <a:pt x="10907" y="183"/>
                      </a:lnTo>
                      <a:lnTo>
                        <a:pt x="21178" y="2241"/>
                      </a:lnTo>
                      <a:cubicBezTo>
                        <a:pt x="21178" y="2241"/>
                        <a:pt x="11061" y="6031"/>
                        <a:pt x="11061" y="6031"/>
                      </a:cubicBezTo>
                      <a:close/>
                      <a:moveTo>
                        <a:pt x="21524" y="2125"/>
                      </a:moveTo>
                      <a:lnTo>
                        <a:pt x="10923" y="1"/>
                      </a:lnTo>
                      <a:cubicBezTo>
                        <a:pt x="10913" y="-1"/>
                        <a:pt x="10902" y="-1"/>
                        <a:pt x="10892" y="1"/>
                      </a:cubicBezTo>
                      <a:lnTo>
                        <a:pt x="71" y="2044"/>
                      </a:lnTo>
                      <a:cubicBezTo>
                        <a:pt x="32" y="2051"/>
                        <a:pt x="3" y="2085"/>
                        <a:pt x="0" y="2127"/>
                      </a:cubicBezTo>
                      <a:cubicBezTo>
                        <a:pt x="-3" y="2168"/>
                        <a:pt x="21" y="2206"/>
                        <a:pt x="58" y="2220"/>
                      </a:cubicBezTo>
                      <a:lnTo>
                        <a:pt x="10912" y="6170"/>
                      </a:lnTo>
                      <a:lnTo>
                        <a:pt x="10912" y="21508"/>
                      </a:lnTo>
                      <a:cubicBezTo>
                        <a:pt x="10912" y="21558"/>
                        <a:pt x="10950" y="21599"/>
                        <a:pt x="10998" y="21599"/>
                      </a:cubicBezTo>
                      <a:cubicBezTo>
                        <a:pt x="11046" y="21599"/>
                        <a:pt x="11085" y="21558"/>
                        <a:pt x="11085" y="21508"/>
                      </a:cubicBezTo>
                      <a:lnTo>
                        <a:pt x="11085" y="6215"/>
                      </a:lnTo>
                      <a:cubicBezTo>
                        <a:pt x="11087" y="6214"/>
                        <a:pt x="11089" y="6214"/>
                        <a:pt x="11091" y="6213"/>
                      </a:cubicBezTo>
                      <a:lnTo>
                        <a:pt x="21537" y="2301"/>
                      </a:lnTo>
                      <a:cubicBezTo>
                        <a:pt x="21574" y="2287"/>
                        <a:pt x="21597" y="2249"/>
                        <a:pt x="21594" y="2208"/>
                      </a:cubicBezTo>
                      <a:cubicBezTo>
                        <a:pt x="21591" y="2167"/>
                        <a:pt x="21562" y="2133"/>
                        <a:pt x="21524" y="2125"/>
                      </a:cubicBezTo>
                      <a:close/>
                    </a:path>
                  </a:pathLst>
                </a:custGeom>
                <a:solidFill>
                  <a:srgbClr val="51A7F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869" name="Shape 13869"/>
                <p:cNvSpPr/>
                <p:nvPr/>
              </p:nvSpPr>
              <p:spPr>
                <a:xfrm>
                  <a:off x="311306" y="7075"/>
                  <a:ext cx="889192" cy="4003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3345"/>
                      </a:moveTo>
                      <a:lnTo>
                        <a:pt x="21600" y="4526"/>
                      </a:lnTo>
                      <a:lnTo>
                        <a:pt x="10893" y="0"/>
                      </a:lnTo>
                      <a:lnTo>
                        <a:pt x="0" y="4338"/>
                      </a:lnTo>
                      <a:lnTo>
                        <a:pt x="0" y="13035"/>
                      </a:lnTo>
                      <a:lnTo>
                        <a:pt x="11155" y="21600"/>
                      </a:lnTo>
                      <a:cubicBezTo>
                        <a:pt x="11155" y="21600"/>
                        <a:pt x="21600" y="13345"/>
                        <a:pt x="21600" y="13345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876" name="Group 13876"/>
              <p:cNvGrpSpPr/>
              <p:nvPr/>
            </p:nvGrpSpPr>
            <p:grpSpPr>
              <a:xfrm>
                <a:off x="0" y="4350591"/>
                <a:ext cx="1509773" cy="1432286"/>
                <a:chOff x="0" y="0"/>
                <a:chExt cx="1509771" cy="1432284"/>
              </a:xfrm>
            </p:grpSpPr>
            <p:sp>
              <p:nvSpPr>
                <p:cNvPr id="13871" name="Shape 13871"/>
                <p:cNvSpPr/>
                <p:nvPr/>
              </p:nvSpPr>
              <p:spPr>
                <a:xfrm>
                  <a:off x="3537" y="7075"/>
                  <a:ext cx="1495471" cy="4003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7599"/>
                      </a:moveTo>
                      <a:lnTo>
                        <a:pt x="10911" y="0"/>
                      </a:lnTo>
                      <a:lnTo>
                        <a:pt x="0" y="7309"/>
                      </a:lnTo>
                      <a:lnTo>
                        <a:pt x="11067" y="21600"/>
                      </a:lnTo>
                      <a:cubicBezTo>
                        <a:pt x="11067" y="21600"/>
                        <a:pt x="21600" y="7599"/>
                        <a:pt x="21600" y="7599"/>
                      </a:cubicBezTo>
                      <a:close/>
                    </a:path>
                  </a:pathLst>
                </a:custGeom>
                <a:solidFill>
                  <a:srgbClr val="222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872" name="Shape 13872"/>
                <p:cNvSpPr/>
                <p:nvPr/>
              </p:nvSpPr>
              <p:spPr>
                <a:xfrm>
                  <a:off x="0" y="141503"/>
                  <a:ext cx="766937" cy="12847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5" y="0"/>
                      </a:moveTo>
                      <a:lnTo>
                        <a:pt x="0" y="16"/>
                      </a:lnTo>
                      <a:lnTo>
                        <a:pt x="0" y="16014"/>
                      </a:lnTo>
                      <a:lnTo>
                        <a:pt x="21600" y="21600"/>
                      </a:lnTo>
                      <a:lnTo>
                        <a:pt x="21600" y="4427"/>
                      </a:lnTo>
                      <a:cubicBezTo>
                        <a:pt x="21600" y="4427"/>
                        <a:pt x="145" y="0"/>
                        <a:pt x="145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873" name="Shape 13873"/>
                <p:cNvSpPr/>
                <p:nvPr/>
              </p:nvSpPr>
              <p:spPr>
                <a:xfrm>
                  <a:off x="767654" y="148578"/>
                  <a:ext cx="742118" cy="1280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54" y="0"/>
                      </a:moveTo>
                      <a:lnTo>
                        <a:pt x="129" y="4377"/>
                      </a:lnTo>
                      <a:lnTo>
                        <a:pt x="0" y="4351"/>
                      </a:lnTo>
                      <a:lnTo>
                        <a:pt x="0" y="21580"/>
                      </a:lnTo>
                      <a:lnTo>
                        <a:pt x="80" y="21600"/>
                      </a:lnTo>
                      <a:lnTo>
                        <a:pt x="21600" y="15874"/>
                      </a:lnTo>
                      <a:lnTo>
                        <a:pt x="21600" y="27"/>
                      </a:lnTo>
                      <a:cubicBezTo>
                        <a:pt x="21600" y="27"/>
                        <a:pt x="21354" y="0"/>
                        <a:pt x="21354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874" name="Shape 13874"/>
                <p:cNvSpPr/>
                <p:nvPr/>
              </p:nvSpPr>
              <p:spPr>
                <a:xfrm>
                  <a:off x="-1" y="0"/>
                  <a:ext cx="1507547" cy="14322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4" h="21599" extrusionOk="0">
                      <a:moveTo>
                        <a:pt x="11061" y="6031"/>
                      </a:moveTo>
                      <a:lnTo>
                        <a:pt x="428" y="2162"/>
                      </a:lnTo>
                      <a:lnTo>
                        <a:pt x="10907" y="183"/>
                      </a:lnTo>
                      <a:lnTo>
                        <a:pt x="21178" y="2241"/>
                      </a:lnTo>
                      <a:cubicBezTo>
                        <a:pt x="21178" y="2241"/>
                        <a:pt x="11061" y="6031"/>
                        <a:pt x="11061" y="6031"/>
                      </a:cubicBezTo>
                      <a:close/>
                      <a:moveTo>
                        <a:pt x="21524" y="2125"/>
                      </a:moveTo>
                      <a:lnTo>
                        <a:pt x="10923" y="1"/>
                      </a:lnTo>
                      <a:cubicBezTo>
                        <a:pt x="10913" y="-1"/>
                        <a:pt x="10902" y="-1"/>
                        <a:pt x="10892" y="1"/>
                      </a:cubicBezTo>
                      <a:lnTo>
                        <a:pt x="71" y="2044"/>
                      </a:lnTo>
                      <a:cubicBezTo>
                        <a:pt x="32" y="2051"/>
                        <a:pt x="3" y="2085"/>
                        <a:pt x="0" y="2127"/>
                      </a:cubicBezTo>
                      <a:cubicBezTo>
                        <a:pt x="-3" y="2168"/>
                        <a:pt x="21" y="2206"/>
                        <a:pt x="58" y="2220"/>
                      </a:cubicBezTo>
                      <a:lnTo>
                        <a:pt x="10912" y="6170"/>
                      </a:lnTo>
                      <a:lnTo>
                        <a:pt x="10912" y="21508"/>
                      </a:lnTo>
                      <a:cubicBezTo>
                        <a:pt x="10912" y="21558"/>
                        <a:pt x="10950" y="21599"/>
                        <a:pt x="10998" y="21599"/>
                      </a:cubicBezTo>
                      <a:cubicBezTo>
                        <a:pt x="11046" y="21599"/>
                        <a:pt x="11085" y="21558"/>
                        <a:pt x="11085" y="21508"/>
                      </a:cubicBezTo>
                      <a:lnTo>
                        <a:pt x="11085" y="6215"/>
                      </a:lnTo>
                      <a:cubicBezTo>
                        <a:pt x="11087" y="6214"/>
                        <a:pt x="11089" y="6214"/>
                        <a:pt x="11091" y="6213"/>
                      </a:cubicBezTo>
                      <a:lnTo>
                        <a:pt x="21537" y="2301"/>
                      </a:lnTo>
                      <a:cubicBezTo>
                        <a:pt x="21574" y="2287"/>
                        <a:pt x="21597" y="2249"/>
                        <a:pt x="21594" y="2208"/>
                      </a:cubicBezTo>
                      <a:cubicBezTo>
                        <a:pt x="21591" y="2167"/>
                        <a:pt x="21562" y="2133"/>
                        <a:pt x="21524" y="2125"/>
                      </a:cubicBezTo>
                      <a:close/>
                    </a:path>
                  </a:pathLst>
                </a:custGeom>
                <a:solidFill>
                  <a:srgbClr val="51A7F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875" name="Shape 13875"/>
                <p:cNvSpPr/>
                <p:nvPr/>
              </p:nvSpPr>
              <p:spPr>
                <a:xfrm>
                  <a:off x="311306" y="7075"/>
                  <a:ext cx="889192" cy="4003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3345"/>
                      </a:moveTo>
                      <a:lnTo>
                        <a:pt x="21600" y="4526"/>
                      </a:lnTo>
                      <a:lnTo>
                        <a:pt x="10893" y="0"/>
                      </a:lnTo>
                      <a:lnTo>
                        <a:pt x="0" y="4338"/>
                      </a:lnTo>
                      <a:lnTo>
                        <a:pt x="0" y="13035"/>
                      </a:lnTo>
                      <a:lnTo>
                        <a:pt x="11155" y="21600"/>
                      </a:lnTo>
                      <a:cubicBezTo>
                        <a:pt x="11155" y="21600"/>
                        <a:pt x="21600" y="13345"/>
                        <a:pt x="21600" y="13345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882" name="Group 13882"/>
              <p:cNvGrpSpPr/>
              <p:nvPr/>
            </p:nvGrpSpPr>
            <p:grpSpPr>
              <a:xfrm>
                <a:off x="0" y="3209149"/>
                <a:ext cx="1509773" cy="1432286"/>
                <a:chOff x="0" y="0"/>
                <a:chExt cx="1509771" cy="1432284"/>
              </a:xfrm>
            </p:grpSpPr>
            <p:sp>
              <p:nvSpPr>
                <p:cNvPr id="13877" name="Shape 13877"/>
                <p:cNvSpPr/>
                <p:nvPr/>
              </p:nvSpPr>
              <p:spPr>
                <a:xfrm>
                  <a:off x="3537" y="7075"/>
                  <a:ext cx="1495471" cy="4003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7599"/>
                      </a:moveTo>
                      <a:lnTo>
                        <a:pt x="10911" y="0"/>
                      </a:lnTo>
                      <a:lnTo>
                        <a:pt x="0" y="7309"/>
                      </a:lnTo>
                      <a:lnTo>
                        <a:pt x="11067" y="21600"/>
                      </a:lnTo>
                      <a:cubicBezTo>
                        <a:pt x="11067" y="21600"/>
                        <a:pt x="21600" y="7599"/>
                        <a:pt x="21600" y="7599"/>
                      </a:cubicBezTo>
                      <a:close/>
                    </a:path>
                  </a:pathLst>
                </a:custGeom>
                <a:solidFill>
                  <a:srgbClr val="222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878" name="Shape 13878"/>
                <p:cNvSpPr/>
                <p:nvPr/>
              </p:nvSpPr>
              <p:spPr>
                <a:xfrm>
                  <a:off x="0" y="141503"/>
                  <a:ext cx="766937" cy="12847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5" y="0"/>
                      </a:moveTo>
                      <a:lnTo>
                        <a:pt x="0" y="16"/>
                      </a:lnTo>
                      <a:lnTo>
                        <a:pt x="0" y="16014"/>
                      </a:lnTo>
                      <a:lnTo>
                        <a:pt x="21600" y="21600"/>
                      </a:lnTo>
                      <a:lnTo>
                        <a:pt x="21600" y="4427"/>
                      </a:lnTo>
                      <a:cubicBezTo>
                        <a:pt x="21600" y="4427"/>
                        <a:pt x="145" y="0"/>
                        <a:pt x="145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879" name="Shape 13879"/>
                <p:cNvSpPr/>
                <p:nvPr/>
              </p:nvSpPr>
              <p:spPr>
                <a:xfrm>
                  <a:off x="767654" y="148578"/>
                  <a:ext cx="742118" cy="1280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54" y="0"/>
                      </a:moveTo>
                      <a:lnTo>
                        <a:pt x="129" y="4377"/>
                      </a:lnTo>
                      <a:lnTo>
                        <a:pt x="0" y="4351"/>
                      </a:lnTo>
                      <a:lnTo>
                        <a:pt x="0" y="21580"/>
                      </a:lnTo>
                      <a:lnTo>
                        <a:pt x="80" y="21600"/>
                      </a:lnTo>
                      <a:lnTo>
                        <a:pt x="21600" y="15874"/>
                      </a:lnTo>
                      <a:lnTo>
                        <a:pt x="21600" y="27"/>
                      </a:lnTo>
                      <a:cubicBezTo>
                        <a:pt x="21600" y="27"/>
                        <a:pt x="21354" y="0"/>
                        <a:pt x="21354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880" name="Shape 13880"/>
                <p:cNvSpPr/>
                <p:nvPr/>
              </p:nvSpPr>
              <p:spPr>
                <a:xfrm>
                  <a:off x="-1" y="0"/>
                  <a:ext cx="1507547" cy="14322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4" h="21599" extrusionOk="0">
                      <a:moveTo>
                        <a:pt x="11061" y="6031"/>
                      </a:moveTo>
                      <a:lnTo>
                        <a:pt x="428" y="2162"/>
                      </a:lnTo>
                      <a:lnTo>
                        <a:pt x="10907" y="183"/>
                      </a:lnTo>
                      <a:lnTo>
                        <a:pt x="21178" y="2241"/>
                      </a:lnTo>
                      <a:cubicBezTo>
                        <a:pt x="21178" y="2241"/>
                        <a:pt x="11061" y="6031"/>
                        <a:pt x="11061" y="6031"/>
                      </a:cubicBezTo>
                      <a:close/>
                      <a:moveTo>
                        <a:pt x="21524" y="2125"/>
                      </a:moveTo>
                      <a:lnTo>
                        <a:pt x="10923" y="1"/>
                      </a:lnTo>
                      <a:cubicBezTo>
                        <a:pt x="10913" y="-1"/>
                        <a:pt x="10902" y="-1"/>
                        <a:pt x="10892" y="1"/>
                      </a:cubicBezTo>
                      <a:lnTo>
                        <a:pt x="71" y="2044"/>
                      </a:lnTo>
                      <a:cubicBezTo>
                        <a:pt x="32" y="2051"/>
                        <a:pt x="3" y="2085"/>
                        <a:pt x="0" y="2127"/>
                      </a:cubicBezTo>
                      <a:cubicBezTo>
                        <a:pt x="-3" y="2168"/>
                        <a:pt x="21" y="2206"/>
                        <a:pt x="58" y="2220"/>
                      </a:cubicBezTo>
                      <a:lnTo>
                        <a:pt x="10912" y="6170"/>
                      </a:lnTo>
                      <a:lnTo>
                        <a:pt x="10912" y="21508"/>
                      </a:lnTo>
                      <a:cubicBezTo>
                        <a:pt x="10912" y="21558"/>
                        <a:pt x="10950" y="21599"/>
                        <a:pt x="10998" y="21599"/>
                      </a:cubicBezTo>
                      <a:cubicBezTo>
                        <a:pt x="11046" y="21599"/>
                        <a:pt x="11085" y="21558"/>
                        <a:pt x="11085" y="21508"/>
                      </a:cubicBezTo>
                      <a:lnTo>
                        <a:pt x="11085" y="6215"/>
                      </a:lnTo>
                      <a:cubicBezTo>
                        <a:pt x="11087" y="6214"/>
                        <a:pt x="11089" y="6214"/>
                        <a:pt x="11091" y="6213"/>
                      </a:cubicBezTo>
                      <a:lnTo>
                        <a:pt x="21537" y="2301"/>
                      </a:lnTo>
                      <a:cubicBezTo>
                        <a:pt x="21574" y="2287"/>
                        <a:pt x="21597" y="2249"/>
                        <a:pt x="21594" y="2208"/>
                      </a:cubicBezTo>
                      <a:cubicBezTo>
                        <a:pt x="21591" y="2167"/>
                        <a:pt x="21562" y="2133"/>
                        <a:pt x="21524" y="2125"/>
                      </a:cubicBezTo>
                      <a:close/>
                    </a:path>
                  </a:pathLst>
                </a:custGeom>
                <a:solidFill>
                  <a:srgbClr val="51A7F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881" name="Shape 13881"/>
                <p:cNvSpPr/>
                <p:nvPr/>
              </p:nvSpPr>
              <p:spPr>
                <a:xfrm>
                  <a:off x="311306" y="7075"/>
                  <a:ext cx="889192" cy="4003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3345"/>
                      </a:moveTo>
                      <a:lnTo>
                        <a:pt x="21600" y="4526"/>
                      </a:lnTo>
                      <a:lnTo>
                        <a:pt x="10893" y="0"/>
                      </a:lnTo>
                      <a:lnTo>
                        <a:pt x="0" y="4338"/>
                      </a:lnTo>
                      <a:lnTo>
                        <a:pt x="0" y="13035"/>
                      </a:lnTo>
                      <a:lnTo>
                        <a:pt x="11155" y="21600"/>
                      </a:lnTo>
                      <a:cubicBezTo>
                        <a:pt x="11155" y="21600"/>
                        <a:pt x="21600" y="13345"/>
                        <a:pt x="21600" y="13345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888" name="Group 13888"/>
              <p:cNvGrpSpPr/>
              <p:nvPr/>
            </p:nvGrpSpPr>
            <p:grpSpPr>
              <a:xfrm>
                <a:off x="0" y="2067708"/>
                <a:ext cx="1509773" cy="1432286"/>
                <a:chOff x="0" y="0"/>
                <a:chExt cx="1509771" cy="1432284"/>
              </a:xfrm>
            </p:grpSpPr>
            <p:sp>
              <p:nvSpPr>
                <p:cNvPr id="13883" name="Shape 13883"/>
                <p:cNvSpPr/>
                <p:nvPr/>
              </p:nvSpPr>
              <p:spPr>
                <a:xfrm>
                  <a:off x="3537" y="7075"/>
                  <a:ext cx="1495471" cy="4003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7599"/>
                      </a:moveTo>
                      <a:lnTo>
                        <a:pt x="10911" y="0"/>
                      </a:lnTo>
                      <a:lnTo>
                        <a:pt x="0" y="7309"/>
                      </a:lnTo>
                      <a:lnTo>
                        <a:pt x="11067" y="21600"/>
                      </a:lnTo>
                      <a:cubicBezTo>
                        <a:pt x="11067" y="21600"/>
                        <a:pt x="21600" y="7599"/>
                        <a:pt x="21600" y="7599"/>
                      </a:cubicBezTo>
                      <a:close/>
                    </a:path>
                  </a:pathLst>
                </a:custGeom>
                <a:solidFill>
                  <a:srgbClr val="222A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884" name="Shape 13884"/>
                <p:cNvSpPr/>
                <p:nvPr/>
              </p:nvSpPr>
              <p:spPr>
                <a:xfrm>
                  <a:off x="0" y="141503"/>
                  <a:ext cx="766937" cy="12847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5" y="0"/>
                      </a:moveTo>
                      <a:lnTo>
                        <a:pt x="0" y="16"/>
                      </a:lnTo>
                      <a:lnTo>
                        <a:pt x="0" y="16014"/>
                      </a:lnTo>
                      <a:lnTo>
                        <a:pt x="21600" y="21600"/>
                      </a:lnTo>
                      <a:lnTo>
                        <a:pt x="21600" y="4427"/>
                      </a:lnTo>
                      <a:cubicBezTo>
                        <a:pt x="21600" y="4427"/>
                        <a:pt x="145" y="0"/>
                        <a:pt x="145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885" name="Shape 13885"/>
                <p:cNvSpPr/>
                <p:nvPr/>
              </p:nvSpPr>
              <p:spPr>
                <a:xfrm>
                  <a:off x="767654" y="148578"/>
                  <a:ext cx="742118" cy="1280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54" y="0"/>
                      </a:moveTo>
                      <a:lnTo>
                        <a:pt x="129" y="4377"/>
                      </a:lnTo>
                      <a:lnTo>
                        <a:pt x="0" y="4351"/>
                      </a:lnTo>
                      <a:lnTo>
                        <a:pt x="0" y="21580"/>
                      </a:lnTo>
                      <a:lnTo>
                        <a:pt x="80" y="21600"/>
                      </a:lnTo>
                      <a:lnTo>
                        <a:pt x="21600" y="15874"/>
                      </a:lnTo>
                      <a:lnTo>
                        <a:pt x="21600" y="27"/>
                      </a:lnTo>
                      <a:cubicBezTo>
                        <a:pt x="21600" y="27"/>
                        <a:pt x="21354" y="0"/>
                        <a:pt x="21354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886" name="Shape 13886"/>
                <p:cNvSpPr/>
                <p:nvPr/>
              </p:nvSpPr>
              <p:spPr>
                <a:xfrm>
                  <a:off x="-1" y="0"/>
                  <a:ext cx="1507547" cy="14322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4" h="21599" extrusionOk="0">
                      <a:moveTo>
                        <a:pt x="11061" y="6031"/>
                      </a:moveTo>
                      <a:lnTo>
                        <a:pt x="428" y="2162"/>
                      </a:lnTo>
                      <a:lnTo>
                        <a:pt x="10907" y="183"/>
                      </a:lnTo>
                      <a:lnTo>
                        <a:pt x="21178" y="2241"/>
                      </a:lnTo>
                      <a:cubicBezTo>
                        <a:pt x="21178" y="2241"/>
                        <a:pt x="11061" y="6031"/>
                        <a:pt x="11061" y="6031"/>
                      </a:cubicBezTo>
                      <a:close/>
                      <a:moveTo>
                        <a:pt x="21524" y="2125"/>
                      </a:moveTo>
                      <a:lnTo>
                        <a:pt x="10923" y="1"/>
                      </a:lnTo>
                      <a:cubicBezTo>
                        <a:pt x="10913" y="-1"/>
                        <a:pt x="10902" y="-1"/>
                        <a:pt x="10892" y="1"/>
                      </a:cubicBezTo>
                      <a:lnTo>
                        <a:pt x="71" y="2044"/>
                      </a:lnTo>
                      <a:cubicBezTo>
                        <a:pt x="32" y="2051"/>
                        <a:pt x="3" y="2085"/>
                        <a:pt x="0" y="2127"/>
                      </a:cubicBezTo>
                      <a:cubicBezTo>
                        <a:pt x="-3" y="2168"/>
                        <a:pt x="21" y="2206"/>
                        <a:pt x="58" y="2220"/>
                      </a:cubicBezTo>
                      <a:lnTo>
                        <a:pt x="10912" y="6170"/>
                      </a:lnTo>
                      <a:lnTo>
                        <a:pt x="10912" y="21508"/>
                      </a:lnTo>
                      <a:cubicBezTo>
                        <a:pt x="10912" y="21558"/>
                        <a:pt x="10950" y="21599"/>
                        <a:pt x="10998" y="21599"/>
                      </a:cubicBezTo>
                      <a:cubicBezTo>
                        <a:pt x="11046" y="21599"/>
                        <a:pt x="11085" y="21558"/>
                        <a:pt x="11085" y="21508"/>
                      </a:cubicBezTo>
                      <a:lnTo>
                        <a:pt x="11085" y="6215"/>
                      </a:lnTo>
                      <a:cubicBezTo>
                        <a:pt x="11087" y="6214"/>
                        <a:pt x="11089" y="6214"/>
                        <a:pt x="11091" y="6213"/>
                      </a:cubicBezTo>
                      <a:lnTo>
                        <a:pt x="21537" y="2301"/>
                      </a:lnTo>
                      <a:cubicBezTo>
                        <a:pt x="21574" y="2287"/>
                        <a:pt x="21597" y="2249"/>
                        <a:pt x="21594" y="2208"/>
                      </a:cubicBezTo>
                      <a:cubicBezTo>
                        <a:pt x="21591" y="2167"/>
                        <a:pt x="21562" y="2133"/>
                        <a:pt x="21524" y="2125"/>
                      </a:cubicBezTo>
                      <a:close/>
                    </a:path>
                  </a:pathLst>
                </a:custGeom>
                <a:solidFill>
                  <a:srgbClr val="51A7F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887" name="Shape 13887"/>
                <p:cNvSpPr/>
                <p:nvPr/>
              </p:nvSpPr>
              <p:spPr>
                <a:xfrm>
                  <a:off x="311306" y="7075"/>
                  <a:ext cx="889192" cy="4003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3345"/>
                      </a:moveTo>
                      <a:lnTo>
                        <a:pt x="21600" y="4526"/>
                      </a:lnTo>
                      <a:lnTo>
                        <a:pt x="10893" y="0"/>
                      </a:lnTo>
                      <a:lnTo>
                        <a:pt x="0" y="4338"/>
                      </a:lnTo>
                      <a:lnTo>
                        <a:pt x="0" y="13035"/>
                      </a:lnTo>
                      <a:lnTo>
                        <a:pt x="11155" y="21600"/>
                      </a:lnTo>
                      <a:cubicBezTo>
                        <a:pt x="11155" y="21600"/>
                        <a:pt x="21600" y="13345"/>
                        <a:pt x="21600" y="13345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896" name="Group 13896"/>
              <p:cNvGrpSpPr/>
              <p:nvPr/>
            </p:nvGrpSpPr>
            <p:grpSpPr>
              <a:xfrm>
                <a:off x="0" y="-1"/>
                <a:ext cx="1509772" cy="2348519"/>
                <a:chOff x="0" y="0"/>
                <a:chExt cx="1509771" cy="2348517"/>
              </a:xfrm>
            </p:grpSpPr>
            <p:grpSp>
              <p:nvGrpSpPr>
                <p:cNvPr id="13894" name="Group 13894"/>
                <p:cNvGrpSpPr/>
                <p:nvPr/>
              </p:nvGrpSpPr>
              <p:grpSpPr>
                <a:xfrm>
                  <a:off x="-1" y="916232"/>
                  <a:ext cx="1509773" cy="1432286"/>
                  <a:chOff x="0" y="0"/>
                  <a:chExt cx="1509771" cy="1432284"/>
                </a:xfrm>
              </p:grpSpPr>
              <p:sp>
                <p:nvSpPr>
                  <p:cNvPr id="13889" name="Shape 13889"/>
                  <p:cNvSpPr/>
                  <p:nvPr/>
                </p:nvSpPr>
                <p:spPr>
                  <a:xfrm>
                    <a:off x="3537" y="7075"/>
                    <a:ext cx="1495471" cy="40032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7599"/>
                        </a:moveTo>
                        <a:lnTo>
                          <a:pt x="10911" y="0"/>
                        </a:lnTo>
                        <a:lnTo>
                          <a:pt x="0" y="7309"/>
                        </a:lnTo>
                        <a:lnTo>
                          <a:pt x="11067" y="21600"/>
                        </a:lnTo>
                        <a:cubicBezTo>
                          <a:pt x="11067" y="21600"/>
                          <a:pt x="21600" y="7599"/>
                          <a:pt x="21600" y="7599"/>
                        </a:cubicBezTo>
                        <a:close/>
                      </a:path>
                    </a:pathLst>
                  </a:custGeom>
                  <a:solidFill>
                    <a:srgbClr val="222A3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17145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890" name="Shape 13890"/>
                  <p:cNvSpPr/>
                  <p:nvPr/>
                </p:nvSpPr>
                <p:spPr>
                  <a:xfrm>
                    <a:off x="0" y="141503"/>
                    <a:ext cx="766937" cy="12847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45" y="0"/>
                        </a:moveTo>
                        <a:lnTo>
                          <a:pt x="0" y="16"/>
                        </a:lnTo>
                        <a:lnTo>
                          <a:pt x="0" y="16014"/>
                        </a:lnTo>
                        <a:lnTo>
                          <a:pt x="21600" y="21600"/>
                        </a:lnTo>
                        <a:lnTo>
                          <a:pt x="21600" y="4427"/>
                        </a:lnTo>
                        <a:cubicBezTo>
                          <a:pt x="21600" y="4427"/>
                          <a:pt x="145" y="0"/>
                          <a:pt x="145" y="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17145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891" name="Shape 13891"/>
                  <p:cNvSpPr/>
                  <p:nvPr/>
                </p:nvSpPr>
                <p:spPr>
                  <a:xfrm>
                    <a:off x="767654" y="148578"/>
                    <a:ext cx="742118" cy="128056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354" y="0"/>
                        </a:moveTo>
                        <a:lnTo>
                          <a:pt x="129" y="4377"/>
                        </a:lnTo>
                        <a:lnTo>
                          <a:pt x="0" y="4351"/>
                        </a:lnTo>
                        <a:lnTo>
                          <a:pt x="0" y="21580"/>
                        </a:lnTo>
                        <a:lnTo>
                          <a:pt x="80" y="21600"/>
                        </a:lnTo>
                        <a:lnTo>
                          <a:pt x="21600" y="15874"/>
                        </a:lnTo>
                        <a:lnTo>
                          <a:pt x="21600" y="27"/>
                        </a:lnTo>
                        <a:cubicBezTo>
                          <a:pt x="21600" y="27"/>
                          <a:pt x="21354" y="0"/>
                          <a:pt x="21354" y="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17145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892" name="Shape 13892"/>
                  <p:cNvSpPr/>
                  <p:nvPr/>
                </p:nvSpPr>
                <p:spPr>
                  <a:xfrm>
                    <a:off x="-1" y="0"/>
                    <a:ext cx="1507547" cy="143228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94" h="21599" extrusionOk="0">
                        <a:moveTo>
                          <a:pt x="11061" y="6031"/>
                        </a:moveTo>
                        <a:lnTo>
                          <a:pt x="428" y="2162"/>
                        </a:lnTo>
                        <a:lnTo>
                          <a:pt x="10907" y="183"/>
                        </a:lnTo>
                        <a:lnTo>
                          <a:pt x="21178" y="2241"/>
                        </a:lnTo>
                        <a:cubicBezTo>
                          <a:pt x="21178" y="2241"/>
                          <a:pt x="11061" y="6031"/>
                          <a:pt x="11061" y="6031"/>
                        </a:cubicBezTo>
                        <a:close/>
                        <a:moveTo>
                          <a:pt x="21524" y="2125"/>
                        </a:moveTo>
                        <a:lnTo>
                          <a:pt x="10923" y="1"/>
                        </a:lnTo>
                        <a:cubicBezTo>
                          <a:pt x="10913" y="-1"/>
                          <a:pt x="10902" y="-1"/>
                          <a:pt x="10892" y="1"/>
                        </a:cubicBezTo>
                        <a:lnTo>
                          <a:pt x="71" y="2044"/>
                        </a:lnTo>
                        <a:cubicBezTo>
                          <a:pt x="32" y="2051"/>
                          <a:pt x="3" y="2085"/>
                          <a:pt x="0" y="2127"/>
                        </a:cubicBezTo>
                        <a:cubicBezTo>
                          <a:pt x="-3" y="2168"/>
                          <a:pt x="21" y="2206"/>
                          <a:pt x="58" y="2220"/>
                        </a:cubicBezTo>
                        <a:lnTo>
                          <a:pt x="10912" y="6170"/>
                        </a:lnTo>
                        <a:lnTo>
                          <a:pt x="10912" y="21508"/>
                        </a:lnTo>
                        <a:cubicBezTo>
                          <a:pt x="10912" y="21558"/>
                          <a:pt x="10950" y="21599"/>
                          <a:pt x="10998" y="21599"/>
                        </a:cubicBezTo>
                        <a:cubicBezTo>
                          <a:pt x="11046" y="21599"/>
                          <a:pt x="11085" y="21558"/>
                          <a:pt x="11085" y="21508"/>
                        </a:cubicBezTo>
                        <a:lnTo>
                          <a:pt x="11085" y="6215"/>
                        </a:lnTo>
                        <a:cubicBezTo>
                          <a:pt x="11087" y="6214"/>
                          <a:pt x="11089" y="6214"/>
                          <a:pt x="11091" y="6213"/>
                        </a:cubicBezTo>
                        <a:lnTo>
                          <a:pt x="21537" y="2301"/>
                        </a:lnTo>
                        <a:cubicBezTo>
                          <a:pt x="21574" y="2287"/>
                          <a:pt x="21597" y="2249"/>
                          <a:pt x="21594" y="2208"/>
                        </a:cubicBezTo>
                        <a:cubicBezTo>
                          <a:pt x="21591" y="2167"/>
                          <a:pt x="21562" y="2133"/>
                          <a:pt x="21524" y="2125"/>
                        </a:cubicBezTo>
                        <a:close/>
                      </a:path>
                    </a:pathLst>
                  </a:custGeom>
                  <a:solidFill>
                    <a:srgbClr val="51A7F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17145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893" name="Shape 13893"/>
                  <p:cNvSpPr/>
                  <p:nvPr/>
                </p:nvSpPr>
                <p:spPr>
                  <a:xfrm>
                    <a:off x="311306" y="7075"/>
                    <a:ext cx="889192" cy="40032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13345"/>
                        </a:moveTo>
                        <a:lnTo>
                          <a:pt x="21600" y="4526"/>
                        </a:lnTo>
                        <a:lnTo>
                          <a:pt x="10893" y="0"/>
                        </a:lnTo>
                        <a:lnTo>
                          <a:pt x="0" y="4338"/>
                        </a:lnTo>
                        <a:lnTo>
                          <a:pt x="0" y="13035"/>
                        </a:lnTo>
                        <a:lnTo>
                          <a:pt x="11155" y="21600"/>
                        </a:lnTo>
                        <a:cubicBezTo>
                          <a:pt x="11155" y="21600"/>
                          <a:pt x="21600" y="13345"/>
                          <a:pt x="21600" y="13345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171450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3895" name="Shape 13895"/>
                <p:cNvSpPr/>
                <p:nvPr/>
              </p:nvSpPr>
              <p:spPr>
                <a:xfrm>
                  <a:off x="173341" y="0"/>
                  <a:ext cx="1169731" cy="1008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988" y="21600"/>
                      </a:moveTo>
                      <a:lnTo>
                        <a:pt x="18988" y="12524"/>
                      </a:lnTo>
                      <a:lnTo>
                        <a:pt x="21600" y="12524"/>
                      </a:lnTo>
                      <a:lnTo>
                        <a:pt x="18988" y="9494"/>
                      </a:lnTo>
                      <a:lnTo>
                        <a:pt x="18526" y="8959"/>
                      </a:lnTo>
                      <a:lnTo>
                        <a:pt x="10800" y="0"/>
                      </a:lnTo>
                      <a:lnTo>
                        <a:pt x="3074" y="8959"/>
                      </a:lnTo>
                      <a:lnTo>
                        <a:pt x="2568" y="9546"/>
                      </a:lnTo>
                      <a:lnTo>
                        <a:pt x="0" y="12524"/>
                      </a:lnTo>
                      <a:lnTo>
                        <a:pt x="2568" y="12524"/>
                      </a:lnTo>
                      <a:lnTo>
                        <a:pt x="2568" y="21526"/>
                      </a:lnTo>
                      <a:lnTo>
                        <a:pt x="10849" y="19804"/>
                      </a:lnTo>
                      <a:cubicBezTo>
                        <a:pt x="10849" y="19804"/>
                        <a:pt x="18988" y="21600"/>
                        <a:pt x="18988" y="2160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3898" name="Shape 13898"/>
            <p:cNvSpPr/>
            <p:nvPr/>
          </p:nvSpPr>
          <p:spPr>
            <a:xfrm>
              <a:off x="344684" y="268745"/>
              <a:ext cx="894079" cy="717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>
              <a:lvl1pPr defTabSz="1054100">
                <a:lnSpc>
                  <a:spcPct val="330000"/>
                </a:lnSpc>
                <a:spcBef>
                  <a:spcPts val="600"/>
                </a:spcBef>
                <a:defRPr sz="2500" cap="all" spc="-150" baseline="240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1200" spc="-56" dirty="0">
                  <a:solidFill>
                    <a:schemeClr val="bg1"/>
                  </a:solidFill>
                </a:rPr>
                <a:t>99%</a:t>
              </a:r>
            </a:p>
          </p:txBody>
        </p:sp>
      </p:grpSp>
      <p:sp>
        <p:nvSpPr>
          <p:cNvPr id="13900" name="Shape 13900"/>
          <p:cNvSpPr/>
          <p:nvPr/>
        </p:nvSpPr>
        <p:spPr>
          <a:xfrm>
            <a:off x="9426251" y="4961783"/>
            <a:ext cx="1577780" cy="103505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>
              <a:lnSpc>
                <a:spcPct val="130000"/>
              </a:lnSpc>
              <a:defRPr sz="1800"/>
            </a:pPr>
            <a:r>
              <a:rPr sz="1465" dirty="0">
                <a:solidFill>
                  <a:schemeClr val="accent1"/>
                </a:solidFill>
                <a:latin typeface="Roboto Bold"/>
                <a:ea typeface="Roboto Bold"/>
                <a:cs typeface="Roboto Bold"/>
                <a:sym typeface="Roboto Bold"/>
              </a:rPr>
              <a:t>E-mail Services</a:t>
            </a:r>
            <a:endParaRPr sz="1465" dirty="0">
              <a:solidFill>
                <a:schemeClr val="accent1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>
              <a:lnSpc>
                <a:spcPct val="13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dummy text of the printing and typesetting industry.</a:t>
            </a:r>
          </a:p>
        </p:txBody>
      </p:sp>
      <p:grpSp>
        <p:nvGrpSpPr>
          <p:cNvPr id="13906" name="Group 13906"/>
          <p:cNvGrpSpPr/>
          <p:nvPr/>
        </p:nvGrpSpPr>
        <p:grpSpPr>
          <a:xfrm>
            <a:off x="4580847" y="392253"/>
            <a:ext cx="3076821" cy="694090"/>
            <a:chOff x="245137" y="243648"/>
            <a:chExt cx="6153641" cy="1388180"/>
          </a:xfrm>
        </p:grpSpPr>
        <p:sp>
          <p:nvSpPr>
            <p:cNvPr id="13901" name="Shape 13901"/>
            <p:cNvSpPr/>
            <p:nvPr/>
          </p:nvSpPr>
          <p:spPr>
            <a:xfrm>
              <a:off x="687609" y="243648"/>
              <a:ext cx="5257799" cy="96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Business</a:t>
              </a:r>
              <a:r>
                <a:rPr lang="en-US" sz="3465" baseline="9000" dirty="0" smtClean="0">
                  <a:solidFill>
                    <a:srgbClr val="3D4247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Growth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3904" name="Group 13904"/>
            <p:cNvGrpSpPr/>
            <p:nvPr/>
          </p:nvGrpSpPr>
          <p:grpSpPr>
            <a:xfrm>
              <a:off x="1370442" y="1568327"/>
              <a:ext cx="3810001" cy="63501"/>
              <a:chOff x="0" y="-311386"/>
              <a:chExt cx="3810000" cy="63500"/>
            </a:xfrm>
          </p:grpSpPr>
          <p:sp>
            <p:nvSpPr>
              <p:cNvPr id="13902" name="Shape 13902"/>
              <p:cNvSpPr/>
              <p:nvPr/>
            </p:nvSpPr>
            <p:spPr>
              <a:xfrm>
                <a:off x="0" y="-311386"/>
                <a:ext cx="3810000" cy="63500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3903" name="Shape 13903"/>
              <p:cNvSpPr/>
              <p:nvPr/>
            </p:nvSpPr>
            <p:spPr>
              <a:xfrm>
                <a:off x="1269999" y="-311386"/>
                <a:ext cx="1269999" cy="635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3905" name="Shape 13905"/>
            <p:cNvSpPr/>
            <p:nvPr/>
          </p:nvSpPr>
          <p:spPr>
            <a:xfrm>
              <a:off x="245137" y="1044374"/>
              <a:ext cx="6153641" cy="398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00"/>
                                        <p:tgtEl>
                                          <p:spTgt spid="1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00"/>
                                        <p:tgtEl>
                                          <p:spTgt spid="1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00"/>
                                        <p:tgtEl>
                                          <p:spTgt spid="1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00"/>
                                        <p:tgtEl>
                                          <p:spTgt spid="1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700"/>
                                        <p:tgtEl>
                                          <p:spTgt spid="1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00"/>
                                        <p:tgtEl>
                                          <p:spTgt spid="1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9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700"/>
                                        <p:tgtEl>
                                          <p:spTgt spid="1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4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700"/>
                                        <p:tgtEl>
                                          <p:spTgt spid="1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9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1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700"/>
                                        <p:tgtEl>
                                          <p:spTgt spid="1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4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1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700"/>
                                        <p:tgtEl>
                                          <p:spTgt spid="1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700"/>
                                        <p:tgtEl>
                                          <p:spTgt spid="1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00" grpId="2" bldLvl="0" animBg="1" advAuto="0"/>
      <p:bldP spid="13801" grpId="3" animBg="1" advAuto="0"/>
      <p:bldP spid="13815" grpId="4" bldLvl="0" animBg="1" advAuto="0"/>
      <p:bldP spid="13816" grpId="5" animBg="1" advAuto="0"/>
      <p:bldP spid="13836" grpId="6" bldLvl="0" animBg="1" advAuto="0"/>
      <p:bldP spid="13837" grpId="7" animBg="1" advAuto="0"/>
      <p:bldP spid="13862" grpId="8" bldLvl="0" animBg="1" advAuto="0"/>
      <p:bldP spid="13863" grpId="9" animBg="1" advAuto="0"/>
      <p:bldP spid="13899" grpId="10" bldLvl="0" animBg="1" advAuto="0"/>
      <p:bldP spid="13900" grpId="11" animBg="1" advAuto="0"/>
      <p:bldP spid="13906" grpId="1" bldLvl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3" name="Shape 13963"/>
          <p:cNvSpPr>
            <a:spLocks noGrp="1"/>
          </p:cNvSpPr>
          <p:nvPr>
            <p:ph type="sldNum" sz="quarter" idx="2"/>
          </p:nvPr>
        </p:nvSpPr>
        <p:spPr>
          <a:xfrm>
            <a:off x="11781385" y="124426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15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3969" name="Group 13969"/>
          <p:cNvGrpSpPr/>
          <p:nvPr/>
        </p:nvGrpSpPr>
        <p:grpSpPr>
          <a:xfrm>
            <a:off x="976091" y="1957163"/>
            <a:ext cx="2794735" cy="3041763"/>
            <a:chOff x="-70005" y="0"/>
            <a:chExt cx="5589467" cy="6083526"/>
          </a:xfrm>
        </p:grpSpPr>
        <p:sp>
          <p:nvSpPr>
            <p:cNvPr id="13964" name="Shape 13964"/>
            <p:cNvSpPr/>
            <p:nvPr/>
          </p:nvSpPr>
          <p:spPr>
            <a:xfrm>
              <a:off x="1793856" y="2138499"/>
              <a:ext cx="3713678" cy="825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 defTabSz="800735">
                <a:lnSpc>
                  <a:spcPct val="120000"/>
                </a:lnSpc>
                <a:defRPr sz="2425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  <p:sp>
          <p:nvSpPr>
            <p:cNvPr id="13965" name="Shape 13965"/>
            <p:cNvSpPr/>
            <p:nvPr/>
          </p:nvSpPr>
          <p:spPr>
            <a:xfrm>
              <a:off x="-70005" y="0"/>
              <a:ext cx="4855961" cy="958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5700"/>
                </a:lnSpc>
                <a:spcBef>
                  <a:spcPts val="600"/>
                </a:spcBef>
                <a:defRPr sz="4000" spc="-239" baseline="15000">
                  <a:solidFill>
                    <a:srgbClr val="A6AAA9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00000"/>
                </a:lnSpc>
                <a:defRPr sz="1800" spc="0" baseline="0">
                  <a:solidFill>
                    <a:srgbClr val="000000"/>
                  </a:solidFill>
                </a:defRPr>
              </a:pPr>
              <a:r>
                <a:rPr lang="en-US" sz="1465" spc="0" dirty="0" smtClean="0">
                  <a:solidFill>
                    <a:schemeClr val="bg1">
                      <a:lumMod val="50000"/>
                    </a:schemeClr>
                  </a:solidFill>
                </a:rPr>
                <a:t>Arrow Process</a:t>
              </a:r>
              <a:endParaRPr lang="en-US" sz="1465" spc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966" name="Shape 13966"/>
            <p:cNvSpPr/>
            <p:nvPr/>
          </p:nvSpPr>
          <p:spPr>
            <a:xfrm>
              <a:off x="-70005" y="1955800"/>
              <a:ext cx="2338492" cy="113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22900"/>
                </a:lnSpc>
                <a:spcBef>
                  <a:spcPts val="10000"/>
                </a:spcBef>
                <a:defRPr sz="10000" cap="all" spc="-600" baseline="6000">
                  <a:solidFill>
                    <a:srgbClr val="02AF96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3465" spc="-225" dirty="0">
                  <a:solidFill>
                    <a:schemeClr val="accent2"/>
                  </a:solidFill>
                </a:rPr>
                <a:t>95%</a:t>
              </a:r>
            </a:p>
          </p:txBody>
        </p:sp>
        <p:sp>
          <p:nvSpPr>
            <p:cNvPr id="13967" name="Shape 13967"/>
            <p:cNvSpPr/>
            <p:nvPr/>
          </p:nvSpPr>
          <p:spPr>
            <a:xfrm>
              <a:off x="0" y="3950320"/>
              <a:ext cx="5519462" cy="2133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 defTabSz="701675">
                <a:lnSpc>
                  <a:spcPct val="120000"/>
                </a:lnSpc>
                <a:defRPr sz="2125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of different typefaces and layouts, and in general the content filler text for layouts, non-readability is of great importance.</a:t>
              </a:r>
            </a:p>
          </p:txBody>
        </p:sp>
        <p:sp>
          <p:nvSpPr>
            <p:cNvPr id="13968" name="Shape 13968"/>
            <p:cNvSpPr/>
            <p:nvPr/>
          </p:nvSpPr>
          <p:spPr>
            <a:xfrm>
              <a:off x="0" y="755761"/>
              <a:ext cx="5407774" cy="9582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25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</p:grpSp>
      <p:grpSp>
        <p:nvGrpSpPr>
          <p:cNvPr id="13972" name="Group 13972"/>
          <p:cNvGrpSpPr/>
          <p:nvPr/>
        </p:nvGrpSpPr>
        <p:grpSpPr>
          <a:xfrm>
            <a:off x="1011093" y="5316671"/>
            <a:ext cx="1132713" cy="507884"/>
            <a:chOff x="0" y="-10353"/>
            <a:chExt cx="2265423" cy="1015766"/>
          </a:xfrm>
        </p:grpSpPr>
        <p:sp>
          <p:nvSpPr>
            <p:cNvPr id="13970" name="Shape 13970"/>
            <p:cNvSpPr/>
            <p:nvPr/>
          </p:nvSpPr>
          <p:spPr>
            <a:xfrm>
              <a:off x="0" y="0"/>
              <a:ext cx="303699" cy="822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54" y="0"/>
                  </a:moveTo>
                  <a:cubicBezTo>
                    <a:pt x="8882" y="0"/>
                    <a:pt x="7409" y="208"/>
                    <a:pt x="6286" y="622"/>
                  </a:cubicBezTo>
                  <a:cubicBezTo>
                    <a:pt x="4041" y="1451"/>
                    <a:pt x="4041" y="2795"/>
                    <a:pt x="6286" y="3624"/>
                  </a:cubicBezTo>
                  <a:cubicBezTo>
                    <a:pt x="8532" y="4452"/>
                    <a:pt x="12173" y="4452"/>
                    <a:pt x="14419" y="3624"/>
                  </a:cubicBezTo>
                  <a:cubicBezTo>
                    <a:pt x="16664" y="2795"/>
                    <a:pt x="16664" y="1451"/>
                    <a:pt x="14419" y="622"/>
                  </a:cubicBezTo>
                  <a:cubicBezTo>
                    <a:pt x="13296" y="208"/>
                    <a:pt x="11825" y="0"/>
                    <a:pt x="10354" y="0"/>
                  </a:cubicBezTo>
                  <a:close/>
                  <a:moveTo>
                    <a:pt x="2751" y="4836"/>
                  </a:moveTo>
                  <a:cubicBezTo>
                    <a:pt x="1555" y="4836"/>
                    <a:pt x="550" y="5119"/>
                    <a:pt x="171" y="5512"/>
                  </a:cubicBezTo>
                  <a:cubicBezTo>
                    <a:pt x="65" y="5594"/>
                    <a:pt x="0" y="5685"/>
                    <a:pt x="0" y="5782"/>
                  </a:cubicBezTo>
                  <a:lnTo>
                    <a:pt x="0" y="5851"/>
                  </a:lnTo>
                  <a:lnTo>
                    <a:pt x="0" y="6917"/>
                  </a:lnTo>
                  <a:lnTo>
                    <a:pt x="0" y="12511"/>
                  </a:lnTo>
                  <a:cubicBezTo>
                    <a:pt x="0" y="12862"/>
                    <a:pt x="772" y="13147"/>
                    <a:pt x="1724" y="13147"/>
                  </a:cubicBezTo>
                  <a:cubicBezTo>
                    <a:pt x="2676" y="13147"/>
                    <a:pt x="3448" y="12862"/>
                    <a:pt x="3448" y="12511"/>
                  </a:cubicBezTo>
                  <a:lnTo>
                    <a:pt x="3448" y="8135"/>
                  </a:lnTo>
                  <a:cubicBezTo>
                    <a:pt x="3404" y="8102"/>
                    <a:pt x="3372" y="8066"/>
                    <a:pt x="3372" y="8026"/>
                  </a:cubicBezTo>
                  <a:lnTo>
                    <a:pt x="3372" y="7759"/>
                  </a:lnTo>
                  <a:cubicBezTo>
                    <a:pt x="3372" y="7619"/>
                    <a:pt x="3680" y="7507"/>
                    <a:pt x="4058" y="7507"/>
                  </a:cubicBezTo>
                  <a:lnTo>
                    <a:pt x="4094" y="7507"/>
                  </a:lnTo>
                  <a:cubicBezTo>
                    <a:pt x="4472" y="7507"/>
                    <a:pt x="4777" y="7619"/>
                    <a:pt x="4777" y="7759"/>
                  </a:cubicBezTo>
                  <a:lnTo>
                    <a:pt x="4777" y="8026"/>
                  </a:lnTo>
                  <a:cubicBezTo>
                    <a:pt x="4777" y="8031"/>
                    <a:pt x="4770" y="8035"/>
                    <a:pt x="4770" y="8039"/>
                  </a:cubicBezTo>
                  <a:lnTo>
                    <a:pt x="4770" y="20650"/>
                  </a:lnTo>
                  <a:cubicBezTo>
                    <a:pt x="4770" y="21175"/>
                    <a:pt x="5922" y="21600"/>
                    <a:pt x="7345" y="21600"/>
                  </a:cubicBezTo>
                  <a:cubicBezTo>
                    <a:pt x="8767" y="21600"/>
                    <a:pt x="9920" y="21175"/>
                    <a:pt x="9920" y="20650"/>
                  </a:cubicBezTo>
                  <a:lnTo>
                    <a:pt x="9920" y="13164"/>
                  </a:lnTo>
                  <a:lnTo>
                    <a:pt x="11614" y="13164"/>
                  </a:lnTo>
                  <a:lnTo>
                    <a:pt x="11614" y="20650"/>
                  </a:lnTo>
                  <a:cubicBezTo>
                    <a:pt x="11614" y="21175"/>
                    <a:pt x="12767" y="21600"/>
                    <a:pt x="14189" y="21600"/>
                  </a:cubicBezTo>
                  <a:cubicBezTo>
                    <a:pt x="15612" y="21600"/>
                    <a:pt x="16765" y="21175"/>
                    <a:pt x="16765" y="20650"/>
                  </a:cubicBezTo>
                  <a:lnTo>
                    <a:pt x="16765" y="7932"/>
                  </a:lnTo>
                  <a:lnTo>
                    <a:pt x="16782" y="7932"/>
                  </a:lnTo>
                  <a:lnTo>
                    <a:pt x="16782" y="7759"/>
                  </a:lnTo>
                  <a:cubicBezTo>
                    <a:pt x="16782" y="7619"/>
                    <a:pt x="17089" y="7507"/>
                    <a:pt x="17467" y="7507"/>
                  </a:cubicBezTo>
                  <a:lnTo>
                    <a:pt x="17503" y="7507"/>
                  </a:lnTo>
                  <a:cubicBezTo>
                    <a:pt x="17881" y="7507"/>
                    <a:pt x="18186" y="7619"/>
                    <a:pt x="18186" y="7759"/>
                  </a:cubicBezTo>
                  <a:lnTo>
                    <a:pt x="18186" y="8026"/>
                  </a:lnTo>
                  <a:cubicBezTo>
                    <a:pt x="18186" y="8048"/>
                    <a:pt x="18166" y="8068"/>
                    <a:pt x="18152" y="8088"/>
                  </a:cubicBezTo>
                  <a:lnTo>
                    <a:pt x="18152" y="12511"/>
                  </a:lnTo>
                  <a:cubicBezTo>
                    <a:pt x="18152" y="12862"/>
                    <a:pt x="18924" y="13147"/>
                    <a:pt x="19876" y="13147"/>
                  </a:cubicBezTo>
                  <a:cubicBezTo>
                    <a:pt x="20828" y="13147"/>
                    <a:pt x="21600" y="12862"/>
                    <a:pt x="21600" y="12511"/>
                  </a:cubicBezTo>
                  <a:lnTo>
                    <a:pt x="21600" y="6917"/>
                  </a:lnTo>
                  <a:lnTo>
                    <a:pt x="21600" y="5851"/>
                  </a:lnTo>
                  <a:lnTo>
                    <a:pt x="21600" y="5782"/>
                  </a:lnTo>
                  <a:cubicBezTo>
                    <a:pt x="21600" y="5685"/>
                    <a:pt x="21535" y="5594"/>
                    <a:pt x="21429" y="5512"/>
                  </a:cubicBezTo>
                  <a:cubicBezTo>
                    <a:pt x="21050" y="5119"/>
                    <a:pt x="20045" y="4836"/>
                    <a:pt x="18849" y="4836"/>
                  </a:cubicBezTo>
                  <a:lnTo>
                    <a:pt x="2751" y="4836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3971" name="Shape 13971"/>
            <p:cNvSpPr/>
            <p:nvPr/>
          </p:nvSpPr>
          <p:spPr>
            <a:xfrm rot="10594">
              <a:off x="443941" y="-10353"/>
              <a:ext cx="1821482" cy="1015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lnSpc>
                  <a:spcPts val="940"/>
                </a:lnSpc>
                <a:spcBef>
                  <a:spcPts val="225"/>
                </a:spcBef>
                <a:defRPr sz="1800"/>
              </a:pPr>
              <a:r>
                <a:rPr sz="1735" dirty="0">
                  <a:solidFill>
                    <a:schemeClr val="accent4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75%</a:t>
              </a:r>
            </a:p>
            <a:p>
              <a:pPr algn="l">
                <a:lnSpc>
                  <a:spcPts val="940"/>
                </a:lnSpc>
                <a:spcBef>
                  <a:spcPts val="225"/>
                </a:spcBef>
                <a:defRPr sz="1800"/>
              </a:pPr>
              <a:r>
                <a:rPr sz="1200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Male User</a:t>
              </a:r>
            </a:p>
          </p:txBody>
        </p:sp>
      </p:grpSp>
      <p:grpSp>
        <p:nvGrpSpPr>
          <p:cNvPr id="13975" name="Group 13975"/>
          <p:cNvGrpSpPr/>
          <p:nvPr/>
        </p:nvGrpSpPr>
        <p:grpSpPr>
          <a:xfrm>
            <a:off x="2506460" y="5302824"/>
            <a:ext cx="1242219" cy="522848"/>
            <a:chOff x="0" y="-112091"/>
            <a:chExt cx="2484435" cy="1045694"/>
          </a:xfrm>
        </p:grpSpPr>
        <p:sp>
          <p:nvSpPr>
            <p:cNvPr id="13973" name="Shape 13973"/>
            <p:cNvSpPr/>
            <p:nvPr/>
          </p:nvSpPr>
          <p:spPr>
            <a:xfrm>
              <a:off x="0" y="0"/>
              <a:ext cx="376577" cy="820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extrusionOk="0">
                  <a:moveTo>
                    <a:pt x="10734" y="0"/>
                  </a:moveTo>
                  <a:cubicBezTo>
                    <a:pt x="9684" y="0"/>
                    <a:pt x="8634" y="185"/>
                    <a:pt x="7832" y="555"/>
                  </a:cubicBezTo>
                  <a:cubicBezTo>
                    <a:pt x="6229" y="1295"/>
                    <a:pt x="6229" y="2496"/>
                    <a:pt x="7832" y="3236"/>
                  </a:cubicBezTo>
                  <a:cubicBezTo>
                    <a:pt x="9436" y="3976"/>
                    <a:pt x="12036" y="3976"/>
                    <a:pt x="13639" y="3236"/>
                  </a:cubicBezTo>
                  <a:cubicBezTo>
                    <a:pt x="15242" y="2496"/>
                    <a:pt x="15242" y="1295"/>
                    <a:pt x="13639" y="555"/>
                  </a:cubicBezTo>
                  <a:cubicBezTo>
                    <a:pt x="12837" y="185"/>
                    <a:pt x="11785" y="0"/>
                    <a:pt x="10734" y="0"/>
                  </a:cubicBezTo>
                  <a:close/>
                  <a:moveTo>
                    <a:pt x="7608" y="4230"/>
                  </a:moveTo>
                  <a:lnTo>
                    <a:pt x="6386" y="4267"/>
                  </a:lnTo>
                  <a:lnTo>
                    <a:pt x="5619" y="4372"/>
                  </a:lnTo>
                  <a:lnTo>
                    <a:pt x="5102" y="4531"/>
                  </a:lnTo>
                  <a:lnTo>
                    <a:pt x="4585" y="4821"/>
                  </a:lnTo>
                  <a:lnTo>
                    <a:pt x="3961" y="5339"/>
                  </a:lnTo>
                  <a:lnTo>
                    <a:pt x="3263" y="6205"/>
                  </a:lnTo>
                  <a:lnTo>
                    <a:pt x="221" y="10804"/>
                  </a:lnTo>
                  <a:cubicBezTo>
                    <a:pt x="11" y="10970"/>
                    <a:pt x="-52" y="11166"/>
                    <a:pt x="43" y="11353"/>
                  </a:cubicBezTo>
                  <a:cubicBezTo>
                    <a:pt x="155" y="11572"/>
                    <a:pt x="474" y="11757"/>
                    <a:pt x="910" y="11857"/>
                  </a:cubicBezTo>
                  <a:cubicBezTo>
                    <a:pt x="1095" y="11848"/>
                    <a:pt x="1275" y="11829"/>
                    <a:pt x="1449" y="11799"/>
                  </a:cubicBezTo>
                  <a:cubicBezTo>
                    <a:pt x="2214" y="11670"/>
                    <a:pt x="2778" y="11366"/>
                    <a:pt x="2939" y="10998"/>
                  </a:cubicBezTo>
                  <a:lnTo>
                    <a:pt x="5339" y="7729"/>
                  </a:lnTo>
                  <a:cubicBezTo>
                    <a:pt x="5412" y="7601"/>
                    <a:pt x="5533" y="7478"/>
                    <a:pt x="5697" y="7369"/>
                  </a:cubicBezTo>
                  <a:cubicBezTo>
                    <a:pt x="5977" y="7184"/>
                    <a:pt x="6372" y="7041"/>
                    <a:pt x="6829" y="6959"/>
                  </a:cubicBezTo>
                  <a:lnTo>
                    <a:pt x="7184" y="7246"/>
                  </a:lnTo>
                  <a:lnTo>
                    <a:pt x="5258" y="11244"/>
                  </a:lnTo>
                  <a:lnTo>
                    <a:pt x="1985" y="14779"/>
                  </a:lnTo>
                  <a:lnTo>
                    <a:pt x="6651" y="14779"/>
                  </a:lnTo>
                  <a:lnTo>
                    <a:pt x="6651" y="20894"/>
                  </a:lnTo>
                  <a:cubicBezTo>
                    <a:pt x="6651" y="21284"/>
                    <a:pt x="7338" y="21600"/>
                    <a:pt x="8185" y="21600"/>
                  </a:cubicBezTo>
                  <a:cubicBezTo>
                    <a:pt x="9031" y="21600"/>
                    <a:pt x="9718" y="21284"/>
                    <a:pt x="9718" y="20894"/>
                  </a:cubicBezTo>
                  <a:lnTo>
                    <a:pt x="9718" y="14779"/>
                  </a:lnTo>
                  <a:lnTo>
                    <a:pt x="11809" y="14779"/>
                  </a:lnTo>
                  <a:lnTo>
                    <a:pt x="11809" y="20894"/>
                  </a:lnTo>
                  <a:cubicBezTo>
                    <a:pt x="11810" y="21284"/>
                    <a:pt x="12496" y="21600"/>
                    <a:pt x="13343" y="21600"/>
                  </a:cubicBezTo>
                  <a:cubicBezTo>
                    <a:pt x="14190" y="21600"/>
                    <a:pt x="14876" y="21284"/>
                    <a:pt x="14876" y="20894"/>
                  </a:cubicBezTo>
                  <a:lnTo>
                    <a:pt x="14876" y="14779"/>
                  </a:lnTo>
                  <a:lnTo>
                    <a:pt x="15148" y="14779"/>
                  </a:lnTo>
                  <a:lnTo>
                    <a:pt x="19891" y="14779"/>
                  </a:lnTo>
                  <a:lnTo>
                    <a:pt x="18635" y="13649"/>
                  </a:lnTo>
                  <a:cubicBezTo>
                    <a:pt x="18510" y="13553"/>
                    <a:pt x="18387" y="13457"/>
                    <a:pt x="18268" y="13359"/>
                  </a:cubicBezTo>
                  <a:cubicBezTo>
                    <a:pt x="16031" y="11534"/>
                    <a:pt x="14874" y="9469"/>
                    <a:pt x="14911" y="7372"/>
                  </a:cubicBezTo>
                  <a:lnTo>
                    <a:pt x="14742" y="7027"/>
                  </a:lnTo>
                  <a:lnTo>
                    <a:pt x="14880" y="6936"/>
                  </a:lnTo>
                  <a:lnTo>
                    <a:pt x="15385" y="7028"/>
                  </a:lnTo>
                  <a:lnTo>
                    <a:pt x="15755" y="7230"/>
                  </a:lnTo>
                  <a:lnTo>
                    <a:pt x="16076" y="7667"/>
                  </a:lnTo>
                  <a:cubicBezTo>
                    <a:pt x="16615" y="8406"/>
                    <a:pt x="17179" y="9141"/>
                    <a:pt x="17766" y="9873"/>
                  </a:cubicBezTo>
                  <a:cubicBezTo>
                    <a:pt x="18209" y="10424"/>
                    <a:pt x="18664" y="10975"/>
                    <a:pt x="19134" y="11522"/>
                  </a:cubicBezTo>
                  <a:cubicBezTo>
                    <a:pt x="19339" y="11680"/>
                    <a:pt x="19704" y="11781"/>
                    <a:pt x="20103" y="11789"/>
                  </a:cubicBezTo>
                  <a:cubicBezTo>
                    <a:pt x="20905" y="11806"/>
                    <a:pt x="21548" y="11488"/>
                    <a:pt x="21456" y="11120"/>
                  </a:cubicBezTo>
                  <a:lnTo>
                    <a:pt x="21331" y="10834"/>
                  </a:lnTo>
                  <a:lnTo>
                    <a:pt x="18723" y="6751"/>
                  </a:lnTo>
                  <a:lnTo>
                    <a:pt x="17878" y="5695"/>
                  </a:lnTo>
                  <a:lnTo>
                    <a:pt x="17027" y="4880"/>
                  </a:lnTo>
                  <a:lnTo>
                    <a:pt x="16497" y="4601"/>
                  </a:lnTo>
                  <a:lnTo>
                    <a:pt x="15883" y="4357"/>
                  </a:lnTo>
                  <a:lnTo>
                    <a:pt x="15347" y="4266"/>
                  </a:lnTo>
                  <a:lnTo>
                    <a:pt x="14400" y="4230"/>
                  </a:lnTo>
                  <a:lnTo>
                    <a:pt x="7608" y="423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>
                <a:solidFill>
                  <a:schemeClr val="accent6"/>
                </a:solidFill>
              </a:endParaRPr>
            </a:p>
          </p:txBody>
        </p:sp>
        <p:sp>
          <p:nvSpPr>
            <p:cNvPr id="13974" name="Shape 13974"/>
            <p:cNvSpPr/>
            <p:nvPr/>
          </p:nvSpPr>
          <p:spPr>
            <a:xfrm rot="10594">
              <a:off x="465414" y="-108986"/>
              <a:ext cx="2017426" cy="1039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lnSpc>
                  <a:spcPts val="940"/>
                </a:lnSpc>
                <a:spcBef>
                  <a:spcPts val="225"/>
                </a:spcBef>
                <a:defRPr sz="1800"/>
              </a:pPr>
              <a:r>
                <a:rPr sz="1735" dirty="0">
                  <a:solidFill>
                    <a:schemeClr val="accent6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25%</a:t>
              </a:r>
            </a:p>
            <a:p>
              <a:pPr algn="l">
                <a:lnSpc>
                  <a:spcPts val="940"/>
                </a:lnSpc>
                <a:spcBef>
                  <a:spcPts val="225"/>
                </a:spcBef>
                <a:defRPr sz="1800"/>
              </a:pPr>
              <a:r>
                <a:rPr sz="1200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Female User</a:t>
              </a:r>
            </a:p>
          </p:txBody>
        </p:sp>
      </p:grpSp>
      <p:grpSp>
        <p:nvGrpSpPr>
          <p:cNvPr id="14006" name="Group 14006"/>
          <p:cNvGrpSpPr/>
          <p:nvPr/>
        </p:nvGrpSpPr>
        <p:grpSpPr>
          <a:xfrm rot="20940000" flipH="1">
            <a:off x="4366115" y="1175033"/>
            <a:ext cx="8354123" cy="5048929"/>
            <a:chOff x="0" y="0"/>
            <a:chExt cx="16708244" cy="10097857"/>
          </a:xfrm>
        </p:grpSpPr>
        <p:sp>
          <p:nvSpPr>
            <p:cNvPr id="13976" name="Shape 13976"/>
            <p:cNvSpPr/>
            <p:nvPr/>
          </p:nvSpPr>
          <p:spPr>
            <a:xfrm>
              <a:off x="9043188" y="4489293"/>
              <a:ext cx="4718473" cy="5316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0748" y="402"/>
                  </a:moveTo>
                  <a:cubicBezTo>
                    <a:pt x="10755" y="403"/>
                    <a:pt x="10893" y="421"/>
                    <a:pt x="11149" y="451"/>
                  </a:cubicBezTo>
                  <a:cubicBezTo>
                    <a:pt x="11278" y="465"/>
                    <a:pt x="11435" y="485"/>
                    <a:pt x="11616" y="501"/>
                  </a:cubicBezTo>
                  <a:cubicBezTo>
                    <a:pt x="11796" y="517"/>
                    <a:pt x="12000" y="533"/>
                    <a:pt x="12224" y="548"/>
                  </a:cubicBezTo>
                  <a:cubicBezTo>
                    <a:pt x="12449" y="564"/>
                    <a:pt x="12694" y="579"/>
                    <a:pt x="12957" y="592"/>
                  </a:cubicBezTo>
                  <a:cubicBezTo>
                    <a:pt x="13218" y="604"/>
                    <a:pt x="13493" y="609"/>
                    <a:pt x="13783" y="615"/>
                  </a:cubicBezTo>
                  <a:cubicBezTo>
                    <a:pt x="14071" y="618"/>
                    <a:pt x="14375" y="622"/>
                    <a:pt x="14681" y="617"/>
                  </a:cubicBezTo>
                  <a:cubicBezTo>
                    <a:pt x="14987" y="611"/>
                    <a:pt x="15301" y="602"/>
                    <a:pt x="15618" y="589"/>
                  </a:cubicBezTo>
                  <a:cubicBezTo>
                    <a:pt x="15777" y="582"/>
                    <a:pt x="15936" y="574"/>
                    <a:pt x="16095" y="567"/>
                  </a:cubicBezTo>
                  <a:cubicBezTo>
                    <a:pt x="16253" y="557"/>
                    <a:pt x="16411" y="546"/>
                    <a:pt x="16567" y="535"/>
                  </a:cubicBezTo>
                  <a:cubicBezTo>
                    <a:pt x="16881" y="512"/>
                    <a:pt x="17193" y="486"/>
                    <a:pt x="17497" y="459"/>
                  </a:cubicBezTo>
                  <a:cubicBezTo>
                    <a:pt x="17865" y="424"/>
                    <a:pt x="18217" y="383"/>
                    <a:pt x="18549" y="342"/>
                  </a:cubicBezTo>
                  <a:cubicBezTo>
                    <a:pt x="18764" y="315"/>
                    <a:pt x="18970" y="288"/>
                    <a:pt x="19165" y="262"/>
                  </a:cubicBezTo>
                  <a:cubicBezTo>
                    <a:pt x="19657" y="194"/>
                    <a:pt x="20066" y="125"/>
                    <a:pt x="20357" y="78"/>
                  </a:cubicBezTo>
                  <a:cubicBezTo>
                    <a:pt x="20476" y="57"/>
                    <a:pt x="20574" y="41"/>
                    <a:pt x="20649" y="28"/>
                  </a:cubicBezTo>
                  <a:cubicBezTo>
                    <a:pt x="20757" y="10"/>
                    <a:pt x="20811" y="0"/>
                    <a:pt x="20814" y="0"/>
                  </a:cubicBezTo>
                  <a:cubicBezTo>
                    <a:pt x="20816" y="11"/>
                    <a:pt x="20847" y="161"/>
                    <a:pt x="20900" y="417"/>
                  </a:cubicBezTo>
                  <a:cubicBezTo>
                    <a:pt x="20953" y="683"/>
                    <a:pt x="21032" y="1068"/>
                    <a:pt x="21111" y="1535"/>
                  </a:cubicBezTo>
                  <a:cubicBezTo>
                    <a:pt x="21187" y="1999"/>
                    <a:pt x="21274" y="2551"/>
                    <a:pt x="21347" y="3150"/>
                  </a:cubicBezTo>
                  <a:cubicBezTo>
                    <a:pt x="21382" y="3448"/>
                    <a:pt x="21415" y="3759"/>
                    <a:pt x="21447" y="4079"/>
                  </a:cubicBezTo>
                  <a:cubicBezTo>
                    <a:pt x="21462" y="4239"/>
                    <a:pt x="21477" y="4401"/>
                    <a:pt x="21491" y="4564"/>
                  </a:cubicBezTo>
                  <a:cubicBezTo>
                    <a:pt x="21503" y="4726"/>
                    <a:pt x="21514" y="4890"/>
                    <a:pt x="21525" y="5053"/>
                  </a:cubicBezTo>
                  <a:cubicBezTo>
                    <a:pt x="21546" y="5382"/>
                    <a:pt x="21563" y="5714"/>
                    <a:pt x="21578" y="6044"/>
                  </a:cubicBezTo>
                  <a:cubicBezTo>
                    <a:pt x="21591" y="6373"/>
                    <a:pt x="21593" y="6696"/>
                    <a:pt x="21597" y="7014"/>
                  </a:cubicBezTo>
                  <a:cubicBezTo>
                    <a:pt x="21599" y="7332"/>
                    <a:pt x="21600" y="7642"/>
                    <a:pt x="21595" y="7937"/>
                  </a:cubicBezTo>
                  <a:cubicBezTo>
                    <a:pt x="21587" y="8231"/>
                    <a:pt x="21577" y="8510"/>
                    <a:pt x="21566" y="8771"/>
                  </a:cubicBezTo>
                  <a:cubicBezTo>
                    <a:pt x="21555" y="9031"/>
                    <a:pt x="21543" y="9272"/>
                    <a:pt x="21531" y="9486"/>
                  </a:cubicBezTo>
                  <a:cubicBezTo>
                    <a:pt x="21518" y="9700"/>
                    <a:pt x="21501" y="9885"/>
                    <a:pt x="21489" y="10039"/>
                  </a:cubicBezTo>
                  <a:cubicBezTo>
                    <a:pt x="21461" y="10348"/>
                    <a:pt x="21446" y="10516"/>
                    <a:pt x="21446" y="10524"/>
                  </a:cubicBezTo>
                  <a:cubicBezTo>
                    <a:pt x="21443" y="10527"/>
                    <a:pt x="21387" y="10583"/>
                    <a:pt x="21275" y="10692"/>
                  </a:cubicBezTo>
                  <a:cubicBezTo>
                    <a:pt x="21163" y="10801"/>
                    <a:pt x="21003" y="10962"/>
                    <a:pt x="20787" y="11160"/>
                  </a:cubicBezTo>
                  <a:cubicBezTo>
                    <a:pt x="20572" y="11360"/>
                    <a:pt x="20312" y="11602"/>
                    <a:pt x="20013" y="11879"/>
                  </a:cubicBezTo>
                  <a:cubicBezTo>
                    <a:pt x="19730" y="12131"/>
                    <a:pt x="19410" y="12412"/>
                    <a:pt x="19063" y="12715"/>
                  </a:cubicBezTo>
                  <a:cubicBezTo>
                    <a:pt x="19035" y="12739"/>
                    <a:pt x="19007" y="12764"/>
                    <a:pt x="18979" y="12788"/>
                  </a:cubicBezTo>
                  <a:cubicBezTo>
                    <a:pt x="17445" y="14103"/>
                    <a:pt x="15265" y="15759"/>
                    <a:pt x="12924" y="17169"/>
                  </a:cubicBezTo>
                  <a:cubicBezTo>
                    <a:pt x="12630" y="17343"/>
                    <a:pt x="12337" y="17517"/>
                    <a:pt x="12045" y="17690"/>
                  </a:cubicBezTo>
                  <a:cubicBezTo>
                    <a:pt x="11751" y="17860"/>
                    <a:pt x="11453" y="18020"/>
                    <a:pt x="11159" y="18183"/>
                  </a:cubicBezTo>
                  <a:cubicBezTo>
                    <a:pt x="11013" y="18263"/>
                    <a:pt x="10866" y="18344"/>
                    <a:pt x="10720" y="18423"/>
                  </a:cubicBezTo>
                  <a:cubicBezTo>
                    <a:pt x="10574" y="18501"/>
                    <a:pt x="10427" y="18575"/>
                    <a:pt x="10281" y="18650"/>
                  </a:cubicBezTo>
                  <a:cubicBezTo>
                    <a:pt x="9989" y="18798"/>
                    <a:pt x="9700" y="18945"/>
                    <a:pt x="9416" y="19089"/>
                  </a:cubicBezTo>
                  <a:cubicBezTo>
                    <a:pt x="9130" y="19228"/>
                    <a:pt x="8847" y="19358"/>
                    <a:pt x="8572" y="19488"/>
                  </a:cubicBezTo>
                  <a:cubicBezTo>
                    <a:pt x="8294" y="19617"/>
                    <a:pt x="8025" y="19747"/>
                    <a:pt x="7758" y="19858"/>
                  </a:cubicBezTo>
                  <a:cubicBezTo>
                    <a:pt x="7493" y="19971"/>
                    <a:pt x="7234" y="20082"/>
                    <a:pt x="6984" y="20190"/>
                  </a:cubicBezTo>
                  <a:cubicBezTo>
                    <a:pt x="6859" y="20242"/>
                    <a:pt x="6736" y="20297"/>
                    <a:pt x="6615" y="20345"/>
                  </a:cubicBezTo>
                  <a:cubicBezTo>
                    <a:pt x="6494" y="20393"/>
                    <a:pt x="6375" y="20440"/>
                    <a:pt x="6258" y="20486"/>
                  </a:cubicBezTo>
                  <a:cubicBezTo>
                    <a:pt x="6024" y="20577"/>
                    <a:pt x="5800" y="20664"/>
                    <a:pt x="5588" y="20747"/>
                  </a:cubicBezTo>
                  <a:cubicBezTo>
                    <a:pt x="5481" y="20788"/>
                    <a:pt x="5377" y="20829"/>
                    <a:pt x="5277" y="20868"/>
                  </a:cubicBezTo>
                  <a:cubicBezTo>
                    <a:pt x="5176" y="20904"/>
                    <a:pt x="5077" y="20939"/>
                    <a:pt x="4982" y="20973"/>
                  </a:cubicBezTo>
                  <a:cubicBezTo>
                    <a:pt x="4600" y="21107"/>
                    <a:pt x="4268" y="21224"/>
                    <a:pt x="3994" y="21321"/>
                  </a:cubicBezTo>
                  <a:cubicBezTo>
                    <a:pt x="3857" y="21371"/>
                    <a:pt x="3735" y="21408"/>
                    <a:pt x="3628" y="21442"/>
                  </a:cubicBezTo>
                  <a:cubicBezTo>
                    <a:pt x="3522" y="21476"/>
                    <a:pt x="3431" y="21505"/>
                    <a:pt x="3358" y="21529"/>
                  </a:cubicBezTo>
                  <a:cubicBezTo>
                    <a:pt x="3210" y="21575"/>
                    <a:pt x="3136" y="21599"/>
                    <a:pt x="3132" y="21600"/>
                  </a:cubicBezTo>
                  <a:cubicBezTo>
                    <a:pt x="3137" y="21592"/>
                    <a:pt x="3238" y="21444"/>
                    <a:pt x="3423" y="21171"/>
                  </a:cubicBezTo>
                  <a:cubicBezTo>
                    <a:pt x="3515" y="21034"/>
                    <a:pt x="3625" y="20871"/>
                    <a:pt x="3749" y="20679"/>
                  </a:cubicBezTo>
                  <a:cubicBezTo>
                    <a:pt x="3873" y="20485"/>
                    <a:pt x="4012" y="20267"/>
                    <a:pt x="4159" y="20029"/>
                  </a:cubicBezTo>
                  <a:cubicBezTo>
                    <a:pt x="4454" y="19555"/>
                    <a:pt x="4788" y="19010"/>
                    <a:pt x="5122" y="18407"/>
                  </a:cubicBezTo>
                  <a:cubicBezTo>
                    <a:pt x="5289" y="18108"/>
                    <a:pt x="5457" y="17801"/>
                    <a:pt x="5624" y="17490"/>
                  </a:cubicBezTo>
                  <a:cubicBezTo>
                    <a:pt x="5790" y="17180"/>
                    <a:pt x="5950" y="16854"/>
                    <a:pt x="6108" y="16536"/>
                  </a:cubicBezTo>
                  <a:cubicBezTo>
                    <a:pt x="6264" y="16216"/>
                    <a:pt x="6417" y="15901"/>
                    <a:pt x="6560" y="15588"/>
                  </a:cubicBezTo>
                  <a:cubicBezTo>
                    <a:pt x="6702" y="15271"/>
                    <a:pt x="6837" y="14960"/>
                    <a:pt x="6963" y="14663"/>
                  </a:cubicBezTo>
                  <a:cubicBezTo>
                    <a:pt x="7025" y="14514"/>
                    <a:pt x="7086" y="14368"/>
                    <a:pt x="7146" y="14225"/>
                  </a:cubicBezTo>
                  <a:cubicBezTo>
                    <a:pt x="7205" y="14083"/>
                    <a:pt x="7261" y="13943"/>
                    <a:pt x="7313" y="13804"/>
                  </a:cubicBezTo>
                  <a:cubicBezTo>
                    <a:pt x="7419" y="13528"/>
                    <a:pt x="7515" y="13269"/>
                    <a:pt x="7600" y="13032"/>
                  </a:cubicBezTo>
                  <a:cubicBezTo>
                    <a:pt x="7686" y="12794"/>
                    <a:pt x="7762" y="12577"/>
                    <a:pt x="7828" y="12386"/>
                  </a:cubicBezTo>
                  <a:cubicBezTo>
                    <a:pt x="7892" y="12192"/>
                    <a:pt x="7945" y="12022"/>
                    <a:pt x="7989" y="11884"/>
                  </a:cubicBezTo>
                  <a:cubicBezTo>
                    <a:pt x="8074" y="11607"/>
                    <a:pt x="8120" y="11457"/>
                    <a:pt x="8122" y="11449"/>
                  </a:cubicBezTo>
                  <a:cubicBezTo>
                    <a:pt x="8122" y="11449"/>
                    <a:pt x="8082" y="11435"/>
                    <a:pt x="8006" y="11410"/>
                  </a:cubicBezTo>
                  <a:cubicBezTo>
                    <a:pt x="7937" y="11387"/>
                    <a:pt x="7839" y="11354"/>
                    <a:pt x="7714" y="11312"/>
                  </a:cubicBezTo>
                  <a:cubicBezTo>
                    <a:pt x="7649" y="11290"/>
                    <a:pt x="7577" y="11265"/>
                    <a:pt x="7499" y="11238"/>
                  </a:cubicBezTo>
                  <a:cubicBezTo>
                    <a:pt x="7447" y="11220"/>
                    <a:pt x="7392" y="11201"/>
                    <a:pt x="7334" y="11180"/>
                  </a:cubicBezTo>
                  <a:cubicBezTo>
                    <a:pt x="7307" y="11170"/>
                    <a:pt x="7280" y="11161"/>
                    <a:pt x="7253" y="11150"/>
                  </a:cubicBezTo>
                  <a:cubicBezTo>
                    <a:pt x="7117" y="11099"/>
                    <a:pt x="6970" y="11043"/>
                    <a:pt x="6812" y="10981"/>
                  </a:cubicBezTo>
                  <a:cubicBezTo>
                    <a:pt x="6763" y="10962"/>
                    <a:pt x="6713" y="10942"/>
                    <a:pt x="6662" y="10922"/>
                  </a:cubicBezTo>
                  <a:cubicBezTo>
                    <a:pt x="6592" y="10894"/>
                    <a:pt x="6521" y="10866"/>
                    <a:pt x="6449" y="10836"/>
                  </a:cubicBezTo>
                  <a:cubicBezTo>
                    <a:pt x="6298" y="10775"/>
                    <a:pt x="6140" y="10710"/>
                    <a:pt x="5979" y="10641"/>
                  </a:cubicBezTo>
                  <a:cubicBezTo>
                    <a:pt x="5898" y="10607"/>
                    <a:pt x="5815" y="10571"/>
                    <a:pt x="5731" y="10533"/>
                  </a:cubicBezTo>
                  <a:cubicBezTo>
                    <a:pt x="5693" y="10516"/>
                    <a:pt x="5654" y="10498"/>
                    <a:pt x="5615" y="10480"/>
                  </a:cubicBezTo>
                  <a:cubicBezTo>
                    <a:pt x="5492" y="10423"/>
                    <a:pt x="5366" y="10364"/>
                    <a:pt x="5237" y="10305"/>
                  </a:cubicBezTo>
                  <a:cubicBezTo>
                    <a:pt x="5081" y="10230"/>
                    <a:pt x="4923" y="10154"/>
                    <a:pt x="4764" y="10075"/>
                  </a:cubicBezTo>
                  <a:cubicBezTo>
                    <a:pt x="4664" y="10026"/>
                    <a:pt x="4565" y="9976"/>
                    <a:pt x="4466" y="9926"/>
                  </a:cubicBezTo>
                  <a:cubicBezTo>
                    <a:pt x="4206" y="9791"/>
                    <a:pt x="3946" y="9648"/>
                    <a:pt x="3692" y="9505"/>
                  </a:cubicBezTo>
                  <a:cubicBezTo>
                    <a:pt x="3632" y="9470"/>
                    <a:pt x="3571" y="9436"/>
                    <a:pt x="3510" y="9401"/>
                  </a:cubicBezTo>
                  <a:cubicBezTo>
                    <a:pt x="3473" y="9379"/>
                    <a:pt x="3436" y="9358"/>
                    <a:pt x="3399" y="9337"/>
                  </a:cubicBezTo>
                  <a:cubicBezTo>
                    <a:pt x="3371" y="9321"/>
                    <a:pt x="3344" y="9305"/>
                    <a:pt x="3316" y="9289"/>
                  </a:cubicBezTo>
                  <a:cubicBezTo>
                    <a:pt x="3270" y="9262"/>
                    <a:pt x="3224" y="9236"/>
                    <a:pt x="3178" y="9209"/>
                  </a:cubicBezTo>
                  <a:cubicBezTo>
                    <a:pt x="3137" y="9184"/>
                    <a:pt x="3096" y="9160"/>
                    <a:pt x="3055" y="9135"/>
                  </a:cubicBezTo>
                  <a:cubicBezTo>
                    <a:pt x="3019" y="9113"/>
                    <a:pt x="2984" y="9091"/>
                    <a:pt x="2949" y="9069"/>
                  </a:cubicBezTo>
                  <a:cubicBezTo>
                    <a:pt x="2888" y="9031"/>
                    <a:pt x="2828" y="8993"/>
                    <a:pt x="2768" y="8955"/>
                  </a:cubicBezTo>
                  <a:cubicBezTo>
                    <a:pt x="2591" y="8843"/>
                    <a:pt x="2419" y="8732"/>
                    <a:pt x="2255" y="8623"/>
                  </a:cubicBezTo>
                  <a:cubicBezTo>
                    <a:pt x="1954" y="8427"/>
                    <a:pt x="1672" y="8226"/>
                    <a:pt x="1417" y="8039"/>
                  </a:cubicBezTo>
                  <a:cubicBezTo>
                    <a:pt x="1295" y="7950"/>
                    <a:pt x="1180" y="7863"/>
                    <a:pt x="1072" y="7781"/>
                  </a:cubicBezTo>
                  <a:cubicBezTo>
                    <a:pt x="1020" y="7742"/>
                    <a:pt x="970" y="7704"/>
                    <a:pt x="922" y="7667"/>
                  </a:cubicBezTo>
                  <a:cubicBezTo>
                    <a:pt x="851" y="7612"/>
                    <a:pt x="783" y="7559"/>
                    <a:pt x="720" y="7510"/>
                  </a:cubicBezTo>
                  <a:cubicBezTo>
                    <a:pt x="687" y="7484"/>
                    <a:pt x="655" y="7459"/>
                    <a:pt x="624" y="7434"/>
                  </a:cubicBezTo>
                  <a:cubicBezTo>
                    <a:pt x="494" y="7331"/>
                    <a:pt x="381" y="7237"/>
                    <a:pt x="290" y="7160"/>
                  </a:cubicBezTo>
                  <a:cubicBezTo>
                    <a:pt x="105" y="7004"/>
                    <a:pt x="5" y="6919"/>
                    <a:pt x="0" y="6914"/>
                  </a:cubicBezTo>
                  <a:cubicBezTo>
                    <a:pt x="12" y="6904"/>
                    <a:pt x="57" y="6890"/>
                    <a:pt x="131" y="6866"/>
                  </a:cubicBezTo>
                  <a:cubicBezTo>
                    <a:pt x="219" y="6837"/>
                    <a:pt x="352" y="6800"/>
                    <a:pt x="517" y="6742"/>
                  </a:cubicBezTo>
                  <a:cubicBezTo>
                    <a:pt x="680" y="6684"/>
                    <a:pt x="879" y="6613"/>
                    <a:pt x="1108" y="6533"/>
                  </a:cubicBezTo>
                  <a:cubicBezTo>
                    <a:pt x="1165" y="6513"/>
                    <a:pt x="1223" y="6493"/>
                    <a:pt x="1284" y="6471"/>
                  </a:cubicBezTo>
                  <a:cubicBezTo>
                    <a:pt x="1344" y="6448"/>
                    <a:pt x="1405" y="6424"/>
                    <a:pt x="1468" y="6399"/>
                  </a:cubicBezTo>
                  <a:cubicBezTo>
                    <a:pt x="1594" y="6350"/>
                    <a:pt x="1726" y="6298"/>
                    <a:pt x="1864" y="6244"/>
                  </a:cubicBezTo>
                  <a:cubicBezTo>
                    <a:pt x="1934" y="6217"/>
                    <a:pt x="2004" y="6190"/>
                    <a:pt x="2076" y="6162"/>
                  </a:cubicBezTo>
                  <a:cubicBezTo>
                    <a:pt x="2148" y="6135"/>
                    <a:pt x="2218" y="6101"/>
                    <a:pt x="2292" y="6070"/>
                  </a:cubicBezTo>
                  <a:cubicBezTo>
                    <a:pt x="2438" y="6008"/>
                    <a:pt x="2590" y="5943"/>
                    <a:pt x="2745" y="5876"/>
                  </a:cubicBezTo>
                  <a:cubicBezTo>
                    <a:pt x="2902" y="5813"/>
                    <a:pt x="3057" y="5736"/>
                    <a:pt x="3217" y="5661"/>
                  </a:cubicBezTo>
                  <a:cubicBezTo>
                    <a:pt x="3378" y="5586"/>
                    <a:pt x="3542" y="5509"/>
                    <a:pt x="3709" y="5431"/>
                  </a:cubicBezTo>
                  <a:cubicBezTo>
                    <a:pt x="3872" y="5348"/>
                    <a:pt x="4038" y="5263"/>
                    <a:pt x="4207" y="5177"/>
                  </a:cubicBezTo>
                  <a:cubicBezTo>
                    <a:pt x="4291" y="5134"/>
                    <a:pt x="4376" y="5092"/>
                    <a:pt x="4461" y="5048"/>
                  </a:cubicBezTo>
                  <a:cubicBezTo>
                    <a:pt x="4545" y="5001"/>
                    <a:pt x="4628" y="4955"/>
                    <a:pt x="4713" y="4908"/>
                  </a:cubicBezTo>
                  <a:cubicBezTo>
                    <a:pt x="4881" y="4813"/>
                    <a:pt x="5053" y="4723"/>
                    <a:pt x="5222" y="4626"/>
                  </a:cubicBezTo>
                  <a:cubicBezTo>
                    <a:pt x="5390" y="4526"/>
                    <a:pt x="5559" y="4426"/>
                    <a:pt x="5727" y="4326"/>
                  </a:cubicBezTo>
                  <a:cubicBezTo>
                    <a:pt x="6396" y="3916"/>
                    <a:pt x="7055" y="3486"/>
                    <a:pt x="7650" y="3041"/>
                  </a:cubicBezTo>
                  <a:cubicBezTo>
                    <a:pt x="7953" y="2828"/>
                    <a:pt x="8233" y="2598"/>
                    <a:pt x="8505" y="2391"/>
                  </a:cubicBezTo>
                  <a:cubicBezTo>
                    <a:pt x="8573" y="2339"/>
                    <a:pt x="8638" y="2285"/>
                    <a:pt x="8702" y="2231"/>
                  </a:cubicBezTo>
                  <a:cubicBezTo>
                    <a:pt x="8767" y="2178"/>
                    <a:pt x="8830" y="2125"/>
                    <a:pt x="8892" y="2074"/>
                  </a:cubicBezTo>
                  <a:cubicBezTo>
                    <a:pt x="9017" y="1971"/>
                    <a:pt x="9138" y="1871"/>
                    <a:pt x="9253" y="1775"/>
                  </a:cubicBezTo>
                  <a:cubicBezTo>
                    <a:pt x="9275" y="1756"/>
                    <a:pt x="9297" y="1737"/>
                    <a:pt x="9318" y="1718"/>
                  </a:cubicBezTo>
                  <a:cubicBezTo>
                    <a:pt x="9520" y="1541"/>
                    <a:pt x="9707" y="1377"/>
                    <a:pt x="9874" y="1230"/>
                  </a:cubicBezTo>
                  <a:cubicBezTo>
                    <a:pt x="10055" y="1061"/>
                    <a:pt x="10213" y="914"/>
                    <a:pt x="10343" y="793"/>
                  </a:cubicBezTo>
                  <a:cubicBezTo>
                    <a:pt x="10475" y="674"/>
                    <a:pt x="10574" y="573"/>
                    <a:pt x="10643" y="506"/>
                  </a:cubicBezTo>
                  <a:cubicBezTo>
                    <a:pt x="10711" y="438"/>
                    <a:pt x="10746" y="404"/>
                    <a:pt x="10748" y="40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977" name="Shape 13977"/>
            <p:cNvSpPr/>
            <p:nvPr/>
          </p:nvSpPr>
          <p:spPr>
            <a:xfrm>
              <a:off x="9395073" y="7294067"/>
              <a:ext cx="1432279" cy="2506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extrusionOk="0">
                  <a:moveTo>
                    <a:pt x="20769" y="1691"/>
                  </a:moveTo>
                  <a:cubicBezTo>
                    <a:pt x="20591" y="2045"/>
                    <a:pt x="20374" y="2428"/>
                    <a:pt x="20138" y="2858"/>
                  </a:cubicBezTo>
                  <a:cubicBezTo>
                    <a:pt x="19898" y="3286"/>
                    <a:pt x="19633" y="3752"/>
                    <a:pt x="19342" y="4247"/>
                  </a:cubicBezTo>
                  <a:cubicBezTo>
                    <a:pt x="19050" y="4740"/>
                    <a:pt x="18743" y="5276"/>
                    <a:pt x="18394" y="5805"/>
                  </a:cubicBezTo>
                  <a:cubicBezTo>
                    <a:pt x="17704" y="6873"/>
                    <a:pt x="16929" y="8037"/>
                    <a:pt x="16092" y="9191"/>
                  </a:cubicBezTo>
                  <a:cubicBezTo>
                    <a:pt x="15247" y="10332"/>
                    <a:pt x="14354" y="11491"/>
                    <a:pt x="13471" y="12576"/>
                  </a:cubicBezTo>
                  <a:cubicBezTo>
                    <a:pt x="12581" y="13644"/>
                    <a:pt x="11706" y="14649"/>
                    <a:pt x="10931" y="15517"/>
                  </a:cubicBezTo>
                  <a:cubicBezTo>
                    <a:pt x="10545" y="15954"/>
                    <a:pt x="10182" y="16340"/>
                    <a:pt x="9855" y="16685"/>
                  </a:cubicBezTo>
                  <a:cubicBezTo>
                    <a:pt x="9523" y="17032"/>
                    <a:pt x="9236" y="17334"/>
                    <a:pt x="8998" y="17583"/>
                  </a:cubicBezTo>
                  <a:cubicBezTo>
                    <a:pt x="8514" y="18083"/>
                    <a:pt x="8251" y="18354"/>
                    <a:pt x="8237" y="18368"/>
                  </a:cubicBezTo>
                  <a:cubicBezTo>
                    <a:pt x="8227" y="18371"/>
                    <a:pt x="8026" y="18416"/>
                    <a:pt x="7627" y="18506"/>
                  </a:cubicBezTo>
                  <a:cubicBezTo>
                    <a:pt x="7228" y="18596"/>
                    <a:pt x="6643" y="18732"/>
                    <a:pt x="5898" y="18880"/>
                  </a:cubicBezTo>
                  <a:cubicBezTo>
                    <a:pt x="4463" y="19168"/>
                    <a:pt x="2434" y="19608"/>
                    <a:pt x="0" y="20038"/>
                  </a:cubicBezTo>
                  <a:cubicBezTo>
                    <a:pt x="1375" y="20516"/>
                    <a:pt x="2554" y="20915"/>
                    <a:pt x="3398" y="21170"/>
                  </a:cubicBezTo>
                  <a:cubicBezTo>
                    <a:pt x="4288" y="21444"/>
                    <a:pt x="4796" y="21600"/>
                    <a:pt x="4815" y="21596"/>
                  </a:cubicBezTo>
                  <a:lnTo>
                    <a:pt x="5160" y="21526"/>
                  </a:lnTo>
                  <a:cubicBezTo>
                    <a:pt x="5177" y="21509"/>
                    <a:pt x="5509" y="21195"/>
                    <a:pt x="6119" y="20616"/>
                  </a:cubicBezTo>
                  <a:cubicBezTo>
                    <a:pt x="6420" y="20326"/>
                    <a:pt x="6783" y="19980"/>
                    <a:pt x="7192" y="19572"/>
                  </a:cubicBezTo>
                  <a:cubicBezTo>
                    <a:pt x="7602" y="19161"/>
                    <a:pt x="8057" y="18698"/>
                    <a:pt x="8544" y="18195"/>
                  </a:cubicBezTo>
                  <a:cubicBezTo>
                    <a:pt x="9515" y="17188"/>
                    <a:pt x="10614" y="16033"/>
                    <a:pt x="11715" y="14755"/>
                  </a:cubicBezTo>
                  <a:cubicBezTo>
                    <a:pt x="12265" y="14121"/>
                    <a:pt x="12820" y="13469"/>
                    <a:pt x="13368" y="12810"/>
                  </a:cubicBezTo>
                  <a:cubicBezTo>
                    <a:pt x="13915" y="12152"/>
                    <a:pt x="14445" y="11460"/>
                    <a:pt x="14963" y="10788"/>
                  </a:cubicBezTo>
                  <a:cubicBezTo>
                    <a:pt x="15479" y="10109"/>
                    <a:pt x="15981" y="9441"/>
                    <a:pt x="16453" y="8777"/>
                  </a:cubicBezTo>
                  <a:cubicBezTo>
                    <a:pt x="16921" y="8105"/>
                    <a:pt x="17365" y="7446"/>
                    <a:pt x="17781" y="6815"/>
                  </a:cubicBezTo>
                  <a:cubicBezTo>
                    <a:pt x="17986" y="6499"/>
                    <a:pt x="18187" y="6189"/>
                    <a:pt x="18383" y="5886"/>
                  </a:cubicBezTo>
                  <a:cubicBezTo>
                    <a:pt x="18578" y="5584"/>
                    <a:pt x="18762" y="5288"/>
                    <a:pt x="18934" y="4993"/>
                  </a:cubicBezTo>
                  <a:cubicBezTo>
                    <a:pt x="19282" y="4409"/>
                    <a:pt x="19598" y="3859"/>
                    <a:pt x="19880" y="3356"/>
                  </a:cubicBezTo>
                  <a:cubicBezTo>
                    <a:pt x="20163" y="2852"/>
                    <a:pt x="20415" y="2392"/>
                    <a:pt x="20629" y="1987"/>
                  </a:cubicBezTo>
                  <a:cubicBezTo>
                    <a:pt x="20843" y="1576"/>
                    <a:pt x="21017" y="1216"/>
                    <a:pt x="21160" y="922"/>
                  </a:cubicBezTo>
                  <a:cubicBezTo>
                    <a:pt x="21441" y="336"/>
                    <a:pt x="21600" y="0"/>
                    <a:pt x="21600" y="0"/>
                  </a:cubicBezTo>
                  <a:cubicBezTo>
                    <a:pt x="21590" y="19"/>
                    <a:pt x="21454" y="301"/>
                    <a:pt x="21220" y="784"/>
                  </a:cubicBezTo>
                  <a:cubicBezTo>
                    <a:pt x="21096" y="1035"/>
                    <a:pt x="20943" y="1340"/>
                    <a:pt x="20769" y="1691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978" name="Shape 13978"/>
            <p:cNvSpPr/>
            <p:nvPr/>
          </p:nvSpPr>
          <p:spPr>
            <a:xfrm>
              <a:off x="8691302" y="4401322"/>
              <a:ext cx="2711118" cy="2905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06" y="0"/>
                  </a:moveTo>
                  <a:cubicBezTo>
                    <a:pt x="18703" y="3"/>
                    <a:pt x="18642" y="66"/>
                    <a:pt x="18524" y="190"/>
                  </a:cubicBezTo>
                  <a:cubicBezTo>
                    <a:pt x="18405" y="313"/>
                    <a:pt x="18232" y="497"/>
                    <a:pt x="18003" y="715"/>
                  </a:cubicBezTo>
                  <a:cubicBezTo>
                    <a:pt x="17776" y="936"/>
                    <a:pt x="17501" y="1205"/>
                    <a:pt x="17186" y="1515"/>
                  </a:cubicBezTo>
                  <a:cubicBezTo>
                    <a:pt x="16895" y="1783"/>
                    <a:pt x="16571" y="2083"/>
                    <a:pt x="16218" y="2408"/>
                  </a:cubicBezTo>
                  <a:cubicBezTo>
                    <a:pt x="16181" y="2442"/>
                    <a:pt x="16144" y="2477"/>
                    <a:pt x="16106" y="2511"/>
                  </a:cubicBezTo>
                  <a:cubicBezTo>
                    <a:pt x="15904" y="2687"/>
                    <a:pt x="15695" y="2869"/>
                    <a:pt x="15478" y="3058"/>
                  </a:cubicBezTo>
                  <a:cubicBezTo>
                    <a:pt x="15369" y="3153"/>
                    <a:pt x="15259" y="3249"/>
                    <a:pt x="15147" y="3347"/>
                  </a:cubicBezTo>
                  <a:cubicBezTo>
                    <a:pt x="15085" y="3402"/>
                    <a:pt x="15021" y="3457"/>
                    <a:pt x="14957" y="3511"/>
                  </a:cubicBezTo>
                  <a:cubicBezTo>
                    <a:pt x="14906" y="3554"/>
                    <a:pt x="14855" y="3597"/>
                    <a:pt x="14802" y="3638"/>
                  </a:cubicBezTo>
                  <a:cubicBezTo>
                    <a:pt x="14330" y="4017"/>
                    <a:pt x="13843" y="4439"/>
                    <a:pt x="13315" y="4828"/>
                  </a:cubicBezTo>
                  <a:cubicBezTo>
                    <a:pt x="13186" y="4929"/>
                    <a:pt x="13055" y="5030"/>
                    <a:pt x="12923" y="5131"/>
                  </a:cubicBezTo>
                  <a:cubicBezTo>
                    <a:pt x="12878" y="5165"/>
                    <a:pt x="12832" y="5199"/>
                    <a:pt x="12787" y="5233"/>
                  </a:cubicBezTo>
                  <a:cubicBezTo>
                    <a:pt x="12699" y="5299"/>
                    <a:pt x="12611" y="5365"/>
                    <a:pt x="12522" y="5431"/>
                  </a:cubicBezTo>
                  <a:cubicBezTo>
                    <a:pt x="12468" y="5471"/>
                    <a:pt x="12413" y="5510"/>
                    <a:pt x="12359" y="5549"/>
                  </a:cubicBezTo>
                  <a:cubicBezTo>
                    <a:pt x="12277" y="5609"/>
                    <a:pt x="12195" y="5669"/>
                    <a:pt x="12112" y="5729"/>
                  </a:cubicBezTo>
                  <a:cubicBezTo>
                    <a:pt x="12051" y="5772"/>
                    <a:pt x="11989" y="5816"/>
                    <a:pt x="11927" y="5859"/>
                  </a:cubicBezTo>
                  <a:cubicBezTo>
                    <a:pt x="11850" y="5914"/>
                    <a:pt x="11774" y="5969"/>
                    <a:pt x="11696" y="6023"/>
                  </a:cubicBezTo>
                  <a:cubicBezTo>
                    <a:pt x="11631" y="6068"/>
                    <a:pt x="11565" y="6113"/>
                    <a:pt x="11500" y="6158"/>
                  </a:cubicBezTo>
                  <a:cubicBezTo>
                    <a:pt x="11425" y="6210"/>
                    <a:pt x="11350" y="6263"/>
                    <a:pt x="11274" y="6314"/>
                  </a:cubicBezTo>
                  <a:cubicBezTo>
                    <a:pt x="11207" y="6360"/>
                    <a:pt x="11140" y="6405"/>
                    <a:pt x="11073" y="6450"/>
                  </a:cubicBezTo>
                  <a:cubicBezTo>
                    <a:pt x="10997" y="6501"/>
                    <a:pt x="10922" y="6552"/>
                    <a:pt x="10846" y="6603"/>
                  </a:cubicBezTo>
                  <a:cubicBezTo>
                    <a:pt x="10779" y="6647"/>
                    <a:pt x="10712" y="6692"/>
                    <a:pt x="10645" y="6736"/>
                  </a:cubicBezTo>
                  <a:cubicBezTo>
                    <a:pt x="10568" y="6787"/>
                    <a:pt x="10492" y="6838"/>
                    <a:pt x="10415" y="6888"/>
                  </a:cubicBezTo>
                  <a:cubicBezTo>
                    <a:pt x="10345" y="6934"/>
                    <a:pt x="10276" y="6979"/>
                    <a:pt x="10206" y="7024"/>
                  </a:cubicBezTo>
                  <a:cubicBezTo>
                    <a:pt x="10127" y="7076"/>
                    <a:pt x="10048" y="7127"/>
                    <a:pt x="9968" y="7179"/>
                  </a:cubicBezTo>
                  <a:cubicBezTo>
                    <a:pt x="9675" y="7362"/>
                    <a:pt x="9382" y="7545"/>
                    <a:pt x="9090" y="7728"/>
                  </a:cubicBezTo>
                  <a:cubicBezTo>
                    <a:pt x="8795" y="7906"/>
                    <a:pt x="8496" y="8071"/>
                    <a:pt x="8202" y="8243"/>
                  </a:cubicBezTo>
                  <a:cubicBezTo>
                    <a:pt x="8056" y="8329"/>
                    <a:pt x="7910" y="8415"/>
                    <a:pt x="7765" y="8499"/>
                  </a:cubicBezTo>
                  <a:cubicBezTo>
                    <a:pt x="7617" y="8581"/>
                    <a:pt x="7469" y="8657"/>
                    <a:pt x="7322" y="8736"/>
                  </a:cubicBezTo>
                  <a:cubicBezTo>
                    <a:pt x="7029" y="8893"/>
                    <a:pt x="6740" y="9048"/>
                    <a:pt x="6455" y="9202"/>
                  </a:cubicBezTo>
                  <a:cubicBezTo>
                    <a:pt x="6165" y="9344"/>
                    <a:pt x="5880" y="9485"/>
                    <a:pt x="5600" y="9622"/>
                  </a:cubicBezTo>
                  <a:cubicBezTo>
                    <a:pt x="5519" y="9661"/>
                    <a:pt x="5439" y="9701"/>
                    <a:pt x="5360" y="9741"/>
                  </a:cubicBezTo>
                  <a:cubicBezTo>
                    <a:pt x="5310" y="9766"/>
                    <a:pt x="5260" y="9791"/>
                    <a:pt x="5210" y="9815"/>
                  </a:cubicBezTo>
                  <a:cubicBezTo>
                    <a:pt x="5185" y="9827"/>
                    <a:pt x="5160" y="9839"/>
                    <a:pt x="5136" y="9851"/>
                  </a:cubicBezTo>
                  <a:cubicBezTo>
                    <a:pt x="5094" y="9871"/>
                    <a:pt x="5053" y="9891"/>
                    <a:pt x="5012" y="9910"/>
                  </a:cubicBezTo>
                  <a:cubicBezTo>
                    <a:pt x="4985" y="9923"/>
                    <a:pt x="4958" y="9935"/>
                    <a:pt x="4931" y="9947"/>
                  </a:cubicBezTo>
                  <a:cubicBezTo>
                    <a:pt x="4880" y="9970"/>
                    <a:pt x="4829" y="9994"/>
                    <a:pt x="4778" y="10015"/>
                  </a:cubicBezTo>
                  <a:cubicBezTo>
                    <a:pt x="4507" y="10138"/>
                    <a:pt x="4244" y="10256"/>
                    <a:pt x="3989" y="10370"/>
                  </a:cubicBezTo>
                  <a:cubicBezTo>
                    <a:pt x="3918" y="10402"/>
                    <a:pt x="3850" y="10434"/>
                    <a:pt x="3781" y="10465"/>
                  </a:cubicBezTo>
                  <a:cubicBezTo>
                    <a:pt x="3725" y="10491"/>
                    <a:pt x="3669" y="10516"/>
                    <a:pt x="3613" y="10539"/>
                  </a:cubicBezTo>
                  <a:cubicBezTo>
                    <a:pt x="3488" y="10590"/>
                    <a:pt x="3366" y="10640"/>
                    <a:pt x="3245" y="10688"/>
                  </a:cubicBezTo>
                  <a:cubicBezTo>
                    <a:pt x="3004" y="10787"/>
                    <a:pt x="2774" y="10882"/>
                    <a:pt x="2556" y="10972"/>
                  </a:cubicBezTo>
                  <a:cubicBezTo>
                    <a:pt x="2446" y="11017"/>
                    <a:pt x="2339" y="11062"/>
                    <a:pt x="2235" y="11104"/>
                  </a:cubicBezTo>
                  <a:cubicBezTo>
                    <a:pt x="2129" y="11144"/>
                    <a:pt x="2028" y="11180"/>
                    <a:pt x="1928" y="11217"/>
                  </a:cubicBezTo>
                  <a:cubicBezTo>
                    <a:pt x="1530" y="11364"/>
                    <a:pt x="1184" y="11494"/>
                    <a:pt x="899" y="11600"/>
                  </a:cubicBezTo>
                  <a:cubicBezTo>
                    <a:pt x="613" y="11707"/>
                    <a:pt x="382" y="11773"/>
                    <a:pt x="228" y="11827"/>
                  </a:cubicBezTo>
                  <a:cubicBezTo>
                    <a:pt x="200" y="11836"/>
                    <a:pt x="176" y="11844"/>
                    <a:pt x="153" y="11852"/>
                  </a:cubicBezTo>
                  <a:cubicBezTo>
                    <a:pt x="147" y="11854"/>
                    <a:pt x="140" y="11857"/>
                    <a:pt x="134" y="11859"/>
                  </a:cubicBezTo>
                  <a:cubicBezTo>
                    <a:pt x="115" y="11865"/>
                    <a:pt x="97" y="11871"/>
                    <a:pt x="82" y="11877"/>
                  </a:cubicBezTo>
                  <a:cubicBezTo>
                    <a:pt x="82" y="11877"/>
                    <a:pt x="75" y="11880"/>
                    <a:pt x="72" y="11881"/>
                  </a:cubicBezTo>
                  <a:cubicBezTo>
                    <a:pt x="58" y="11886"/>
                    <a:pt x="45" y="11891"/>
                    <a:pt x="35" y="11896"/>
                  </a:cubicBezTo>
                  <a:cubicBezTo>
                    <a:pt x="33" y="11896"/>
                    <a:pt x="32" y="11897"/>
                    <a:pt x="32" y="11897"/>
                  </a:cubicBezTo>
                  <a:cubicBezTo>
                    <a:pt x="27" y="11899"/>
                    <a:pt x="24" y="11901"/>
                    <a:pt x="24" y="11901"/>
                  </a:cubicBezTo>
                  <a:cubicBezTo>
                    <a:pt x="16" y="11905"/>
                    <a:pt x="11" y="11907"/>
                    <a:pt x="8" y="11909"/>
                  </a:cubicBezTo>
                  <a:cubicBezTo>
                    <a:pt x="5" y="11911"/>
                    <a:pt x="3" y="11912"/>
                    <a:pt x="2" y="11914"/>
                  </a:cubicBezTo>
                  <a:lnTo>
                    <a:pt x="0" y="11915"/>
                  </a:lnTo>
                  <a:lnTo>
                    <a:pt x="2880" y="13377"/>
                  </a:lnTo>
                  <a:lnTo>
                    <a:pt x="2789" y="13419"/>
                  </a:lnTo>
                  <a:cubicBezTo>
                    <a:pt x="2784" y="13432"/>
                    <a:pt x="2690" y="13677"/>
                    <a:pt x="2517" y="14127"/>
                  </a:cubicBezTo>
                  <a:cubicBezTo>
                    <a:pt x="2352" y="14562"/>
                    <a:pt x="2104" y="15148"/>
                    <a:pt x="1790" y="15865"/>
                  </a:cubicBezTo>
                  <a:cubicBezTo>
                    <a:pt x="3516" y="15352"/>
                    <a:pt x="4567" y="14949"/>
                    <a:pt x="4622" y="14928"/>
                  </a:cubicBezTo>
                  <a:cubicBezTo>
                    <a:pt x="4630" y="14935"/>
                    <a:pt x="4787" y="15059"/>
                    <a:pt x="5079" y="15288"/>
                  </a:cubicBezTo>
                  <a:cubicBezTo>
                    <a:pt x="5226" y="15401"/>
                    <a:pt x="5406" y="15539"/>
                    <a:pt x="5613" y="15697"/>
                  </a:cubicBezTo>
                  <a:cubicBezTo>
                    <a:pt x="5821" y="15854"/>
                    <a:pt x="6059" y="16034"/>
                    <a:pt x="6317" y="16215"/>
                  </a:cubicBezTo>
                  <a:cubicBezTo>
                    <a:pt x="6837" y="16582"/>
                    <a:pt x="7458" y="17006"/>
                    <a:pt x="8149" y="17452"/>
                  </a:cubicBezTo>
                  <a:cubicBezTo>
                    <a:pt x="8834" y="17884"/>
                    <a:pt x="9584" y="18325"/>
                    <a:pt x="10365" y="18760"/>
                  </a:cubicBezTo>
                  <a:cubicBezTo>
                    <a:pt x="10560" y="18872"/>
                    <a:pt x="10754" y="18974"/>
                    <a:pt x="10950" y="19075"/>
                  </a:cubicBezTo>
                  <a:cubicBezTo>
                    <a:pt x="11146" y="19175"/>
                    <a:pt x="11342" y="19275"/>
                    <a:pt x="11537" y="19376"/>
                  </a:cubicBezTo>
                  <a:cubicBezTo>
                    <a:pt x="11929" y="19573"/>
                    <a:pt x="12321" y="19765"/>
                    <a:pt x="12707" y="19948"/>
                  </a:cubicBezTo>
                  <a:cubicBezTo>
                    <a:pt x="13094" y="20136"/>
                    <a:pt x="13464" y="20292"/>
                    <a:pt x="13825" y="20448"/>
                  </a:cubicBezTo>
                  <a:cubicBezTo>
                    <a:pt x="14184" y="20602"/>
                    <a:pt x="14529" y="20745"/>
                    <a:pt x="14850" y="20875"/>
                  </a:cubicBezTo>
                  <a:cubicBezTo>
                    <a:pt x="15171" y="21004"/>
                    <a:pt x="15471" y="21127"/>
                    <a:pt x="15734" y="21222"/>
                  </a:cubicBezTo>
                  <a:cubicBezTo>
                    <a:pt x="15999" y="21318"/>
                    <a:pt x="16231" y="21401"/>
                    <a:pt x="16422" y="21469"/>
                  </a:cubicBezTo>
                  <a:cubicBezTo>
                    <a:pt x="16575" y="21522"/>
                    <a:pt x="16702" y="21566"/>
                    <a:pt x="16800" y="21600"/>
                  </a:cubicBezTo>
                  <a:cubicBezTo>
                    <a:pt x="16681" y="21558"/>
                    <a:pt x="16520" y="21502"/>
                    <a:pt x="16321" y="21432"/>
                  </a:cubicBezTo>
                  <a:cubicBezTo>
                    <a:pt x="16207" y="21390"/>
                    <a:pt x="16082" y="21345"/>
                    <a:pt x="15946" y="21295"/>
                  </a:cubicBezTo>
                  <a:cubicBezTo>
                    <a:pt x="15855" y="21262"/>
                    <a:pt x="15759" y="21226"/>
                    <a:pt x="15659" y="21189"/>
                  </a:cubicBezTo>
                  <a:cubicBezTo>
                    <a:pt x="15613" y="21171"/>
                    <a:pt x="15566" y="21154"/>
                    <a:pt x="15518" y="21135"/>
                  </a:cubicBezTo>
                  <a:cubicBezTo>
                    <a:pt x="15282" y="21042"/>
                    <a:pt x="15025" y="20938"/>
                    <a:pt x="14751" y="20825"/>
                  </a:cubicBezTo>
                  <a:cubicBezTo>
                    <a:pt x="14665" y="20790"/>
                    <a:pt x="14578" y="20754"/>
                    <a:pt x="14489" y="20717"/>
                  </a:cubicBezTo>
                  <a:cubicBezTo>
                    <a:pt x="14368" y="20666"/>
                    <a:pt x="14244" y="20614"/>
                    <a:pt x="14118" y="20560"/>
                  </a:cubicBezTo>
                  <a:cubicBezTo>
                    <a:pt x="13856" y="20448"/>
                    <a:pt x="13583" y="20330"/>
                    <a:pt x="13304" y="20205"/>
                  </a:cubicBezTo>
                  <a:cubicBezTo>
                    <a:pt x="13161" y="20142"/>
                    <a:pt x="13016" y="20076"/>
                    <a:pt x="12869" y="20006"/>
                  </a:cubicBezTo>
                  <a:cubicBezTo>
                    <a:pt x="12802" y="19974"/>
                    <a:pt x="12734" y="19941"/>
                    <a:pt x="12667" y="19908"/>
                  </a:cubicBezTo>
                  <a:cubicBezTo>
                    <a:pt x="12452" y="19803"/>
                    <a:pt x="12233" y="19696"/>
                    <a:pt x="12010" y="19587"/>
                  </a:cubicBezTo>
                  <a:cubicBezTo>
                    <a:pt x="11737" y="19451"/>
                    <a:pt x="11461" y="19311"/>
                    <a:pt x="11185" y="19168"/>
                  </a:cubicBezTo>
                  <a:cubicBezTo>
                    <a:pt x="11014" y="19079"/>
                    <a:pt x="10842" y="18989"/>
                    <a:pt x="10671" y="18897"/>
                  </a:cubicBezTo>
                  <a:cubicBezTo>
                    <a:pt x="10220" y="18651"/>
                    <a:pt x="9768" y="18389"/>
                    <a:pt x="9327" y="18129"/>
                  </a:cubicBezTo>
                  <a:cubicBezTo>
                    <a:pt x="9219" y="18063"/>
                    <a:pt x="9111" y="17998"/>
                    <a:pt x="9003" y="17933"/>
                  </a:cubicBezTo>
                  <a:cubicBezTo>
                    <a:pt x="8938" y="17894"/>
                    <a:pt x="8874" y="17855"/>
                    <a:pt x="8809" y="17816"/>
                  </a:cubicBezTo>
                  <a:cubicBezTo>
                    <a:pt x="8763" y="17789"/>
                    <a:pt x="8717" y="17761"/>
                    <a:pt x="8672" y="17734"/>
                  </a:cubicBezTo>
                  <a:cubicBezTo>
                    <a:pt x="8589" y="17683"/>
                    <a:pt x="8507" y="17632"/>
                    <a:pt x="8426" y="17582"/>
                  </a:cubicBezTo>
                  <a:cubicBezTo>
                    <a:pt x="8354" y="17537"/>
                    <a:pt x="8282" y="17492"/>
                    <a:pt x="8210" y="17446"/>
                  </a:cubicBezTo>
                  <a:cubicBezTo>
                    <a:pt x="8151" y="17408"/>
                    <a:pt x="8092" y="17370"/>
                    <a:pt x="8033" y="17331"/>
                  </a:cubicBezTo>
                  <a:cubicBezTo>
                    <a:pt x="7925" y="17260"/>
                    <a:pt x="7818" y="17189"/>
                    <a:pt x="7712" y="17118"/>
                  </a:cubicBezTo>
                  <a:cubicBezTo>
                    <a:pt x="7404" y="16913"/>
                    <a:pt x="7105" y="16710"/>
                    <a:pt x="6818" y="16510"/>
                  </a:cubicBezTo>
                  <a:cubicBezTo>
                    <a:pt x="6295" y="16151"/>
                    <a:pt x="5803" y="15784"/>
                    <a:pt x="5360" y="15442"/>
                  </a:cubicBezTo>
                  <a:cubicBezTo>
                    <a:pt x="5151" y="15281"/>
                    <a:pt x="4954" y="15125"/>
                    <a:pt x="4768" y="14978"/>
                  </a:cubicBezTo>
                  <a:cubicBezTo>
                    <a:pt x="4675" y="14903"/>
                    <a:pt x="4585" y="14831"/>
                    <a:pt x="4498" y="14760"/>
                  </a:cubicBezTo>
                  <a:cubicBezTo>
                    <a:pt x="4374" y="14660"/>
                    <a:pt x="4257" y="14564"/>
                    <a:pt x="4146" y="14473"/>
                  </a:cubicBezTo>
                  <a:cubicBezTo>
                    <a:pt x="4092" y="14429"/>
                    <a:pt x="4040" y="14385"/>
                    <a:pt x="3990" y="14344"/>
                  </a:cubicBezTo>
                  <a:cubicBezTo>
                    <a:pt x="3759" y="14151"/>
                    <a:pt x="3559" y="13975"/>
                    <a:pt x="3398" y="13833"/>
                  </a:cubicBezTo>
                  <a:cubicBezTo>
                    <a:pt x="3110" y="13577"/>
                    <a:pt x="2934" y="13420"/>
                    <a:pt x="2893" y="13384"/>
                  </a:cubicBezTo>
                  <a:lnTo>
                    <a:pt x="2894" y="13384"/>
                  </a:lnTo>
                  <a:cubicBezTo>
                    <a:pt x="2898" y="13380"/>
                    <a:pt x="2906" y="13376"/>
                    <a:pt x="2914" y="13371"/>
                  </a:cubicBezTo>
                  <a:cubicBezTo>
                    <a:pt x="2918" y="13369"/>
                    <a:pt x="2920" y="13368"/>
                    <a:pt x="2924" y="13366"/>
                  </a:cubicBezTo>
                  <a:cubicBezTo>
                    <a:pt x="2936" y="13361"/>
                    <a:pt x="2949" y="13355"/>
                    <a:pt x="2965" y="13349"/>
                  </a:cubicBezTo>
                  <a:cubicBezTo>
                    <a:pt x="2965" y="13349"/>
                    <a:pt x="2972" y="13347"/>
                    <a:pt x="2975" y="13346"/>
                  </a:cubicBezTo>
                  <a:cubicBezTo>
                    <a:pt x="2991" y="13340"/>
                    <a:pt x="3008" y="13334"/>
                    <a:pt x="3028" y="13327"/>
                  </a:cubicBezTo>
                  <a:cubicBezTo>
                    <a:pt x="3034" y="13325"/>
                    <a:pt x="3040" y="13323"/>
                    <a:pt x="3047" y="13321"/>
                  </a:cubicBezTo>
                  <a:cubicBezTo>
                    <a:pt x="3070" y="13313"/>
                    <a:pt x="3094" y="13305"/>
                    <a:pt x="3121" y="13295"/>
                  </a:cubicBezTo>
                  <a:cubicBezTo>
                    <a:pt x="3275" y="13242"/>
                    <a:pt x="3507" y="13175"/>
                    <a:pt x="3793" y="13068"/>
                  </a:cubicBezTo>
                  <a:cubicBezTo>
                    <a:pt x="4078" y="12962"/>
                    <a:pt x="4424" y="12833"/>
                    <a:pt x="4822" y="12686"/>
                  </a:cubicBezTo>
                  <a:cubicBezTo>
                    <a:pt x="4921" y="12649"/>
                    <a:pt x="5023" y="12612"/>
                    <a:pt x="5129" y="12573"/>
                  </a:cubicBezTo>
                  <a:cubicBezTo>
                    <a:pt x="5232" y="12530"/>
                    <a:pt x="5339" y="12486"/>
                    <a:pt x="5449" y="12441"/>
                  </a:cubicBezTo>
                  <a:cubicBezTo>
                    <a:pt x="5668" y="12350"/>
                    <a:pt x="5898" y="12256"/>
                    <a:pt x="6138" y="12157"/>
                  </a:cubicBezTo>
                  <a:cubicBezTo>
                    <a:pt x="6259" y="12108"/>
                    <a:pt x="6381" y="12058"/>
                    <a:pt x="6506" y="12007"/>
                  </a:cubicBezTo>
                  <a:cubicBezTo>
                    <a:pt x="6539" y="11994"/>
                    <a:pt x="6571" y="11980"/>
                    <a:pt x="6603" y="11966"/>
                  </a:cubicBezTo>
                  <a:cubicBezTo>
                    <a:pt x="6626" y="11956"/>
                    <a:pt x="6651" y="11945"/>
                    <a:pt x="6674" y="11934"/>
                  </a:cubicBezTo>
                  <a:cubicBezTo>
                    <a:pt x="6743" y="11902"/>
                    <a:pt x="6812" y="11870"/>
                    <a:pt x="6883" y="11839"/>
                  </a:cubicBezTo>
                  <a:cubicBezTo>
                    <a:pt x="7137" y="11725"/>
                    <a:pt x="7401" y="11606"/>
                    <a:pt x="7672" y="11484"/>
                  </a:cubicBezTo>
                  <a:cubicBezTo>
                    <a:pt x="7696" y="11473"/>
                    <a:pt x="7720" y="11463"/>
                    <a:pt x="7745" y="11452"/>
                  </a:cubicBezTo>
                  <a:cubicBezTo>
                    <a:pt x="7771" y="11440"/>
                    <a:pt x="7798" y="11428"/>
                    <a:pt x="7825" y="11415"/>
                  </a:cubicBezTo>
                  <a:cubicBezTo>
                    <a:pt x="7852" y="11403"/>
                    <a:pt x="7879" y="11391"/>
                    <a:pt x="7905" y="11379"/>
                  </a:cubicBezTo>
                  <a:cubicBezTo>
                    <a:pt x="7947" y="11359"/>
                    <a:pt x="7988" y="11339"/>
                    <a:pt x="8029" y="11319"/>
                  </a:cubicBezTo>
                  <a:cubicBezTo>
                    <a:pt x="8054" y="11307"/>
                    <a:pt x="8079" y="11296"/>
                    <a:pt x="8104" y="11283"/>
                  </a:cubicBezTo>
                  <a:cubicBezTo>
                    <a:pt x="8153" y="11259"/>
                    <a:pt x="8203" y="11234"/>
                    <a:pt x="8253" y="11209"/>
                  </a:cubicBezTo>
                  <a:cubicBezTo>
                    <a:pt x="8333" y="11170"/>
                    <a:pt x="8413" y="11130"/>
                    <a:pt x="8494" y="11090"/>
                  </a:cubicBezTo>
                  <a:cubicBezTo>
                    <a:pt x="8774" y="10953"/>
                    <a:pt x="9058" y="10813"/>
                    <a:pt x="9349" y="10670"/>
                  </a:cubicBezTo>
                  <a:cubicBezTo>
                    <a:pt x="9633" y="10517"/>
                    <a:pt x="9923" y="10361"/>
                    <a:pt x="10216" y="10204"/>
                  </a:cubicBezTo>
                  <a:cubicBezTo>
                    <a:pt x="10362" y="10126"/>
                    <a:pt x="10511" y="10050"/>
                    <a:pt x="10658" y="9968"/>
                  </a:cubicBezTo>
                  <a:cubicBezTo>
                    <a:pt x="10804" y="9883"/>
                    <a:pt x="10949" y="9798"/>
                    <a:pt x="11096" y="9712"/>
                  </a:cubicBezTo>
                  <a:cubicBezTo>
                    <a:pt x="11389" y="9539"/>
                    <a:pt x="11688" y="9374"/>
                    <a:pt x="11984" y="9196"/>
                  </a:cubicBezTo>
                  <a:cubicBezTo>
                    <a:pt x="12276" y="9014"/>
                    <a:pt x="12569" y="8831"/>
                    <a:pt x="12862" y="8647"/>
                  </a:cubicBezTo>
                  <a:cubicBezTo>
                    <a:pt x="12871" y="8641"/>
                    <a:pt x="12880" y="8636"/>
                    <a:pt x="12889" y="8630"/>
                  </a:cubicBezTo>
                  <a:cubicBezTo>
                    <a:pt x="12961" y="8583"/>
                    <a:pt x="13033" y="8536"/>
                    <a:pt x="13106" y="8489"/>
                  </a:cubicBezTo>
                  <a:cubicBezTo>
                    <a:pt x="13173" y="8445"/>
                    <a:pt x="13241" y="8401"/>
                    <a:pt x="13308" y="8357"/>
                  </a:cubicBezTo>
                  <a:cubicBezTo>
                    <a:pt x="13385" y="8307"/>
                    <a:pt x="13461" y="8256"/>
                    <a:pt x="13537" y="8206"/>
                  </a:cubicBezTo>
                  <a:cubicBezTo>
                    <a:pt x="13605" y="8161"/>
                    <a:pt x="13672" y="8116"/>
                    <a:pt x="13740" y="8071"/>
                  </a:cubicBezTo>
                  <a:cubicBezTo>
                    <a:pt x="13815" y="8021"/>
                    <a:pt x="13889" y="7971"/>
                    <a:pt x="13963" y="7920"/>
                  </a:cubicBezTo>
                  <a:cubicBezTo>
                    <a:pt x="14031" y="7875"/>
                    <a:pt x="14100" y="7829"/>
                    <a:pt x="14167" y="7783"/>
                  </a:cubicBezTo>
                  <a:cubicBezTo>
                    <a:pt x="14243" y="7731"/>
                    <a:pt x="14317" y="7679"/>
                    <a:pt x="14392" y="7628"/>
                  </a:cubicBezTo>
                  <a:cubicBezTo>
                    <a:pt x="14458" y="7582"/>
                    <a:pt x="14524" y="7537"/>
                    <a:pt x="14590" y="7492"/>
                  </a:cubicBezTo>
                  <a:cubicBezTo>
                    <a:pt x="14667" y="7437"/>
                    <a:pt x="14744" y="7383"/>
                    <a:pt x="14821" y="7328"/>
                  </a:cubicBezTo>
                  <a:cubicBezTo>
                    <a:pt x="14883" y="7284"/>
                    <a:pt x="14945" y="7241"/>
                    <a:pt x="15006" y="7197"/>
                  </a:cubicBezTo>
                  <a:cubicBezTo>
                    <a:pt x="15089" y="7138"/>
                    <a:pt x="15170" y="7078"/>
                    <a:pt x="15252" y="7018"/>
                  </a:cubicBezTo>
                  <a:cubicBezTo>
                    <a:pt x="15307" y="6979"/>
                    <a:pt x="15361" y="6939"/>
                    <a:pt x="15415" y="6900"/>
                  </a:cubicBezTo>
                  <a:cubicBezTo>
                    <a:pt x="15509" y="6830"/>
                    <a:pt x="15602" y="6760"/>
                    <a:pt x="15694" y="6691"/>
                  </a:cubicBezTo>
                  <a:cubicBezTo>
                    <a:pt x="15735" y="6660"/>
                    <a:pt x="15776" y="6630"/>
                    <a:pt x="15816" y="6599"/>
                  </a:cubicBezTo>
                  <a:cubicBezTo>
                    <a:pt x="15949" y="6499"/>
                    <a:pt x="16079" y="6398"/>
                    <a:pt x="16208" y="6296"/>
                  </a:cubicBezTo>
                  <a:cubicBezTo>
                    <a:pt x="16737" y="5907"/>
                    <a:pt x="17224" y="5485"/>
                    <a:pt x="17696" y="5107"/>
                  </a:cubicBezTo>
                  <a:cubicBezTo>
                    <a:pt x="17741" y="5071"/>
                    <a:pt x="17785" y="5035"/>
                    <a:pt x="17828" y="4999"/>
                  </a:cubicBezTo>
                  <a:cubicBezTo>
                    <a:pt x="17836" y="4992"/>
                    <a:pt x="17843" y="4986"/>
                    <a:pt x="17850" y="4980"/>
                  </a:cubicBezTo>
                  <a:cubicBezTo>
                    <a:pt x="17915" y="4925"/>
                    <a:pt x="17978" y="4870"/>
                    <a:pt x="18040" y="4815"/>
                  </a:cubicBezTo>
                  <a:cubicBezTo>
                    <a:pt x="18152" y="4717"/>
                    <a:pt x="18262" y="4621"/>
                    <a:pt x="18371" y="4527"/>
                  </a:cubicBezTo>
                  <a:cubicBezTo>
                    <a:pt x="18588" y="4338"/>
                    <a:pt x="18798" y="4156"/>
                    <a:pt x="19000" y="3980"/>
                  </a:cubicBezTo>
                  <a:cubicBezTo>
                    <a:pt x="19037" y="3945"/>
                    <a:pt x="19075" y="3911"/>
                    <a:pt x="19112" y="3877"/>
                  </a:cubicBezTo>
                  <a:cubicBezTo>
                    <a:pt x="19464" y="3551"/>
                    <a:pt x="19789" y="3251"/>
                    <a:pt x="20079" y="2983"/>
                  </a:cubicBezTo>
                  <a:cubicBezTo>
                    <a:pt x="20395" y="2674"/>
                    <a:pt x="20670" y="2404"/>
                    <a:pt x="20896" y="2183"/>
                  </a:cubicBezTo>
                  <a:cubicBezTo>
                    <a:pt x="21125" y="1966"/>
                    <a:pt x="21298" y="1781"/>
                    <a:pt x="21418" y="1658"/>
                  </a:cubicBezTo>
                  <a:cubicBezTo>
                    <a:pt x="21536" y="1534"/>
                    <a:pt x="21597" y="1472"/>
                    <a:pt x="21600" y="1469"/>
                  </a:cubicBezTo>
                  <a:cubicBezTo>
                    <a:pt x="21600" y="1469"/>
                    <a:pt x="18706" y="0"/>
                    <a:pt x="1870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979" name="Shape 13979"/>
            <p:cNvSpPr/>
            <p:nvPr/>
          </p:nvSpPr>
          <p:spPr>
            <a:xfrm>
              <a:off x="9053494" y="9436299"/>
              <a:ext cx="572078" cy="320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87" y="7972"/>
                  </a:moveTo>
                  <a:cubicBezTo>
                    <a:pt x="7686" y="8070"/>
                    <a:pt x="7791" y="8175"/>
                    <a:pt x="7887" y="8269"/>
                  </a:cubicBezTo>
                  <a:lnTo>
                    <a:pt x="11368" y="11653"/>
                  </a:lnTo>
                  <a:cubicBezTo>
                    <a:pt x="12745" y="12992"/>
                    <a:pt x="14176" y="14382"/>
                    <a:pt x="15596" y="15763"/>
                  </a:cubicBezTo>
                  <a:lnTo>
                    <a:pt x="17100" y="17225"/>
                  </a:lnTo>
                  <a:cubicBezTo>
                    <a:pt x="18684" y="18765"/>
                    <a:pt x="20221" y="20260"/>
                    <a:pt x="21600" y="21600"/>
                  </a:cubicBezTo>
                  <a:lnTo>
                    <a:pt x="21598" y="21598"/>
                  </a:lnTo>
                  <a:lnTo>
                    <a:pt x="21600" y="21600"/>
                  </a:lnTo>
                  <a:cubicBezTo>
                    <a:pt x="20615" y="20643"/>
                    <a:pt x="19477" y="19480"/>
                    <a:pt x="18219" y="18159"/>
                  </a:cubicBezTo>
                  <a:cubicBezTo>
                    <a:pt x="18103" y="18038"/>
                    <a:pt x="17986" y="17914"/>
                    <a:pt x="17868" y="17790"/>
                  </a:cubicBezTo>
                  <a:cubicBezTo>
                    <a:pt x="17326" y="17219"/>
                    <a:pt x="16763" y="16620"/>
                    <a:pt x="16180" y="15995"/>
                  </a:cubicBezTo>
                  <a:cubicBezTo>
                    <a:pt x="15987" y="15789"/>
                    <a:pt x="15791" y="15577"/>
                    <a:pt x="15594" y="15365"/>
                  </a:cubicBezTo>
                  <a:cubicBezTo>
                    <a:pt x="14984" y="14709"/>
                    <a:pt x="14359" y="14034"/>
                    <a:pt x="13713" y="13331"/>
                  </a:cubicBezTo>
                  <a:lnTo>
                    <a:pt x="0" y="0"/>
                  </a:lnTo>
                  <a:cubicBezTo>
                    <a:pt x="390" y="424"/>
                    <a:pt x="773" y="840"/>
                    <a:pt x="1150" y="1247"/>
                  </a:cubicBezTo>
                  <a:cubicBezTo>
                    <a:pt x="2477" y="2682"/>
                    <a:pt x="3714" y="4000"/>
                    <a:pt x="4850" y="5187"/>
                  </a:cubicBezTo>
                  <a:cubicBezTo>
                    <a:pt x="5238" y="5592"/>
                    <a:pt x="5614" y="5983"/>
                    <a:pt x="5977" y="6354"/>
                  </a:cubicBezTo>
                  <a:cubicBezTo>
                    <a:pt x="6548" y="6939"/>
                    <a:pt x="7085" y="7479"/>
                    <a:pt x="7587" y="7972"/>
                  </a:cubicBezTo>
                  <a:close/>
                </a:path>
              </a:pathLst>
            </a:custGeom>
            <a:solidFill>
              <a:srgbClr val="92170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980" name="Shape 13980"/>
            <p:cNvSpPr/>
            <p:nvPr/>
          </p:nvSpPr>
          <p:spPr>
            <a:xfrm>
              <a:off x="8569652" y="6005419"/>
              <a:ext cx="500461" cy="532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013"/>
                  </a:moveTo>
                  <a:lnTo>
                    <a:pt x="5925" y="0"/>
                  </a:lnTo>
                  <a:lnTo>
                    <a:pt x="5412" y="241"/>
                  </a:lnTo>
                  <a:cubicBezTo>
                    <a:pt x="5386" y="311"/>
                    <a:pt x="4875" y="1647"/>
                    <a:pt x="3940" y="4105"/>
                  </a:cubicBezTo>
                  <a:cubicBezTo>
                    <a:pt x="3821" y="4420"/>
                    <a:pt x="3694" y="4751"/>
                    <a:pt x="3559" y="5094"/>
                  </a:cubicBezTo>
                  <a:cubicBezTo>
                    <a:pt x="3443" y="5393"/>
                    <a:pt x="3321" y="5701"/>
                    <a:pt x="3193" y="6021"/>
                  </a:cubicBezTo>
                  <a:cubicBezTo>
                    <a:pt x="3169" y="6079"/>
                    <a:pt x="3144" y="6143"/>
                    <a:pt x="3119" y="6202"/>
                  </a:cubicBezTo>
                  <a:cubicBezTo>
                    <a:pt x="3010" y="6473"/>
                    <a:pt x="2899" y="6749"/>
                    <a:pt x="2782" y="7035"/>
                  </a:cubicBezTo>
                  <a:cubicBezTo>
                    <a:pt x="2733" y="7155"/>
                    <a:pt x="2680" y="7281"/>
                    <a:pt x="2630" y="7404"/>
                  </a:cubicBezTo>
                  <a:cubicBezTo>
                    <a:pt x="2533" y="7639"/>
                    <a:pt x="2435" y="7876"/>
                    <a:pt x="2334" y="8121"/>
                  </a:cubicBezTo>
                  <a:cubicBezTo>
                    <a:pt x="2275" y="8260"/>
                    <a:pt x="2216" y="8403"/>
                    <a:pt x="2156" y="8546"/>
                  </a:cubicBezTo>
                  <a:cubicBezTo>
                    <a:pt x="2058" y="8781"/>
                    <a:pt x="1958" y="9019"/>
                    <a:pt x="1855" y="9263"/>
                  </a:cubicBezTo>
                  <a:cubicBezTo>
                    <a:pt x="1789" y="9420"/>
                    <a:pt x="1722" y="9578"/>
                    <a:pt x="1654" y="9738"/>
                  </a:cubicBezTo>
                  <a:cubicBezTo>
                    <a:pt x="1551" y="9983"/>
                    <a:pt x="1445" y="10232"/>
                    <a:pt x="1337" y="10484"/>
                  </a:cubicBezTo>
                  <a:cubicBezTo>
                    <a:pt x="1268" y="10646"/>
                    <a:pt x="1200" y="10807"/>
                    <a:pt x="1129" y="10972"/>
                  </a:cubicBezTo>
                  <a:cubicBezTo>
                    <a:pt x="1009" y="11251"/>
                    <a:pt x="886" y="11538"/>
                    <a:pt x="762" y="11826"/>
                  </a:cubicBezTo>
                  <a:cubicBezTo>
                    <a:pt x="702" y="11967"/>
                    <a:pt x="642" y="12104"/>
                    <a:pt x="581" y="12247"/>
                  </a:cubicBezTo>
                  <a:cubicBezTo>
                    <a:pt x="392" y="12685"/>
                    <a:pt x="199" y="13130"/>
                    <a:pt x="0" y="13587"/>
                  </a:cubicBezTo>
                  <a:lnTo>
                    <a:pt x="15675" y="21600"/>
                  </a:lnTo>
                  <a:cubicBezTo>
                    <a:pt x="15874" y="21143"/>
                    <a:pt x="16067" y="20697"/>
                    <a:pt x="16256" y="20259"/>
                  </a:cubicBezTo>
                  <a:cubicBezTo>
                    <a:pt x="16318" y="20117"/>
                    <a:pt x="16376" y="19979"/>
                    <a:pt x="16437" y="19839"/>
                  </a:cubicBezTo>
                  <a:cubicBezTo>
                    <a:pt x="16561" y="19550"/>
                    <a:pt x="16685" y="19263"/>
                    <a:pt x="16805" y="18983"/>
                  </a:cubicBezTo>
                  <a:cubicBezTo>
                    <a:pt x="16874" y="18821"/>
                    <a:pt x="16942" y="18662"/>
                    <a:pt x="17009" y="18503"/>
                  </a:cubicBezTo>
                  <a:cubicBezTo>
                    <a:pt x="17118" y="18247"/>
                    <a:pt x="17226" y="17994"/>
                    <a:pt x="17331" y="17746"/>
                  </a:cubicBezTo>
                  <a:cubicBezTo>
                    <a:pt x="17398" y="17588"/>
                    <a:pt x="17464" y="17432"/>
                    <a:pt x="17530" y="17277"/>
                  </a:cubicBezTo>
                  <a:cubicBezTo>
                    <a:pt x="17633" y="17032"/>
                    <a:pt x="17733" y="16792"/>
                    <a:pt x="17832" y="16556"/>
                  </a:cubicBezTo>
                  <a:cubicBezTo>
                    <a:pt x="17891" y="16415"/>
                    <a:pt x="17950" y="16274"/>
                    <a:pt x="18007" y="16136"/>
                  </a:cubicBezTo>
                  <a:cubicBezTo>
                    <a:pt x="18111" y="15888"/>
                    <a:pt x="18211" y="15646"/>
                    <a:pt x="18309" y="15407"/>
                  </a:cubicBezTo>
                  <a:cubicBezTo>
                    <a:pt x="18358" y="15288"/>
                    <a:pt x="18408" y="15166"/>
                    <a:pt x="18456" y="15050"/>
                  </a:cubicBezTo>
                  <a:cubicBezTo>
                    <a:pt x="18574" y="14762"/>
                    <a:pt x="18686" y="14484"/>
                    <a:pt x="18796" y="14212"/>
                  </a:cubicBezTo>
                  <a:cubicBezTo>
                    <a:pt x="18819" y="14153"/>
                    <a:pt x="18845" y="14091"/>
                    <a:pt x="18868" y="14033"/>
                  </a:cubicBezTo>
                  <a:cubicBezTo>
                    <a:pt x="18989" y="13731"/>
                    <a:pt x="19105" y="13439"/>
                    <a:pt x="19215" y="13156"/>
                  </a:cubicBezTo>
                  <a:cubicBezTo>
                    <a:pt x="19222" y="13139"/>
                    <a:pt x="19227" y="13124"/>
                    <a:pt x="19234" y="13107"/>
                  </a:cubicBezTo>
                  <a:cubicBezTo>
                    <a:pt x="19369" y="12764"/>
                    <a:pt x="19496" y="12432"/>
                    <a:pt x="19615" y="12117"/>
                  </a:cubicBezTo>
                  <a:cubicBezTo>
                    <a:pt x="20550" y="9659"/>
                    <a:pt x="21061" y="8324"/>
                    <a:pt x="21088" y="8253"/>
                  </a:cubicBezTo>
                  <a:cubicBezTo>
                    <a:pt x="21088" y="8253"/>
                    <a:pt x="21600" y="8013"/>
                    <a:pt x="21600" y="8013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981" name="Shape 13981"/>
            <p:cNvSpPr/>
            <p:nvPr/>
          </p:nvSpPr>
          <p:spPr>
            <a:xfrm>
              <a:off x="6414356" y="6225347"/>
              <a:ext cx="2874463" cy="644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1" y="0"/>
                  </a:moveTo>
                  <a:cubicBezTo>
                    <a:pt x="18819" y="96"/>
                    <a:pt x="17828" y="1910"/>
                    <a:pt x="16200" y="4221"/>
                  </a:cubicBezTo>
                  <a:cubicBezTo>
                    <a:pt x="16160" y="4278"/>
                    <a:pt x="16120" y="4334"/>
                    <a:pt x="16080" y="4391"/>
                  </a:cubicBezTo>
                  <a:cubicBezTo>
                    <a:pt x="15868" y="4690"/>
                    <a:pt x="15647" y="5003"/>
                    <a:pt x="15419" y="5331"/>
                  </a:cubicBezTo>
                  <a:cubicBezTo>
                    <a:pt x="15190" y="5654"/>
                    <a:pt x="14948" y="5916"/>
                    <a:pt x="14702" y="6232"/>
                  </a:cubicBezTo>
                  <a:cubicBezTo>
                    <a:pt x="14209" y="6827"/>
                    <a:pt x="13694" y="7532"/>
                    <a:pt x="13146" y="8069"/>
                  </a:cubicBezTo>
                  <a:cubicBezTo>
                    <a:pt x="12600" y="8632"/>
                    <a:pt x="12042" y="9305"/>
                    <a:pt x="11461" y="9779"/>
                  </a:cubicBezTo>
                  <a:cubicBezTo>
                    <a:pt x="10881" y="10290"/>
                    <a:pt x="10297" y="10882"/>
                    <a:pt x="9700" y="11274"/>
                  </a:cubicBezTo>
                  <a:cubicBezTo>
                    <a:pt x="9149" y="11702"/>
                    <a:pt x="8594" y="12087"/>
                    <a:pt x="8045" y="12431"/>
                  </a:cubicBezTo>
                  <a:cubicBezTo>
                    <a:pt x="6232" y="13566"/>
                    <a:pt x="4476" y="14256"/>
                    <a:pt x="3068" y="14575"/>
                  </a:cubicBezTo>
                  <a:cubicBezTo>
                    <a:pt x="2839" y="14658"/>
                    <a:pt x="2618" y="14663"/>
                    <a:pt x="2408" y="14698"/>
                  </a:cubicBezTo>
                  <a:cubicBezTo>
                    <a:pt x="2198" y="14728"/>
                    <a:pt x="1998" y="14760"/>
                    <a:pt x="1811" y="14785"/>
                  </a:cubicBezTo>
                  <a:cubicBezTo>
                    <a:pt x="1437" y="14844"/>
                    <a:pt x="1111" y="14892"/>
                    <a:pt x="843" y="14935"/>
                  </a:cubicBezTo>
                  <a:cubicBezTo>
                    <a:pt x="351" y="14937"/>
                    <a:pt x="52" y="14937"/>
                    <a:pt x="0" y="14984"/>
                  </a:cubicBezTo>
                  <a:lnTo>
                    <a:pt x="2729" y="21600"/>
                  </a:lnTo>
                  <a:cubicBezTo>
                    <a:pt x="2781" y="21553"/>
                    <a:pt x="3080" y="21554"/>
                    <a:pt x="3572" y="21552"/>
                  </a:cubicBezTo>
                  <a:cubicBezTo>
                    <a:pt x="3840" y="21508"/>
                    <a:pt x="4166" y="21461"/>
                    <a:pt x="4540" y="21402"/>
                  </a:cubicBezTo>
                  <a:cubicBezTo>
                    <a:pt x="4727" y="21377"/>
                    <a:pt x="4927" y="21344"/>
                    <a:pt x="5137" y="21314"/>
                  </a:cubicBezTo>
                  <a:cubicBezTo>
                    <a:pt x="5347" y="21279"/>
                    <a:pt x="5568" y="21274"/>
                    <a:pt x="5797" y="21192"/>
                  </a:cubicBezTo>
                  <a:cubicBezTo>
                    <a:pt x="7205" y="20872"/>
                    <a:pt x="8961" y="20183"/>
                    <a:pt x="10774" y="19047"/>
                  </a:cubicBezTo>
                  <a:cubicBezTo>
                    <a:pt x="11324" y="18703"/>
                    <a:pt x="11878" y="18318"/>
                    <a:pt x="12430" y="17890"/>
                  </a:cubicBezTo>
                  <a:cubicBezTo>
                    <a:pt x="13026" y="17498"/>
                    <a:pt x="13610" y="16906"/>
                    <a:pt x="14190" y="16396"/>
                  </a:cubicBezTo>
                  <a:cubicBezTo>
                    <a:pt x="14771" y="15921"/>
                    <a:pt x="15329" y="15249"/>
                    <a:pt x="15875" y="14685"/>
                  </a:cubicBezTo>
                  <a:cubicBezTo>
                    <a:pt x="16423" y="14148"/>
                    <a:pt x="16938" y="13443"/>
                    <a:pt x="17431" y="12848"/>
                  </a:cubicBezTo>
                  <a:cubicBezTo>
                    <a:pt x="17677" y="12533"/>
                    <a:pt x="17919" y="12270"/>
                    <a:pt x="18148" y="11947"/>
                  </a:cubicBezTo>
                  <a:cubicBezTo>
                    <a:pt x="18376" y="11620"/>
                    <a:pt x="18597" y="11306"/>
                    <a:pt x="18809" y="11007"/>
                  </a:cubicBezTo>
                  <a:cubicBezTo>
                    <a:pt x="18849" y="10951"/>
                    <a:pt x="18889" y="10894"/>
                    <a:pt x="18929" y="10838"/>
                  </a:cubicBezTo>
                  <a:cubicBezTo>
                    <a:pt x="20557" y="8527"/>
                    <a:pt x="21548" y="6712"/>
                    <a:pt x="21600" y="6616"/>
                  </a:cubicBezTo>
                  <a:cubicBezTo>
                    <a:pt x="21600" y="6616"/>
                    <a:pt x="18871" y="0"/>
                    <a:pt x="18871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982" name="Shape 13982"/>
            <p:cNvSpPr/>
            <p:nvPr/>
          </p:nvSpPr>
          <p:spPr>
            <a:xfrm>
              <a:off x="6370370" y="6401290"/>
              <a:ext cx="4445876" cy="3693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33" y="0"/>
                  </a:moveTo>
                  <a:cubicBezTo>
                    <a:pt x="14038" y="5"/>
                    <a:pt x="14134" y="103"/>
                    <a:pt x="14312" y="283"/>
                  </a:cubicBezTo>
                  <a:cubicBezTo>
                    <a:pt x="14401" y="372"/>
                    <a:pt x="14512" y="481"/>
                    <a:pt x="14637" y="605"/>
                  </a:cubicBezTo>
                  <a:cubicBezTo>
                    <a:pt x="14764" y="729"/>
                    <a:pt x="14910" y="870"/>
                    <a:pt x="15067" y="1012"/>
                  </a:cubicBezTo>
                  <a:cubicBezTo>
                    <a:pt x="15384" y="1301"/>
                    <a:pt x="15763" y="1635"/>
                    <a:pt x="16184" y="1986"/>
                  </a:cubicBezTo>
                  <a:cubicBezTo>
                    <a:pt x="16602" y="2326"/>
                    <a:pt x="17059" y="2673"/>
                    <a:pt x="17535" y="3015"/>
                  </a:cubicBezTo>
                  <a:cubicBezTo>
                    <a:pt x="17654" y="3103"/>
                    <a:pt x="17773" y="3183"/>
                    <a:pt x="17892" y="3263"/>
                  </a:cubicBezTo>
                  <a:cubicBezTo>
                    <a:pt x="18012" y="3342"/>
                    <a:pt x="18131" y="3421"/>
                    <a:pt x="18250" y="3499"/>
                  </a:cubicBezTo>
                  <a:cubicBezTo>
                    <a:pt x="18489" y="3655"/>
                    <a:pt x="18728" y="3806"/>
                    <a:pt x="18964" y="3950"/>
                  </a:cubicBezTo>
                  <a:cubicBezTo>
                    <a:pt x="19200" y="4098"/>
                    <a:pt x="19425" y="4221"/>
                    <a:pt x="19645" y="4344"/>
                  </a:cubicBezTo>
                  <a:cubicBezTo>
                    <a:pt x="19864" y="4464"/>
                    <a:pt x="20074" y="4577"/>
                    <a:pt x="20270" y="4679"/>
                  </a:cubicBezTo>
                  <a:cubicBezTo>
                    <a:pt x="20466" y="4781"/>
                    <a:pt x="20649" y="4878"/>
                    <a:pt x="20809" y="4952"/>
                  </a:cubicBezTo>
                  <a:cubicBezTo>
                    <a:pt x="20971" y="5028"/>
                    <a:pt x="21112" y="5093"/>
                    <a:pt x="21229" y="5147"/>
                  </a:cubicBezTo>
                  <a:cubicBezTo>
                    <a:pt x="21322" y="5189"/>
                    <a:pt x="21399" y="5223"/>
                    <a:pt x="21459" y="5250"/>
                  </a:cubicBezTo>
                  <a:cubicBezTo>
                    <a:pt x="21557" y="5294"/>
                    <a:pt x="21598" y="5312"/>
                    <a:pt x="21600" y="5313"/>
                  </a:cubicBezTo>
                  <a:cubicBezTo>
                    <a:pt x="21597" y="5327"/>
                    <a:pt x="21553" y="5518"/>
                    <a:pt x="21478" y="5846"/>
                  </a:cubicBezTo>
                  <a:cubicBezTo>
                    <a:pt x="21438" y="6016"/>
                    <a:pt x="21388" y="6224"/>
                    <a:pt x="21332" y="6462"/>
                  </a:cubicBezTo>
                  <a:cubicBezTo>
                    <a:pt x="21275" y="6702"/>
                    <a:pt x="21205" y="6962"/>
                    <a:pt x="21129" y="7254"/>
                  </a:cubicBezTo>
                  <a:cubicBezTo>
                    <a:pt x="21052" y="7545"/>
                    <a:pt x="20966" y="7861"/>
                    <a:pt x="20873" y="8197"/>
                  </a:cubicBezTo>
                  <a:cubicBezTo>
                    <a:pt x="20779" y="8532"/>
                    <a:pt x="20679" y="8896"/>
                    <a:pt x="20567" y="9255"/>
                  </a:cubicBezTo>
                  <a:cubicBezTo>
                    <a:pt x="20345" y="9980"/>
                    <a:pt x="20095" y="10771"/>
                    <a:pt x="19825" y="11554"/>
                  </a:cubicBezTo>
                  <a:cubicBezTo>
                    <a:pt x="19553" y="12328"/>
                    <a:pt x="19266" y="13116"/>
                    <a:pt x="18981" y="13852"/>
                  </a:cubicBezTo>
                  <a:cubicBezTo>
                    <a:pt x="18694" y="14577"/>
                    <a:pt x="18412" y="15259"/>
                    <a:pt x="18163" y="15849"/>
                  </a:cubicBezTo>
                  <a:cubicBezTo>
                    <a:pt x="18038" y="16145"/>
                    <a:pt x="17921" y="16407"/>
                    <a:pt x="17816" y="16642"/>
                  </a:cubicBezTo>
                  <a:cubicBezTo>
                    <a:pt x="17709" y="16877"/>
                    <a:pt x="17617" y="17082"/>
                    <a:pt x="17540" y="17252"/>
                  </a:cubicBezTo>
                  <a:cubicBezTo>
                    <a:pt x="17384" y="17591"/>
                    <a:pt x="17299" y="17775"/>
                    <a:pt x="17295" y="17785"/>
                  </a:cubicBezTo>
                  <a:cubicBezTo>
                    <a:pt x="17292" y="17786"/>
                    <a:pt x="17227" y="17817"/>
                    <a:pt x="17098" y="17878"/>
                  </a:cubicBezTo>
                  <a:cubicBezTo>
                    <a:pt x="16970" y="17939"/>
                    <a:pt x="16781" y="18032"/>
                    <a:pt x="16541" y="18132"/>
                  </a:cubicBezTo>
                  <a:cubicBezTo>
                    <a:pt x="16079" y="18327"/>
                    <a:pt x="15425" y="18627"/>
                    <a:pt x="14641" y="18918"/>
                  </a:cubicBezTo>
                  <a:cubicBezTo>
                    <a:pt x="14611" y="18930"/>
                    <a:pt x="14580" y="18941"/>
                    <a:pt x="14549" y="18952"/>
                  </a:cubicBezTo>
                  <a:cubicBezTo>
                    <a:pt x="14343" y="19031"/>
                    <a:pt x="14128" y="19112"/>
                    <a:pt x="13906" y="19196"/>
                  </a:cubicBezTo>
                  <a:cubicBezTo>
                    <a:pt x="13683" y="19282"/>
                    <a:pt x="13455" y="19352"/>
                    <a:pt x="13218" y="19434"/>
                  </a:cubicBezTo>
                  <a:cubicBezTo>
                    <a:pt x="12746" y="19590"/>
                    <a:pt x="12247" y="19766"/>
                    <a:pt x="11734" y="19907"/>
                  </a:cubicBezTo>
                  <a:cubicBezTo>
                    <a:pt x="11220" y="20054"/>
                    <a:pt x="10688" y="20219"/>
                    <a:pt x="10152" y="20342"/>
                  </a:cubicBezTo>
                  <a:cubicBezTo>
                    <a:pt x="9615" y="20472"/>
                    <a:pt x="9067" y="20615"/>
                    <a:pt x="8525" y="20717"/>
                  </a:cubicBezTo>
                  <a:cubicBezTo>
                    <a:pt x="8018" y="20823"/>
                    <a:pt x="7513" y="20918"/>
                    <a:pt x="7016" y="21002"/>
                  </a:cubicBezTo>
                  <a:cubicBezTo>
                    <a:pt x="5382" y="21278"/>
                    <a:pt x="3838" y="21439"/>
                    <a:pt x="2623" y="21513"/>
                  </a:cubicBezTo>
                  <a:cubicBezTo>
                    <a:pt x="2423" y="21532"/>
                    <a:pt x="2235" y="21536"/>
                    <a:pt x="2055" y="21544"/>
                  </a:cubicBezTo>
                  <a:cubicBezTo>
                    <a:pt x="1875" y="21551"/>
                    <a:pt x="1705" y="21558"/>
                    <a:pt x="1545" y="21565"/>
                  </a:cubicBezTo>
                  <a:cubicBezTo>
                    <a:pt x="1225" y="21577"/>
                    <a:pt x="945" y="21588"/>
                    <a:pt x="715" y="21597"/>
                  </a:cubicBezTo>
                  <a:cubicBezTo>
                    <a:pt x="260" y="21599"/>
                    <a:pt x="13" y="21600"/>
                    <a:pt x="0" y="21600"/>
                  </a:cubicBezTo>
                  <a:cubicBezTo>
                    <a:pt x="6" y="21593"/>
                    <a:pt x="123" y="21451"/>
                    <a:pt x="337" y="21191"/>
                  </a:cubicBezTo>
                  <a:cubicBezTo>
                    <a:pt x="444" y="21061"/>
                    <a:pt x="573" y="20903"/>
                    <a:pt x="721" y="20722"/>
                  </a:cubicBezTo>
                  <a:cubicBezTo>
                    <a:pt x="869" y="20540"/>
                    <a:pt x="1036" y="20328"/>
                    <a:pt x="1216" y="20101"/>
                  </a:cubicBezTo>
                  <a:cubicBezTo>
                    <a:pt x="1577" y="19643"/>
                    <a:pt x="1992" y="19110"/>
                    <a:pt x="2427" y="18538"/>
                  </a:cubicBezTo>
                  <a:cubicBezTo>
                    <a:pt x="2644" y="18255"/>
                    <a:pt x="2868" y="17948"/>
                    <a:pt x="3093" y="17641"/>
                  </a:cubicBezTo>
                  <a:cubicBezTo>
                    <a:pt x="3318" y="17333"/>
                    <a:pt x="3543" y="17021"/>
                    <a:pt x="3766" y="16709"/>
                  </a:cubicBezTo>
                  <a:cubicBezTo>
                    <a:pt x="3989" y="16396"/>
                    <a:pt x="4209" y="16086"/>
                    <a:pt x="4424" y="15775"/>
                  </a:cubicBezTo>
                  <a:cubicBezTo>
                    <a:pt x="4640" y="15460"/>
                    <a:pt x="4849" y="15151"/>
                    <a:pt x="5049" y="14851"/>
                  </a:cubicBezTo>
                  <a:cubicBezTo>
                    <a:pt x="5249" y="14551"/>
                    <a:pt x="5440" y="14262"/>
                    <a:pt x="5619" y="13988"/>
                  </a:cubicBezTo>
                  <a:cubicBezTo>
                    <a:pt x="5798" y="13713"/>
                    <a:pt x="5964" y="13457"/>
                    <a:pt x="6118" y="13210"/>
                  </a:cubicBezTo>
                  <a:cubicBezTo>
                    <a:pt x="6423" y="12720"/>
                    <a:pt x="6672" y="12313"/>
                    <a:pt x="6844" y="12028"/>
                  </a:cubicBezTo>
                  <a:cubicBezTo>
                    <a:pt x="7015" y="11743"/>
                    <a:pt x="7108" y="11589"/>
                    <a:pt x="7113" y="11581"/>
                  </a:cubicBezTo>
                  <a:cubicBezTo>
                    <a:pt x="7047" y="11492"/>
                    <a:pt x="6965" y="11379"/>
                    <a:pt x="6847" y="11218"/>
                  </a:cubicBezTo>
                  <a:cubicBezTo>
                    <a:pt x="6811" y="11169"/>
                    <a:pt x="6772" y="11115"/>
                    <a:pt x="6729" y="11056"/>
                  </a:cubicBezTo>
                  <a:cubicBezTo>
                    <a:pt x="6631" y="10920"/>
                    <a:pt x="6517" y="10761"/>
                    <a:pt x="6391" y="10582"/>
                  </a:cubicBezTo>
                  <a:cubicBezTo>
                    <a:pt x="6319" y="10481"/>
                    <a:pt x="6244" y="10373"/>
                    <a:pt x="6165" y="10260"/>
                  </a:cubicBezTo>
                  <a:cubicBezTo>
                    <a:pt x="6100" y="10168"/>
                    <a:pt x="6033" y="10070"/>
                    <a:pt x="5964" y="9967"/>
                  </a:cubicBezTo>
                  <a:cubicBezTo>
                    <a:pt x="5886" y="9852"/>
                    <a:pt x="5806" y="9731"/>
                    <a:pt x="5725" y="9607"/>
                  </a:cubicBezTo>
                  <a:cubicBezTo>
                    <a:pt x="5570" y="9372"/>
                    <a:pt x="5409" y="9125"/>
                    <a:pt x="5245" y="8868"/>
                  </a:cubicBezTo>
                  <a:cubicBezTo>
                    <a:pt x="5081" y="8611"/>
                    <a:pt x="4914" y="8346"/>
                    <a:pt x="4747" y="8077"/>
                  </a:cubicBezTo>
                  <a:cubicBezTo>
                    <a:pt x="4734" y="8055"/>
                    <a:pt x="4720" y="8032"/>
                    <a:pt x="4707" y="8010"/>
                  </a:cubicBezTo>
                  <a:cubicBezTo>
                    <a:pt x="4650" y="7917"/>
                    <a:pt x="4593" y="7822"/>
                    <a:pt x="4537" y="7727"/>
                  </a:cubicBezTo>
                  <a:cubicBezTo>
                    <a:pt x="4440" y="7564"/>
                    <a:pt x="4344" y="7400"/>
                    <a:pt x="4249" y="7237"/>
                  </a:cubicBezTo>
                  <a:cubicBezTo>
                    <a:pt x="4158" y="7081"/>
                    <a:pt x="4068" y="6925"/>
                    <a:pt x="3979" y="6770"/>
                  </a:cubicBezTo>
                  <a:cubicBezTo>
                    <a:pt x="3906" y="6643"/>
                    <a:pt x="3834" y="6516"/>
                    <a:pt x="3764" y="6390"/>
                  </a:cubicBezTo>
                  <a:cubicBezTo>
                    <a:pt x="3607" y="6112"/>
                    <a:pt x="3456" y="5841"/>
                    <a:pt x="3310" y="5566"/>
                  </a:cubicBezTo>
                  <a:cubicBezTo>
                    <a:pt x="3129" y="5227"/>
                    <a:pt x="2960" y="4902"/>
                    <a:pt x="2804" y="4600"/>
                  </a:cubicBezTo>
                  <a:cubicBezTo>
                    <a:pt x="2712" y="4420"/>
                    <a:pt x="2625" y="4249"/>
                    <a:pt x="2543" y="4087"/>
                  </a:cubicBezTo>
                  <a:cubicBezTo>
                    <a:pt x="2434" y="3869"/>
                    <a:pt x="2335" y="3673"/>
                    <a:pt x="2248" y="3493"/>
                  </a:cubicBezTo>
                  <a:cubicBezTo>
                    <a:pt x="2161" y="3312"/>
                    <a:pt x="2086" y="3155"/>
                    <a:pt x="2024" y="3025"/>
                  </a:cubicBezTo>
                  <a:cubicBezTo>
                    <a:pt x="1902" y="2765"/>
                    <a:pt x="1836" y="2624"/>
                    <a:pt x="1832" y="2617"/>
                  </a:cubicBezTo>
                  <a:cubicBezTo>
                    <a:pt x="1865" y="2609"/>
                    <a:pt x="2059" y="2609"/>
                    <a:pt x="2377" y="2608"/>
                  </a:cubicBezTo>
                  <a:cubicBezTo>
                    <a:pt x="2551" y="2601"/>
                    <a:pt x="2761" y="2593"/>
                    <a:pt x="3003" y="2582"/>
                  </a:cubicBezTo>
                  <a:cubicBezTo>
                    <a:pt x="3124" y="2578"/>
                    <a:pt x="3253" y="2572"/>
                    <a:pt x="3389" y="2567"/>
                  </a:cubicBezTo>
                  <a:cubicBezTo>
                    <a:pt x="3525" y="2561"/>
                    <a:pt x="3668" y="2560"/>
                    <a:pt x="3815" y="2546"/>
                  </a:cubicBezTo>
                  <a:cubicBezTo>
                    <a:pt x="4726" y="2490"/>
                    <a:pt x="5862" y="2369"/>
                    <a:pt x="7034" y="2171"/>
                  </a:cubicBezTo>
                  <a:cubicBezTo>
                    <a:pt x="7389" y="2111"/>
                    <a:pt x="7747" y="2044"/>
                    <a:pt x="8104" y="1969"/>
                  </a:cubicBezTo>
                  <a:cubicBezTo>
                    <a:pt x="8490" y="1901"/>
                    <a:pt x="8867" y="1797"/>
                    <a:pt x="9242" y="1708"/>
                  </a:cubicBezTo>
                  <a:cubicBezTo>
                    <a:pt x="9618" y="1625"/>
                    <a:pt x="9979" y="1508"/>
                    <a:pt x="10332" y="1409"/>
                  </a:cubicBezTo>
                  <a:cubicBezTo>
                    <a:pt x="10686" y="1315"/>
                    <a:pt x="11019" y="1192"/>
                    <a:pt x="11338" y="1088"/>
                  </a:cubicBezTo>
                  <a:cubicBezTo>
                    <a:pt x="11496" y="1033"/>
                    <a:pt x="11653" y="987"/>
                    <a:pt x="11801" y="931"/>
                  </a:cubicBezTo>
                  <a:cubicBezTo>
                    <a:pt x="11949" y="874"/>
                    <a:pt x="12091" y="819"/>
                    <a:pt x="12228" y="767"/>
                  </a:cubicBezTo>
                  <a:cubicBezTo>
                    <a:pt x="12255" y="757"/>
                    <a:pt x="12280" y="747"/>
                    <a:pt x="12306" y="737"/>
                  </a:cubicBezTo>
                  <a:cubicBezTo>
                    <a:pt x="13359" y="334"/>
                    <a:pt x="13999" y="17"/>
                    <a:pt x="14033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983" name="Shape 13983"/>
            <p:cNvSpPr/>
            <p:nvPr/>
          </p:nvSpPr>
          <p:spPr>
            <a:xfrm>
              <a:off x="5842542" y="9656227"/>
              <a:ext cx="546844" cy="441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66" y="18194"/>
                  </a:moveTo>
                  <a:cubicBezTo>
                    <a:pt x="18517" y="16630"/>
                    <a:pt x="17274" y="14617"/>
                    <a:pt x="15839" y="12205"/>
                  </a:cubicBezTo>
                  <a:cubicBezTo>
                    <a:pt x="15361" y="11402"/>
                    <a:pt x="14862" y="10554"/>
                    <a:pt x="14346" y="9663"/>
                  </a:cubicBezTo>
                  <a:lnTo>
                    <a:pt x="0" y="0"/>
                  </a:lnTo>
                  <a:cubicBezTo>
                    <a:pt x="2067" y="3562"/>
                    <a:pt x="3856" y="6445"/>
                    <a:pt x="5120" y="8531"/>
                  </a:cubicBezTo>
                  <a:cubicBezTo>
                    <a:pt x="5830" y="9681"/>
                    <a:pt x="6371" y="10559"/>
                    <a:pt x="6734" y="11140"/>
                  </a:cubicBezTo>
                  <a:cubicBezTo>
                    <a:pt x="7042" y="11634"/>
                    <a:pt x="7224" y="11917"/>
                    <a:pt x="7254" y="11937"/>
                  </a:cubicBezTo>
                  <a:lnTo>
                    <a:pt x="21600" y="21600"/>
                  </a:lnTo>
                  <a:cubicBezTo>
                    <a:pt x="21556" y="21571"/>
                    <a:pt x="21192" y="20990"/>
                    <a:pt x="20563" y="19971"/>
                  </a:cubicBezTo>
                  <a:cubicBezTo>
                    <a:pt x="20257" y="19477"/>
                    <a:pt x="19895" y="18889"/>
                    <a:pt x="19466" y="1819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984" name="Shape 13984"/>
            <p:cNvSpPr/>
            <p:nvPr/>
          </p:nvSpPr>
          <p:spPr>
            <a:xfrm>
              <a:off x="6222756" y="6672918"/>
              <a:ext cx="559829" cy="439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87" y="0"/>
                  </a:moveTo>
                  <a:cubicBezTo>
                    <a:pt x="7548" y="63"/>
                    <a:pt x="6802" y="1250"/>
                    <a:pt x="5431" y="3430"/>
                  </a:cubicBezTo>
                  <a:cubicBezTo>
                    <a:pt x="4124" y="5489"/>
                    <a:pt x="2270" y="8449"/>
                    <a:pt x="0" y="11895"/>
                  </a:cubicBezTo>
                  <a:lnTo>
                    <a:pt x="14012" y="21600"/>
                  </a:lnTo>
                  <a:cubicBezTo>
                    <a:pt x="16282" y="18154"/>
                    <a:pt x="18136" y="15194"/>
                    <a:pt x="19444" y="13136"/>
                  </a:cubicBezTo>
                  <a:cubicBezTo>
                    <a:pt x="20815" y="10955"/>
                    <a:pt x="21561" y="9768"/>
                    <a:pt x="21600" y="9705"/>
                  </a:cubicBezTo>
                  <a:cubicBezTo>
                    <a:pt x="21600" y="9705"/>
                    <a:pt x="7587" y="0"/>
                    <a:pt x="7587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985" name="Shape 13985"/>
            <p:cNvSpPr/>
            <p:nvPr/>
          </p:nvSpPr>
          <p:spPr>
            <a:xfrm>
              <a:off x="6194428" y="8380644"/>
              <a:ext cx="1665574" cy="1713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34" y="2982"/>
                  </a:moveTo>
                  <a:cubicBezTo>
                    <a:pt x="18639" y="3890"/>
                    <a:pt x="17816" y="4907"/>
                    <a:pt x="16914" y="6005"/>
                  </a:cubicBezTo>
                  <a:cubicBezTo>
                    <a:pt x="16013" y="7099"/>
                    <a:pt x="15029" y="8282"/>
                    <a:pt x="14026" y="9440"/>
                  </a:cubicBezTo>
                  <a:cubicBezTo>
                    <a:pt x="13026" y="10586"/>
                    <a:pt x="12005" y="11731"/>
                    <a:pt x="11028" y="12805"/>
                  </a:cubicBezTo>
                  <a:cubicBezTo>
                    <a:pt x="10535" y="13342"/>
                    <a:pt x="10059" y="13860"/>
                    <a:pt x="9608" y="14352"/>
                  </a:cubicBezTo>
                  <a:cubicBezTo>
                    <a:pt x="9152" y="14831"/>
                    <a:pt x="8723" y="15286"/>
                    <a:pt x="8325" y="15705"/>
                  </a:cubicBezTo>
                  <a:cubicBezTo>
                    <a:pt x="6722" y="17381"/>
                    <a:pt x="5668" y="18444"/>
                    <a:pt x="5612" y="18500"/>
                  </a:cubicBezTo>
                  <a:cubicBezTo>
                    <a:pt x="5605" y="18500"/>
                    <a:pt x="5467" y="18504"/>
                    <a:pt x="5192" y="18512"/>
                  </a:cubicBezTo>
                  <a:cubicBezTo>
                    <a:pt x="4916" y="18526"/>
                    <a:pt x="4518" y="18524"/>
                    <a:pt x="4010" y="18526"/>
                  </a:cubicBezTo>
                  <a:cubicBezTo>
                    <a:pt x="3035" y="18524"/>
                    <a:pt x="1648" y="18541"/>
                    <a:pt x="0" y="18522"/>
                  </a:cubicBezTo>
                  <a:cubicBezTo>
                    <a:pt x="678" y="19441"/>
                    <a:pt x="1266" y="20184"/>
                    <a:pt x="1681" y="20722"/>
                  </a:cubicBezTo>
                  <a:cubicBezTo>
                    <a:pt x="2120" y="21280"/>
                    <a:pt x="2370" y="21600"/>
                    <a:pt x="2383" y="21600"/>
                  </a:cubicBezTo>
                  <a:lnTo>
                    <a:pt x="2614" y="21600"/>
                  </a:lnTo>
                  <a:cubicBezTo>
                    <a:pt x="2631" y="21583"/>
                    <a:pt x="2943" y="21279"/>
                    <a:pt x="3515" y="20718"/>
                  </a:cubicBezTo>
                  <a:cubicBezTo>
                    <a:pt x="3800" y="20437"/>
                    <a:pt x="4145" y="20097"/>
                    <a:pt x="4539" y="19708"/>
                  </a:cubicBezTo>
                  <a:cubicBezTo>
                    <a:pt x="4934" y="19315"/>
                    <a:pt x="5380" y="18858"/>
                    <a:pt x="5861" y="18367"/>
                  </a:cubicBezTo>
                  <a:cubicBezTo>
                    <a:pt x="6824" y="17381"/>
                    <a:pt x="7932" y="16231"/>
                    <a:pt x="9092" y="14998"/>
                  </a:cubicBezTo>
                  <a:cubicBezTo>
                    <a:pt x="9671" y="14389"/>
                    <a:pt x="10270" y="13727"/>
                    <a:pt x="10870" y="13065"/>
                  </a:cubicBezTo>
                  <a:cubicBezTo>
                    <a:pt x="11470" y="12401"/>
                    <a:pt x="12072" y="11728"/>
                    <a:pt x="12668" y="11055"/>
                  </a:cubicBezTo>
                  <a:cubicBezTo>
                    <a:pt x="13263" y="10380"/>
                    <a:pt x="13850" y="9712"/>
                    <a:pt x="14424" y="9042"/>
                  </a:cubicBezTo>
                  <a:cubicBezTo>
                    <a:pt x="15000" y="8362"/>
                    <a:pt x="15557" y="7696"/>
                    <a:pt x="16091" y="7050"/>
                  </a:cubicBezTo>
                  <a:cubicBezTo>
                    <a:pt x="16625" y="6404"/>
                    <a:pt x="17134" y="5780"/>
                    <a:pt x="17612" y="5189"/>
                  </a:cubicBezTo>
                  <a:cubicBezTo>
                    <a:pt x="18090" y="4597"/>
                    <a:pt x="18534" y="4045"/>
                    <a:pt x="18944" y="3511"/>
                  </a:cubicBezTo>
                  <a:cubicBezTo>
                    <a:pt x="19760" y="2455"/>
                    <a:pt x="20424" y="1578"/>
                    <a:pt x="20883" y="965"/>
                  </a:cubicBezTo>
                  <a:cubicBezTo>
                    <a:pt x="21340" y="350"/>
                    <a:pt x="21600" y="0"/>
                    <a:pt x="21600" y="0"/>
                  </a:cubicBezTo>
                  <a:cubicBezTo>
                    <a:pt x="21571" y="37"/>
                    <a:pt x="20698" y="1217"/>
                    <a:pt x="19334" y="298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986" name="Shape 13986"/>
            <p:cNvSpPr/>
            <p:nvPr/>
          </p:nvSpPr>
          <p:spPr>
            <a:xfrm>
              <a:off x="6411598" y="6675510"/>
              <a:ext cx="1457565" cy="172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82" y="2491"/>
                  </a:moveTo>
                  <a:cubicBezTo>
                    <a:pt x="5367" y="2507"/>
                    <a:pt x="5081" y="2810"/>
                    <a:pt x="4554" y="3366"/>
                  </a:cubicBezTo>
                  <a:cubicBezTo>
                    <a:pt x="4052" y="3890"/>
                    <a:pt x="3340" y="4645"/>
                    <a:pt x="2468" y="5523"/>
                  </a:cubicBezTo>
                  <a:cubicBezTo>
                    <a:pt x="2786" y="5530"/>
                    <a:pt x="3091" y="5525"/>
                    <a:pt x="3386" y="5525"/>
                  </a:cubicBezTo>
                  <a:cubicBezTo>
                    <a:pt x="3747" y="5524"/>
                    <a:pt x="4090" y="5523"/>
                    <a:pt x="4413" y="5522"/>
                  </a:cubicBezTo>
                  <a:cubicBezTo>
                    <a:pt x="5058" y="5521"/>
                    <a:pt x="5621" y="5522"/>
                    <a:pt x="6085" y="5520"/>
                  </a:cubicBezTo>
                  <a:cubicBezTo>
                    <a:pt x="6546" y="5521"/>
                    <a:pt x="6911" y="5524"/>
                    <a:pt x="7157" y="5512"/>
                  </a:cubicBezTo>
                  <a:cubicBezTo>
                    <a:pt x="7404" y="5505"/>
                    <a:pt x="7530" y="5501"/>
                    <a:pt x="7530" y="5501"/>
                  </a:cubicBezTo>
                  <a:cubicBezTo>
                    <a:pt x="7575" y="5554"/>
                    <a:pt x="8289" y="6555"/>
                    <a:pt x="9486" y="8137"/>
                  </a:cubicBezTo>
                  <a:cubicBezTo>
                    <a:pt x="9790" y="8534"/>
                    <a:pt x="10118" y="8962"/>
                    <a:pt x="10465" y="9416"/>
                  </a:cubicBezTo>
                  <a:cubicBezTo>
                    <a:pt x="10816" y="9862"/>
                    <a:pt x="11187" y="10323"/>
                    <a:pt x="11579" y="10806"/>
                  </a:cubicBezTo>
                  <a:cubicBezTo>
                    <a:pt x="12362" y="11770"/>
                    <a:pt x="13220" y="12796"/>
                    <a:pt x="14101" y="13823"/>
                  </a:cubicBezTo>
                  <a:cubicBezTo>
                    <a:pt x="14982" y="14835"/>
                    <a:pt x="15887" y="15821"/>
                    <a:pt x="16759" y="16757"/>
                  </a:cubicBezTo>
                  <a:cubicBezTo>
                    <a:pt x="17630" y="17690"/>
                    <a:pt x="18466" y="18565"/>
                    <a:pt x="19197" y="19277"/>
                  </a:cubicBezTo>
                  <a:cubicBezTo>
                    <a:pt x="20414" y="20481"/>
                    <a:pt x="21330" y="21347"/>
                    <a:pt x="21600" y="21600"/>
                  </a:cubicBezTo>
                  <a:cubicBezTo>
                    <a:pt x="21479" y="21484"/>
                    <a:pt x="21229" y="21244"/>
                    <a:pt x="20872" y="20904"/>
                  </a:cubicBezTo>
                  <a:cubicBezTo>
                    <a:pt x="20762" y="20797"/>
                    <a:pt x="20642" y="20681"/>
                    <a:pt x="20513" y="20555"/>
                  </a:cubicBezTo>
                  <a:cubicBezTo>
                    <a:pt x="20213" y="20264"/>
                    <a:pt x="19865" y="19923"/>
                    <a:pt x="19480" y="19541"/>
                  </a:cubicBezTo>
                  <a:cubicBezTo>
                    <a:pt x="19262" y="19325"/>
                    <a:pt x="19032" y="19095"/>
                    <a:pt x="18793" y="18854"/>
                  </a:cubicBezTo>
                  <a:cubicBezTo>
                    <a:pt x="18594" y="18656"/>
                    <a:pt x="18388" y="18445"/>
                    <a:pt x="18177" y="18224"/>
                  </a:cubicBezTo>
                  <a:cubicBezTo>
                    <a:pt x="17940" y="17977"/>
                    <a:pt x="17697" y="17718"/>
                    <a:pt x="17448" y="17453"/>
                  </a:cubicBezTo>
                  <a:cubicBezTo>
                    <a:pt x="16976" y="16950"/>
                    <a:pt x="16485" y="16421"/>
                    <a:pt x="15986" y="15871"/>
                  </a:cubicBezTo>
                  <a:cubicBezTo>
                    <a:pt x="15484" y="15322"/>
                    <a:pt x="14976" y="14755"/>
                    <a:pt x="14467" y="14177"/>
                  </a:cubicBezTo>
                  <a:cubicBezTo>
                    <a:pt x="14426" y="14130"/>
                    <a:pt x="14385" y="14083"/>
                    <a:pt x="14344" y="14036"/>
                  </a:cubicBezTo>
                  <a:cubicBezTo>
                    <a:pt x="14171" y="13835"/>
                    <a:pt x="13997" y="13633"/>
                    <a:pt x="13825" y="13428"/>
                  </a:cubicBezTo>
                  <a:cubicBezTo>
                    <a:pt x="13531" y="13081"/>
                    <a:pt x="13237" y="12729"/>
                    <a:pt x="12947" y="12380"/>
                  </a:cubicBezTo>
                  <a:cubicBezTo>
                    <a:pt x="12669" y="12047"/>
                    <a:pt x="12395" y="11713"/>
                    <a:pt x="12124" y="11381"/>
                  </a:cubicBezTo>
                  <a:cubicBezTo>
                    <a:pt x="11905" y="11112"/>
                    <a:pt x="11688" y="10845"/>
                    <a:pt x="11474" y="10579"/>
                  </a:cubicBezTo>
                  <a:cubicBezTo>
                    <a:pt x="10997" y="9982"/>
                    <a:pt x="10537" y="9406"/>
                    <a:pt x="10094" y="8817"/>
                  </a:cubicBezTo>
                  <a:cubicBezTo>
                    <a:pt x="9538" y="8086"/>
                    <a:pt x="9016" y="7386"/>
                    <a:pt x="8540" y="6735"/>
                  </a:cubicBezTo>
                  <a:cubicBezTo>
                    <a:pt x="8258" y="6351"/>
                    <a:pt x="7992" y="5984"/>
                    <a:pt x="7744" y="5639"/>
                  </a:cubicBezTo>
                  <a:cubicBezTo>
                    <a:pt x="7411" y="5171"/>
                    <a:pt x="7109" y="4752"/>
                    <a:pt x="6844" y="4366"/>
                  </a:cubicBezTo>
                  <a:cubicBezTo>
                    <a:pt x="6580" y="3979"/>
                    <a:pt x="6350" y="3642"/>
                    <a:pt x="6161" y="3364"/>
                  </a:cubicBezTo>
                  <a:cubicBezTo>
                    <a:pt x="5788" y="2809"/>
                    <a:pt x="5575" y="2491"/>
                    <a:pt x="5562" y="2473"/>
                  </a:cubicBezTo>
                  <a:lnTo>
                    <a:pt x="5562" y="2473"/>
                  </a:lnTo>
                  <a:lnTo>
                    <a:pt x="180" y="0"/>
                  </a:lnTo>
                  <a:lnTo>
                    <a:pt x="0" y="18"/>
                  </a:lnTo>
                  <a:lnTo>
                    <a:pt x="5382" y="2491"/>
                  </a:lnTo>
                  <a:cubicBezTo>
                    <a:pt x="5382" y="2491"/>
                    <a:pt x="5382" y="2491"/>
                    <a:pt x="5382" y="2491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987" name="Shape 13987"/>
            <p:cNvSpPr/>
            <p:nvPr/>
          </p:nvSpPr>
          <p:spPr>
            <a:xfrm>
              <a:off x="4215072" y="6709189"/>
              <a:ext cx="2660042" cy="40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extrusionOk="0">
                  <a:moveTo>
                    <a:pt x="18653" y="11061"/>
                  </a:moveTo>
                  <a:cubicBezTo>
                    <a:pt x="18649" y="11062"/>
                    <a:pt x="18580" y="11076"/>
                    <a:pt x="18444" y="11106"/>
                  </a:cubicBezTo>
                  <a:cubicBezTo>
                    <a:pt x="18310" y="11156"/>
                    <a:pt x="18110" y="11143"/>
                    <a:pt x="17857" y="11141"/>
                  </a:cubicBezTo>
                  <a:cubicBezTo>
                    <a:pt x="17603" y="11147"/>
                    <a:pt x="17294" y="11146"/>
                    <a:pt x="16941" y="11149"/>
                  </a:cubicBezTo>
                  <a:cubicBezTo>
                    <a:pt x="16764" y="11151"/>
                    <a:pt x="16576" y="11155"/>
                    <a:pt x="16378" y="11161"/>
                  </a:cubicBezTo>
                  <a:cubicBezTo>
                    <a:pt x="16217" y="11161"/>
                    <a:pt x="16049" y="11181"/>
                    <a:pt x="15875" y="11152"/>
                  </a:cubicBezTo>
                  <a:cubicBezTo>
                    <a:pt x="15835" y="11145"/>
                    <a:pt x="15794" y="11136"/>
                    <a:pt x="15752" y="11122"/>
                  </a:cubicBezTo>
                  <a:cubicBezTo>
                    <a:pt x="15316" y="11041"/>
                    <a:pt x="14844" y="10950"/>
                    <a:pt x="14343" y="10854"/>
                  </a:cubicBezTo>
                  <a:cubicBezTo>
                    <a:pt x="14094" y="10806"/>
                    <a:pt x="13837" y="10757"/>
                    <a:pt x="13574" y="10707"/>
                  </a:cubicBezTo>
                  <a:cubicBezTo>
                    <a:pt x="13310" y="10606"/>
                    <a:pt x="13042" y="10502"/>
                    <a:pt x="12769" y="10389"/>
                  </a:cubicBezTo>
                  <a:cubicBezTo>
                    <a:pt x="12221" y="10176"/>
                    <a:pt x="11657" y="9958"/>
                    <a:pt x="11083" y="9734"/>
                  </a:cubicBezTo>
                  <a:cubicBezTo>
                    <a:pt x="10508" y="9402"/>
                    <a:pt x="9924" y="9064"/>
                    <a:pt x="9339" y="8733"/>
                  </a:cubicBezTo>
                  <a:cubicBezTo>
                    <a:pt x="9047" y="8542"/>
                    <a:pt x="8755" y="8438"/>
                    <a:pt x="8464" y="8196"/>
                  </a:cubicBezTo>
                  <a:cubicBezTo>
                    <a:pt x="8174" y="7967"/>
                    <a:pt x="7884" y="7752"/>
                    <a:pt x="7596" y="7529"/>
                  </a:cubicBezTo>
                  <a:cubicBezTo>
                    <a:pt x="7021" y="7073"/>
                    <a:pt x="6454" y="6704"/>
                    <a:pt x="5906" y="6217"/>
                  </a:cubicBezTo>
                  <a:cubicBezTo>
                    <a:pt x="5359" y="5699"/>
                    <a:pt x="4830" y="5202"/>
                    <a:pt x="4328" y="4731"/>
                  </a:cubicBezTo>
                  <a:cubicBezTo>
                    <a:pt x="4077" y="4495"/>
                    <a:pt x="3832" y="4268"/>
                    <a:pt x="3596" y="4048"/>
                  </a:cubicBezTo>
                  <a:cubicBezTo>
                    <a:pt x="3360" y="3835"/>
                    <a:pt x="3132" y="3542"/>
                    <a:pt x="2913" y="3307"/>
                  </a:cubicBezTo>
                  <a:cubicBezTo>
                    <a:pt x="2037" y="2333"/>
                    <a:pt x="1308" y="1525"/>
                    <a:pt x="797" y="952"/>
                  </a:cubicBezTo>
                  <a:cubicBezTo>
                    <a:pt x="333" y="360"/>
                    <a:pt x="50" y="-3"/>
                    <a:pt x="0" y="0"/>
                  </a:cubicBezTo>
                  <a:lnTo>
                    <a:pt x="693" y="2449"/>
                  </a:lnTo>
                  <a:cubicBezTo>
                    <a:pt x="947" y="3346"/>
                    <a:pt x="1211" y="4276"/>
                    <a:pt x="1475" y="5208"/>
                  </a:cubicBezTo>
                  <a:lnTo>
                    <a:pt x="2256" y="7966"/>
                  </a:lnTo>
                  <a:cubicBezTo>
                    <a:pt x="2498" y="8824"/>
                    <a:pt x="2733" y="9652"/>
                    <a:pt x="2949" y="10416"/>
                  </a:cubicBezTo>
                  <a:cubicBezTo>
                    <a:pt x="2974" y="10414"/>
                    <a:pt x="3058" y="10504"/>
                    <a:pt x="3193" y="10669"/>
                  </a:cubicBezTo>
                  <a:cubicBezTo>
                    <a:pt x="3328" y="10833"/>
                    <a:pt x="3514" y="11072"/>
                    <a:pt x="3747" y="11368"/>
                  </a:cubicBezTo>
                  <a:cubicBezTo>
                    <a:pt x="4257" y="11941"/>
                    <a:pt x="4986" y="12749"/>
                    <a:pt x="5862" y="13722"/>
                  </a:cubicBezTo>
                  <a:cubicBezTo>
                    <a:pt x="6081" y="13957"/>
                    <a:pt x="6309" y="14251"/>
                    <a:pt x="6545" y="14464"/>
                  </a:cubicBezTo>
                  <a:cubicBezTo>
                    <a:pt x="6782" y="14684"/>
                    <a:pt x="7026" y="14911"/>
                    <a:pt x="7277" y="15147"/>
                  </a:cubicBezTo>
                  <a:cubicBezTo>
                    <a:pt x="7779" y="15618"/>
                    <a:pt x="8308" y="16115"/>
                    <a:pt x="8855" y="16632"/>
                  </a:cubicBezTo>
                  <a:cubicBezTo>
                    <a:pt x="9403" y="17120"/>
                    <a:pt x="9970" y="17489"/>
                    <a:pt x="10545" y="17945"/>
                  </a:cubicBezTo>
                  <a:cubicBezTo>
                    <a:pt x="10833" y="18168"/>
                    <a:pt x="11123" y="18382"/>
                    <a:pt x="11413" y="18612"/>
                  </a:cubicBezTo>
                  <a:cubicBezTo>
                    <a:pt x="11704" y="18854"/>
                    <a:pt x="11996" y="18958"/>
                    <a:pt x="12288" y="19149"/>
                  </a:cubicBezTo>
                  <a:cubicBezTo>
                    <a:pt x="12873" y="19480"/>
                    <a:pt x="13457" y="19818"/>
                    <a:pt x="14032" y="20150"/>
                  </a:cubicBezTo>
                  <a:cubicBezTo>
                    <a:pt x="14606" y="20374"/>
                    <a:pt x="15171" y="20592"/>
                    <a:pt x="15718" y="20805"/>
                  </a:cubicBezTo>
                  <a:cubicBezTo>
                    <a:pt x="15991" y="20918"/>
                    <a:pt x="16259" y="21022"/>
                    <a:pt x="16523" y="21123"/>
                  </a:cubicBezTo>
                  <a:cubicBezTo>
                    <a:pt x="16786" y="21173"/>
                    <a:pt x="17043" y="21222"/>
                    <a:pt x="17292" y="21270"/>
                  </a:cubicBezTo>
                  <a:cubicBezTo>
                    <a:pt x="17793" y="21365"/>
                    <a:pt x="18265" y="21457"/>
                    <a:pt x="18702" y="21538"/>
                  </a:cubicBezTo>
                  <a:cubicBezTo>
                    <a:pt x="18743" y="21551"/>
                    <a:pt x="18784" y="21561"/>
                    <a:pt x="18824" y="21568"/>
                  </a:cubicBezTo>
                  <a:cubicBezTo>
                    <a:pt x="18998" y="21597"/>
                    <a:pt x="19166" y="21577"/>
                    <a:pt x="19327" y="21577"/>
                  </a:cubicBezTo>
                  <a:cubicBezTo>
                    <a:pt x="19525" y="21571"/>
                    <a:pt x="19713" y="21567"/>
                    <a:pt x="19890" y="21565"/>
                  </a:cubicBezTo>
                  <a:cubicBezTo>
                    <a:pt x="20243" y="21562"/>
                    <a:pt x="20552" y="21563"/>
                    <a:pt x="20806" y="21557"/>
                  </a:cubicBezTo>
                  <a:cubicBezTo>
                    <a:pt x="21059" y="21558"/>
                    <a:pt x="21259" y="21572"/>
                    <a:pt x="21394" y="21522"/>
                  </a:cubicBezTo>
                  <a:cubicBezTo>
                    <a:pt x="21461" y="21507"/>
                    <a:pt x="21512" y="21496"/>
                    <a:pt x="21547" y="21488"/>
                  </a:cubicBezTo>
                  <a:cubicBezTo>
                    <a:pt x="21582" y="21481"/>
                    <a:pt x="21600" y="21477"/>
                    <a:pt x="21600" y="21477"/>
                  </a:cubicBezTo>
                  <a:cubicBezTo>
                    <a:pt x="21600" y="21477"/>
                    <a:pt x="18653" y="11061"/>
                    <a:pt x="18653" y="1106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988" name="Shape 13988"/>
            <p:cNvSpPr/>
            <p:nvPr/>
          </p:nvSpPr>
          <p:spPr>
            <a:xfrm>
              <a:off x="3863187" y="6885132"/>
              <a:ext cx="3996200" cy="2971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94" extrusionOk="0">
                  <a:moveTo>
                    <a:pt x="4051" y="0"/>
                  </a:moveTo>
                  <a:cubicBezTo>
                    <a:pt x="4084" y="0"/>
                    <a:pt x="4272" y="50"/>
                    <a:pt x="4581" y="132"/>
                  </a:cubicBezTo>
                  <a:cubicBezTo>
                    <a:pt x="4921" y="211"/>
                    <a:pt x="5406" y="322"/>
                    <a:pt x="5988" y="456"/>
                  </a:cubicBezTo>
                  <a:cubicBezTo>
                    <a:pt x="6134" y="489"/>
                    <a:pt x="6286" y="529"/>
                    <a:pt x="6443" y="558"/>
                  </a:cubicBezTo>
                  <a:cubicBezTo>
                    <a:pt x="6600" y="589"/>
                    <a:pt x="6762" y="620"/>
                    <a:pt x="6929" y="652"/>
                  </a:cubicBezTo>
                  <a:cubicBezTo>
                    <a:pt x="7263" y="717"/>
                    <a:pt x="7615" y="786"/>
                    <a:pt x="7979" y="857"/>
                  </a:cubicBezTo>
                  <a:cubicBezTo>
                    <a:pt x="8344" y="924"/>
                    <a:pt x="8720" y="975"/>
                    <a:pt x="9103" y="1038"/>
                  </a:cubicBezTo>
                  <a:cubicBezTo>
                    <a:pt x="9294" y="1069"/>
                    <a:pt x="9487" y="1098"/>
                    <a:pt x="9680" y="1130"/>
                  </a:cubicBezTo>
                  <a:cubicBezTo>
                    <a:pt x="9874" y="1164"/>
                    <a:pt x="10068" y="1178"/>
                    <a:pt x="10262" y="1204"/>
                  </a:cubicBezTo>
                  <a:cubicBezTo>
                    <a:pt x="10651" y="1250"/>
                    <a:pt x="11040" y="1296"/>
                    <a:pt x="11422" y="1342"/>
                  </a:cubicBezTo>
                  <a:cubicBezTo>
                    <a:pt x="11804" y="1373"/>
                    <a:pt x="12179" y="1403"/>
                    <a:pt x="12543" y="1432"/>
                  </a:cubicBezTo>
                  <a:cubicBezTo>
                    <a:pt x="12725" y="1448"/>
                    <a:pt x="12904" y="1462"/>
                    <a:pt x="13079" y="1476"/>
                  </a:cubicBezTo>
                  <a:cubicBezTo>
                    <a:pt x="13254" y="1483"/>
                    <a:pt x="13425" y="1490"/>
                    <a:pt x="13591" y="1496"/>
                  </a:cubicBezTo>
                  <a:cubicBezTo>
                    <a:pt x="13924" y="1510"/>
                    <a:pt x="14238" y="1522"/>
                    <a:pt x="14528" y="1533"/>
                  </a:cubicBezTo>
                  <a:cubicBezTo>
                    <a:pt x="14555" y="1535"/>
                    <a:pt x="14583" y="1537"/>
                    <a:pt x="14609" y="1538"/>
                  </a:cubicBezTo>
                  <a:cubicBezTo>
                    <a:pt x="14725" y="1542"/>
                    <a:pt x="14837" y="1539"/>
                    <a:pt x="14944" y="1539"/>
                  </a:cubicBezTo>
                  <a:cubicBezTo>
                    <a:pt x="15076" y="1538"/>
                    <a:pt x="15200" y="1537"/>
                    <a:pt x="15318" y="1537"/>
                  </a:cubicBezTo>
                  <a:cubicBezTo>
                    <a:pt x="15553" y="1537"/>
                    <a:pt x="15759" y="1537"/>
                    <a:pt x="15928" y="1536"/>
                  </a:cubicBezTo>
                  <a:cubicBezTo>
                    <a:pt x="16096" y="1536"/>
                    <a:pt x="16229" y="1538"/>
                    <a:pt x="16318" y="1531"/>
                  </a:cubicBezTo>
                  <a:cubicBezTo>
                    <a:pt x="16409" y="1527"/>
                    <a:pt x="16454" y="1525"/>
                    <a:pt x="16454" y="1525"/>
                  </a:cubicBezTo>
                  <a:cubicBezTo>
                    <a:pt x="16471" y="1556"/>
                    <a:pt x="16731" y="2137"/>
                    <a:pt x="17167" y="3055"/>
                  </a:cubicBezTo>
                  <a:cubicBezTo>
                    <a:pt x="17278" y="3285"/>
                    <a:pt x="17398" y="3534"/>
                    <a:pt x="17524" y="3797"/>
                  </a:cubicBezTo>
                  <a:cubicBezTo>
                    <a:pt x="17652" y="4056"/>
                    <a:pt x="17787" y="4324"/>
                    <a:pt x="17930" y="4604"/>
                  </a:cubicBezTo>
                  <a:cubicBezTo>
                    <a:pt x="18215" y="5164"/>
                    <a:pt x="18528" y="5759"/>
                    <a:pt x="18849" y="6355"/>
                  </a:cubicBezTo>
                  <a:cubicBezTo>
                    <a:pt x="19170" y="6943"/>
                    <a:pt x="19500" y="7515"/>
                    <a:pt x="19818" y="8058"/>
                  </a:cubicBezTo>
                  <a:cubicBezTo>
                    <a:pt x="20136" y="8600"/>
                    <a:pt x="20440" y="9108"/>
                    <a:pt x="20706" y="9521"/>
                  </a:cubicBezTo>
                  <a:cubicBezTo>
                    <a:pt x="21150" y="10220"/>
                    <a:pt x="21484" y="10722"/>
                    <a:pt x="21582" y="10869"/>
                  </a:cubicBezTo>
                  <a:cubicBezTo>
                    <a:pt x="21600" y="10936"/>
                    <a:pt x="21236" y="11616"/>
                    <a:pt x="20668" y="12633"/>
                  </a:cubicBezTo>
                  <a:cubicBezTo>
                    <a:pt x="20379" y="13157"/>
                    <a:pt x="20036" y="13743"/>
                    <a:pt x="19660" y="14375"/>
                  </a:cubicBezTo>
                  <a:cubicBezTo>
                    <a:pt x="19285" y="15006"/>
                    <a:pt x="18876" y="15688"/>
                    <a:pt x="18458" y="16355"/>
                  </a:cubicBezTo>
                  <a:cubicBezTo>
                    <a:pt x="18041" y="17015"/>
                    <a:pt x="17616" y="17675"/>
                    <a:pt x="17209" y="18295"/>
                  </a:cubicBezTo>
                  <a:cubicBezTo>
                    <a:pt x="17004" y="18604"/>
                    <a:pt x="16806" y="18902"/>
                    <a:pt x="16618" y="19186"/>
                  </a:cubicBezTo>
                  <a:cubicBezTo>
                    <a:pt x="16428" y="19462"/>
                    <a:pt x="16249" y="19724"/>
                    <a:pt x="16083" y="19966"/>
                  </a:cubicBezTo>
                  <a:cubicBezTo>
                    <a:pt x="15416" y="20932"/>
                    <a:pt x="14977" y="21544"/>
                    <a:pt x="14954" y="21576"/>
                  </a:cubicBezTo>
                  <a:cubicBezTo>
                    <a:pt x="14951" y="21577"/>
                    <a:pt x="14893" y="21579"/>
                    <a:pt x="14779" y="21583"/>
                  </a:cubicBezTo>
                  <a:cubicBezTo>
                    <a:pt x="14664" y="21591"/>
                    <a:pt x="14498" y="21590"/>
                    <a:pt x="14287" y="21591"/>
                  </a:cubicBezTo>
                  <a:cubicBezTo>
                    <a:pt x="13880" y="21590"/>
                    <a:pt x="13303" y="21600"/>
                    <a:pt x="12616" y="21589"/>
                  </a:cubicBezTo>
                  <a:cubicBezTo>
                    <a:pt x="12590" y="21589"/>
                    <a:pt x="12564" y="21588"/>
                    <a:pt x="12537" y="21588"/>
                  </a:cubicBezTo>
                  <a:cubicBezTo>
                    <a:pt x="12178" y="21574"/>
                    <a:pt x="11790" y="21559"/>
                    <a:pt x="11379" y="21543"/>
                  </a:cubicBezTo>
                  <a:cubicBezTo>
                    <a:pt x="11174" y="21535"/>
                    <a:pt x="10963" y="21525"/>
                    <a:pt x="10747" y="21516"/>
                  </a:cubicBezTo>
                  <a:cubicBezTo>
                    <a:pt x="10534" y="21499"/>
                    <a:pt x="10315" y="21483"/>
                    <a:pt x="10093" y="21466"/>
                  </a:cubicBezTo>
                  <a:cubicBezTo>
                    <a:pt x="9649" y="21429"/>
                    <a:pt x="9191" y="21392"/>
                    <a:pt x="8725" y="21354"/>
                  </a:cubicBezTo>
                  <a:cubicBezTo>
                    <a:pt x="8264" y="21299"/>
                    <a:pt x="7796" y="21244"/>
                    <a:pt x="7328" y="21188"/>
                  </a:cubicBezTo>
                  <a:cubicBezTo>
                    <a:pt x="7094" y="21158"/>
                    <a:pt x="6858" y="21138"/>
                    <a:pt x="6628" y="21098"/>
                  </a:cubicBezTo>
                  <a:cubicBezTo>
                    <a:pt x="6397" y="21063"/>
                    <a:pt x="6167" y="21026"/>
                    <a:pt x="5939" y="20991"/>
                  </a:cubicBezTo>
                  <a:cubicBezTo>
                    <a:pt x="5483" y="20917"/>
                    <a:pt x="5033" y="20853"/>
                    <a:pt x="4602" y="20775"/>
                  </a:cubicBezTo>
                  <a:cubicBezTo>
                    <a:pt x="4172" y="20692"/>
                    <a:pt x="3757" y="20611"/>
                    <a:pt x="3363" y="20534"/>
                  </a:cubicBezTo>
                  <a:cubicBezTo>
                    <a:pt x="3166" y="20496"/>
                    <a:pt x="2975" y="20459"/>
                    <a:pt x="2790" y="20423"/>
                  </a:cubicBezTo>
                  <a:cubicBezTo>
                    <a:pt x="2604" y="20388"/>
                    <a:pt x="2428" y="20342"/>
                    <a:pt x="2258" y="20304"/>
                  </a:cubicBezTo>
                  <a:cubicBezTo>
                    <a:pt x="1579" y="20147"/>
                    <a:pt x="1013" y="20016"/>
                    <a:pt x="616" y="19924"/>
                  </a:cubicBezTo>
                  <a:cubicBezTo>
                    <a:pt x="224" y="19821"/>
                    <a:pt x="11" y="19765"/>
                    <a:pt x="0" y="19762"/>
                  </a:cubicBezTo>
                  <a:cubicBezTo>
                    <a:pt x="6" y="19756"/>
                    <a:pt x="125" y="19633"/>
                    <a:pt x="344" y="19406"/>
                  </a:cubicBezTo>
                  <a:cubicBezTo>
                    <a:pt x="453" y="19292"/>
                    <a:pt x="585" y="19155"/>
                    <a:pt x="737" y="18997"/>
                  </a:cubicBezTo>
                  <a:cubicBezTo>
                    <a:pt x="890" y="18835"/>
                    <a:pt x="1061" y="18653"/>
                    <a:pt x="1248" y="18454"/>
                  </a:cubicBezTo>
                  <a:cubicBezTo>
                    <a:pt x="1621" y="18056"/>
                    <a:pt x="2054" y="17589"/>
                    <a:pt x="2512" y="17089"/>
                  </a:cubicBezTo>
                  <a:cubicBezTo>
                    <a:pt x="2971" y="16586"/>
                    <a:pt x="3454" y="16061"/>
                    <a:pt x="3938" y="15506"/>
                  </a:cubicBezTo>
                  <a:cubicBezTo>
                    <a:pt x="4420" y="14957"/>
                    <a:pt x="4896" y="14408"/>
                    <a:pt x="5339" y="13892"/>
                  </a:cubicBezTo>
                  <a:cubicBezTo>
                    <a:pt x="5558" y="13633"/>
                    <a:pt x="5771" y="13384"/>
                    <a:pt x="5972" y="13146"/>
                  </a:cubicBezTo>
                  <a:cubicBezTo>
                    <a:pt x="6173" y="12908"/>
                    <a:pt x="6364" y="12675"/>
                    <a:pt x="6538" y="12464"/>
                  </a:cubicBezTo>
                  <a:cubicBezTo>
                    <a:pt x="7234" y="11617"/>
                    <a:pt x="7665" y="11077"/>
                    <a:pt x="7687" y="11049"/>
                  </a:cubicBezTo>
                  <a:cubicBezTo>
                    <a:pt x="7687" y="11048"/>
                    <a:pt x="7671" y="11005"/>
                    <a:pt x="7641" y="10927"/>
                  </a:cubicBezTo>
                  <a:cubicBezTo>
                    <a:pt x="7567" y="10734"/>
                    <a:pt x="7412" y="10322"/>
                    <a:pt x="7206" y="9769"/>
                  </a:cubicBezTo>
                  <a:cubicBezTo>
                    <a:pt x="7158" y="9637"/>
                    <a:pt x="7106" y="9497"/>
                    <a:pt x="7052" y="9350"/>
                  </a:cubicBezTo>
                  <a:cubicBezTo>
                    <a:pt x="6959" y="9095"/>
                    <a:pt x="6858" y="8823"/>
                    <a:pt x="6753" y="8526"/>
                  </a:cubicBezTo>
                  <a:cubicBezTo>
                    <a:pt x="6707" y="8392"/>
                    <a:pt x="6659" y="8255"/>
                    <a:pt x="6610" y="8115"/>
                  </a:cubicBezTo>
                  <a:cubicBezTo>
                    <a:pt x="6551" y="7946"/>
                    <a:pt x="6491" y="7773"/>
                    <a:pt x="6429" y="7597"/>
                  </a:cubicBezTo>
                  <a:cubicBezTo>
                    <a:pt x="6292" y="7199"/>
                    <a:pt x="6151" y="6785"/>
                    <a:pt x="6010" y="6366"/>
                  </a:cubicBezTo>
                  <a:cubicBezTo>
                    <a:pt x="6001" y="6337"/>
                    <a:pt x="5991" y="6309"/>
                    <a:pt x="5982" y="6280"/>
                  </a:cubicBezTo>
                  <a:cubicBezTo>
                    <a:pt x="5903" y="6046"/>
                    <a:pt x="5825" y="5811"/>
                    <a:pt x="5747" y="5576"/>
                  </a:cubicBezTo>
                  <a:cubicBezTo>
                    <a:pt x="5519" y="4894"/>
                    <a:pt x="5300" y="4187"/>
                    <a:pt x="5098" y="3536"/>
                  </a:cubicBezTo>
                  <a:cubicBezTo>
                    <a:pt x="5024" y="3298"/>
                    <a:pt x="4961" y="3091"/>
                    <a:pt x="4900" y="2891"/>
                  </a:cubicBezTo>
                  <a:cubicBezTo>
                    <a:pt x="4775" y="2482"/>
                    <a:pt x="4660" y="2098"/>
                    <a:pt x="4557" y="1753"/>
                  </a:cubicBezTo>
                  <a:cubicBezTo>
                    <a:pt x="4545" y="1713"/>
                    <a:pt x="4533" y="1673"/>
                    <a:pt x="4522" y="1635"/>
                  </a:cubicBezTo>
                  <a:cubicBezTo>
                    <a:pt x="4457" y="1416"/>
                    <a:pt x="4398" y="1214"/>
                    <a:pt x="4344" y="1032"/>
                  </a:cubicBezTo>
                  <a:cubicBezTo>
                    <a:pt x="4306" y="899"/>
                    <a:pt x="4271" y="776"/>
                    <a:pt x="4239" y="665"/>
                  </a:cubicBezTo>
                  <a:cubicBezTo>
                    <a:pt x="4221" y="601"/>
                    <a:pt x="4204" y="541"/>
                    <a:pt x="4188" y="485"/>
                  </a:cubicBezTo>
                  <a:cubicBezTo>
                    <a:pt x="4161" y="391"/>
                    <a:pt x="4138" y="310"/>
                    <a:pt x="4119" y="242"/>
                  </a:cubicBezTo>
                  <a:cubicBezTo>
                    <a:pt x="4082" y="111"/>
                    <a:pt x="4059" y="28"/>
                    <a:pt x="4051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989" name="Shape 13989"/>
            <p:cNvSpPr/>
            <p:nvPr/>
          </p:nvSpPr>
          <p:spPr>
            <a:xfrm>
              <a:off x="2388289" y="6465889"/>
              <a:ext cx="2323275" cy="68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8223" y="15409"/>
                  </a:lnTo>
                  <a:cubicBezTo>
                    <a:pt x="18220" y="15407"/>
                    <a:pt x="18151" y="15370"/>
                    <a:pt x="18017" y="15291"/>
                  </a:cubicBezTo>
                  <a:lnTo>
                    <a:pt x="20464" y="19777"/>
                  </a:lnTo>
                  <a:lnTo>
                    <a:pt x="18017" y="15291"/>
                  </a:lnTo>
                  <a:cubicBezTo>
                    <a:pt x="17882" y="15221"/>
                    <a:pt x="17684" y="15095"/>
                    <a:pt x="17434" y="14920"/>
                  </a:cubicBezTo>
                  <a:cubicBezTo>
                    <a:pt x="16956" y="14599"/>
                    <a:pt x="16281" y="14152"/>
                    <a:pt x="15474" y="13612"/>
                  </a:cubicBezTo>
                  <a:cubicBezTo>
                    <a:pt x="15434" y="13585"/>
                    <a:pt x="15394" y="13559"/>
                    <a:pt x="15353" y="13532"/>
                  </a:cubicBezTo>
                  <a:cubicBezTo>
                    <a:pt x="15138" y="13388"/>
                    <a:pt x="14913" y="13239"/>
                    <a:pt x="14682" y="13086"/>
                  </a:cubicBezTo>
                  <a:cubicBezTo>
                    <a:pt x="14450" y="12928"/>
                    <a:pt x="14211" y="12735"/>
                    <a:pt x="13966" y="12553"/>
                  </a:cubicBezTo>
                  <a:cubicBezTo>
                    <a:pt x="13474" y="12182"/>
                    <a:pt x="12956" y="11789"/>
                    <a:pt x="12420" y="11382"/>
                  </a:cubicBezTo>
                  <a:cubicBezTo>
                    <a:pt x="11344" y="10619"/>
                    <a:pt x="10206" y="9617"/>
                    <a:pt x="9065" y="8664"/>
                  </a:cubicBezTo>
                  <a:cubicBezTo>
                    <a:pt x="8764" y="8423"/>
                    <a:pt x="8464" y="8169"/>
                    <a:pt x="8165" y="7908"/>
                  </a:cubicBezTo>
                  <a:cubicBezTo>
                    <a:pt x="7912" y="7687"/>
                    <a:pt x="7661" y="7462"/>
                    <a:pt x="7412" y="7235"/>
                  </a:cubicBezTo>
                  <a:cubicBezTo>
                    <a:pt x="7334" y="7164"/>
                    <a:pt x="7257" y="7093"/>
                    <a:pt x="7180" y="7022"/>
                  </a:cubicBezTo>
                  <a:cubicBezTo>
                    <a:pt x="6977" y="6836"/>
                    <a:pt x="6775" y="6649"/>
                    <a:pt x="6575" y="6463"/>
                  </a:cubicBezTo>
                  <a:cubicBezTo>
                    <a:pt x="6288" y="6197"/>
                    <a:pt x="6003" y="5932"/>
                    <a:pt x="5725" y="5676"/>
                  </a:cubicBezTo>
                  <a:cubicBezTo>
                    <a:pt x="5192" y="5177"/>
                    <a:pt x="4675" y="4732"/>
                    <a:pt x="4190" y="4245"/>
                  </a:cubicBezTo>
                  <a:cubicBezTo>
                    <a:pt x="3704" y="3754"/>
                    <a:pt x="3244" y="3295"/>
                    <a:pt x="2820" y="2866"/>
                  </a:cubicBezTo>
                  <a:cubicBezTo>
                    <a:pt x="1972" y="2012"/>
                    <a:pt x="1265" y="1302"/>
                    <a:pt x="771" y="802"/>
                  </a:cubicBezTo>
                  <a:cubicBezTo>
                    <a:pt x="696" y="721"/>
                    <a:pt x="629" y="648"/>
                    <a:pt x="564" y="579"/>
                  </a:cubicBezTo>
                  <a:cubicBezTo>
                    <a:pt x="534" y="545"/>
                    <a:pt x="503" y="513"/>
                    <a:pt x="475" y="482"/>
                  </a:cubicBezTo>
                  <a:cubicBezTo>
                    <a:pt x="458" y="464"/>
                    <a:pt x="441" y="446"/>
                    <a:pt x="425" y="428"/>
                  </a:cubicBezTo>
                  <a:cubicBezTo>
                    <a:pt x="395" y="396"/>
                    <a:pt x="367" y="365"/>
                    <a:pt x="340" y="336"/>
                  </a:cubicBezTo>
                  <a:cubicBezTo>
                    <a:pt x="328" y="324"/>
                    <a:pt x="316" y="311"/>
                    <a:pt x="305" y="299"/>
                  </a:cubicBezTo>
                  <a:cubicBezTo>
                    <a:pt x="270" y="262"/>
                    <a:pt x="238" y="227"/>
                    <a:pt x="209" y="197"/>
                  </a:cubicBezTo>
                  <a:cubicBezTo>
                    <a:pt x="207" y="195"/>
                    <a:pt x="205" y="192"/>
                    <a:pt x="203" y="190"/>
                  </a:cubicBezTo>
                  <a:cubicBezTo>
                    <a:pt x="174" y="160"/>
                    <a:pt x="149" y="134"/>
                    <a:pt x="126" y="111"/>
                  </a:cubicBezTo>
                  <a:cubicBezTo>
                    <a:pt x="119" y="103"/>
                    <a:pt x="113" y="98"/>
                    <a:pt x="106" y="91"/>
                  </a:cubicBezTo>
                  <a:cubicBezTo>
                    <a:pt x="91" y="76"/>
                    <a:pt x="78" y="62"/>
                    <a:pt x="66" y="51"/>
                  </a:cubicBezTo>
                  <a:cubicBezTo>
                    <a:pt x="60" y="45"/>
                    <a:pt x="54" y="40"/>
                    <a:pt x="49" y="36"/>
                  </a:cubicBezTo>
                  <a:cubicBezTo>
                    <a:pt x="45" y="32"/>
                    <a:pt x="40" y="27"/>
                    <a:pt x="40" y="27"/>
                  </a:cubicBezTo>
                  <a:cubicBezTo>
                    <a:pt x="30" y="18"/>
                    <a:pt x="25" y="14"/>
                    <a:pt x="19" y="10"/>
                  </a:cubicBezTo>
                  <a:lnTo>
                    <a:pt x="15" y="7"/>
                  </a:lnTo>
                  <a:cubicBezTo>
                    <a:pt x="9" y="2"/>
                    <a:pt x="4" y="0"/>
                    <a:pt x="2" y="1"/>
                  </a:cubicBezTo>
                  <a:lnTo>
                    <a:pt x="0" y="2"/>
                  </a:lnTo>
                  <a:lnTo>
                    <a:pt x="0" y="2"/>
                  </a:lnTo>
                  <a:lnTo>
                    <a:pt x="3377" y="6193"/>
                  </a:lnTo>
                  <a:cubicBezTo>
                    <a:pt x="3378" y="6190"/>
                    <a:pt x="3383" y="6192"/>
                    <a:pt x="3392" y="6198"/>
                  </a:cubicBezTo>
                  <a:lnTo>
                    <a:pt x="3396" y="6201"/>
                  </a:lnTo>
                  <a:cubicBezTo>
                    <a:pt x="3404" y="6207"/>
                    <a:pt x="3414" y="6216"/>
                    <a:pt x="3426" y="6227"/>
                  </a:cubicBezTo>
                  <a:cubicBezTo>
                    <a:pt x="3431" y="6231"/>
                    <a:pt x="3436" y="6236"/>
                    <a:pt x="3442" y="6242"/>
                  </a:cubicBezTo>
                  <a:cubicBezTo>
                    <a:pt x="3454" y="6254"/>
                    <a:pt x="3468" y="6267"/>
                    <a:pt x="3483" y="6282"/>
                  </a:cubicBezTo>
                  <a:cubicBezTo>
                    <a:pt x="3490" y="6289"/>
                    <a:pt x="3495" y="6294"/>
                    <a:pt x="3502" y="6301"/>
                  </a:cubicBezTo>
                  <a:cubicBezTo>
                    <a:pt x="3549" y="6349"/>
                    <a:pt x="3609" y="6412"/>
                    <a:pt x="3682" y="6490"/>
                  </a:cubicBezTo>
                  <a:cubicBezTo>
                    <a:pt x="3693" y="6502"/>
                    <a:pt x="3705" y="6515"/>
                    <a:pt x="3716" y="6527"/>
                  </a:cubicBezTo>
                  <a:cubicBezTo>
                    <a:pt x="3744" y="6557"/>
                    <a:pt x="3772" y="6587"/>
                    <a:pt x="3802" y="6620"/>
                  </a:cubicBezTo>
                  <a:cubicBezTo>
                    <a:pt x="3818" y="6637"/>
                    <a:pt x="3834" y="6654"/>
                    <a:pt x="3851" y="6672"/>
                  </a:cubicBezTo>
                  <a:cubicBezTo>
                    <a:pt x="3882" y="6706"/>
                    <a:pt x="3915" y="6741"/>
                    <a:pt x="3949" y="6779"/>
                  </a:cubicBezTo>
                  <a:cubicBezTo>
                    <a:pt x="3967" y="6798"/>
                    <a:pt x="3984" y="6816"/>
                    <a:pt x="4002" y="6836"/>
                  </a:cubicBezTo>
                  <a:cubicBezTo>
                    <a:pt x="4049" y="6887"/>
                    <a:pt x="4096" y="6938"/>
                    <a:pt x="4147" y="6993"/>
                  </a:cubicBezTo>
                  <a:cubicBezTo>
                    <a:pt x="4642" y="7493"/>
                    <a:pt x="5348" y="8203"/>
                    <a:pt x="6196" y="9057"/>
                  </a:cubicBezTo>
                  <a:cubicBezTo>
                    <a:pt x="6621" y="9486"/>
                    <a:pt x="7081" y="9945"/>
                    <a:pt x="7567" y="10436"/>
                  </a:cubicBezTo>
                  <a:cubicBezTo>
                    <a:pt x="8052" y="10923"/>
                    <a:pt x="8569" y="11368"/>
                    <a:pt x="9101" y="11867"/>
                  </a:cubicBezTo>
                  <a:cubicBezTo>
                    <a:pt x="9379" y="12122"/>
                    <a:pt x="9662" y="12385"/>
                    <a:pt x="9948" y="12651"/>
                  </a:cubicBezTo>
                  <a:cubicBezTo>
                    <a:pt x="10150" y="12838"/>
                    <a:pt x="10352" y="13025"/>
                    <a:pt x="10557" y="13213"/>
                  </a:cubicBezTo>
                  <a:cubicBezTo>
                    <a:pt x="10634" y="13284"/>
                    <a:pt x="10711" y="13355"/>
                    <a:pt x="10789" y="13426"/>
                  </a:cubicBezTo>
                  <a:cubicBezTo>
                    <a:pt x="11028" y="13644"/>
                    <a:pt x="11269" y="13862"/>
                    <a:pt x="11511" y="14074"/>
                  </a:cubicBezTo>
                  <a:cubicBezTo>
                    <a:pt x="11521" y="14082"/>
                    <a:pt x="11531" y="14090"/>
                    <a:pt x="11541" y="14099"/>
                  </a:cubicBezTo>
                  <a:cubicBezTo>
                    <a:pt x="11840" y="14360"/>
                    <a:pt x="12140" y="14614"/>
                    <a:pt x="12442" y="14855"/>
                  </a:cubicBezTo>
                  <a:cubicBezTo>
                    <a:pt x="13582" y="15808"/>
                    <a:pt x="14721" y="16810"/>
                    <a:pt x="15796" y="17574"/>
                  </a:cubicBezTo>
                  <a:cubicBezTo>
                    <a:pt x="16332" y="17980"/>
                    <a:pt x="16850" y="18373"/>
                    <a:pt x="17343" y="18744"/>
                  </a:cubicBezTo>
                  <a:cubicBezTo>
                    <a:pt x="17588" y="18926"/>
                    <a:pt x="17826" y="19119"/>
                    <a:pt x="18059" y="19277"/>
                  </a:cubicBezTo>
                  <a:cubicBezTo>
                    <a:pt x="18290" y="19430"/>
                    <a:pt x="18514" y="19579"/>
                    <a:pt x="18730" y="19723"/>
                  </a:cubicBezTo>
                  <a:cubicBezTo>
                    <a:pt x="18770" y="19750"/>
                    <a:pt x="18811" y="19777"/>
                    <a:pt x="18851" y="19803"/>
                  </a:cubicBezTo>
                  <a:cubicBezTo>
                    <a:pt x="19658" y="20343"/>
                    <a:pt x="20332" y="20791"/>
                    <a:pt x="20810" y="21111"/>
                  </a:cubicBezTo>
                  <a:cubicBezTo>
                    <a:pt x="21060" y="21286"/>
                    <a:pt x="21258" y="21412"/>
                    <a:pt x="21394" y="21482"/>
                  </a:cubicBezTo>
                  <a:lnTo>
                    <a:pt x="21394" y="21482"/>
                  </a:lnTo>
                  <a:cubicBezTo>
                    <a:pt x="21528" y="21561"/>
                    <a:pt x="21596" y="21598"/>
                    <a:pt x="21600" y="2160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990" name="Shape 13990"/>
            <p:cNvSpPr/>
            <p:nvPr/>
          </p:nvSpPr>
          <p:spPr>
            <a:xfrm>
              <a:off x="3389652" y="8424629"/>
              <a:ext cx="1909778" cy="1199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9544" y="2980"/>
                  </a:moveTo>
                  <a:cubicBezTo>
                    <a:pt x="18298" y="4789"/>
                    <a:pt x="16627" y="7088"/>
                    <a:pt x="14914" y="9404"/>
                  </a:cubicBezTo>
                  <a:cubicBezTo>
                    <a:pt x="14060" y="10556"/>
                    <a:pt x="13191" y="11730"/>
                    <a:pt x="12379" y="12782"/>
                  </a:cubicBezTo>
                  <a:cubicBezTo>
                    <a:pt x="11568" y="13839"/>
                    <a:pt x="10804" y="14822"/>
                    <a:pt x="10143" y="15664"/>
                  </a:cubicBezTo>
                  <a:cubicBezTo>
                    <a:pt x="8815" y="17343"/>
                    <a:pt x="7975" y="18408"/>
                    <a:pt x="7930" y="18464"/>
                  </a:cubicBezTo>
                  <a:cubicBezTo>
                    <a:pt x="7925" y="18463"/>
                    <a:pt x="7831" y="18437"/>
                    <a:pt x="7643" y="18385"/>
                  </a:cubicBezTo>
                  <a:cubicBezTo>
                    <a:pt x="7456" y="18337"/>
                    <a:pt x="7183" y="18257"/>
                    <a:pt x="6838" y="18145"/>
                  </a:cubicBezTo>
                  <a:cubicBezTo>
                    <a:pt x="6173" y="17936"/>
                    <a:pt x="5233" y="17638"/>
                    <a:pt x="4108" y="17284"/>
                  </a:cubicBezTo>
                  <a:lnTo>
                    <a:pt x="0" y="13725"/>
                  </a:lnTo>
                  <a:cubicBezTo>
                    <a:pt x="728" y="16288"/>
                    <a:pt x="1229" y="17989"/>
                    <a:pt x="1237" y="17992"/>
                  </a:cubicBezTo>
                  <a:lnTo>
                    <a:pt x="1996" y="18649"/>
                  </a:lnTo>
                  <a:cubicBezTo>
                    <a:pt x="2639" y="19207"/>
                    <a:pt x="3334" y="19809"/>
                    <a:pt x="4003" y="20388"/>
                  </a:cubicBezTo>
                  <a:lnTo>
                    <a:pt x="4587" y="20894"/>
                  </a:lnTo>
                  <a:cubicBezTo>
                    <a:pt x="4850" y="21122"/>
                    <a:pt x="5106" y="21344"/>
                    <a:pt x="5345" y="21551"/>
                  </a:cubicBezTo>
                  <a:lnTo>
                    <a:pt x="5502" y="21600"/>
                  </a:lnTo>
                  <a:cubicBezTo>
                    <a:pt x="5515" y="21584"/>
                    <a:pt x="5764" y="21279"/>
                    <a:pt x="6222" y="20717"/>
                  </a:cubicBezTo>
                  <a:cubicBezTo>
                    <a:pt x="6450" y="20435"/>
                    <a:pt x="6728" y="20095"/>
                    <a:pt x="7046" y="19704"/>
                  </a:cubicBezTo>
                  <a:cubicBezTo>
                    <a:pt x="7365" y="19303"/>
                    <a:pt x="7724" y="18850"/>
                    <a:pt x="8115" y="18358"/>
                  </a:cubicBezTo>
                  <a:cubicBezTo>
                    <a:pt x="8897" y="17370"/>
                    <a:pt x="9803" y="16214"/>
                    <a:pt x="10763" y="14975"/>
                  </a:cubicBezTo>
                  <a:cubicBezTo>
                    <a:pt x="11724" y="13728"/>
                    <a:pt x="12734" y="12425"/>
                    <a:pt x="13748" y="11050"/>
                  </a:cubicBezTo>
                  <a:cubicBezTo>
                    <a:pt x="14758" y="9690"/>
                    <a:pt x="15755" y="8328"/>
                    <a:pt x="16682" y="7049"/>
                  </a:cubicBezTo>
                  <a:cubicBezTo>
                    <a:pt x="17142" y="6408"/>
                    <a:pt x="17587" y="5789"/>
                    <a:pt x="18009" y="5201"/>
                  </a:cubicBezTo>
                  <a:cubicBezTo>
                    <a:pt x="18430" y="4611"/>
                    <a:pt x="18829" y="4033"/>
                    <a:pt x="19193" y="3510"/>
                  </a:cubicBezTo>
                  <a:cubicBezTo>
                    <a:pt x="20651" y="1410"/>
                    <a:pt x="21600" y="2"/>
                    <a:pt x="21599" y="0"/>
                  </a:cubicBezTo>
                  <a:cubicBezTo>
                    <a:pt x="21576" y="34"/>
                    <a:pt x="20771" y="1219"/>
                    <a:pt x="19544" y="298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991" name="Shape 13991"/>
            <p:cNvSpPr/>
            <p:nvPr/>
          </p:nvSpPr>
          <p:spPr>
            <a:xfrm>
              <a:off x="4049437" y="6709189"/>
              <a:ext cx="1240616" cy="1703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2" y="3459"/>
                  </a:moveTo>
                  <a:lnTo>
                    <a:pt x="4836" y="4122"/>
                  </a:lnTo>
                  <a:cubicBezTo>
                    <a:pt x="5357" y="4329"/>
                    <a:pt x="5859" y="4528"/>
                    <a:pt x="6323" y="4712"/>
                  </a:cubicBezTo>
                  <a:cubicBezTo>
                    <a:pt x="7835" y="4930"/>
                    <a:pt x="9098" y="5111"/>
                    <a:pt x="9993" y="5241"/>
                  </a:cubicBezTo>
                  <a:cubicBezTo>
                    <a:pt x="10462" y="5312"/>
                    <a:pt x="10832" y="5363"/>
                    <a:pt x="11086" y="5391"/>
                  </a:cubicBezTo>
                  <a:cubicBezTo>
                    <a:pt x="11337" y="5423"/>
                    <a:pt x="11465" y="5438"/>
                    <a:pt x="11465" y="5438"/>
                  </a:cubicBezTo>
                  <a:cubicBezTo>
                    <a:pt x="11501" y="5490"/>
                    <a:pt x="12040" y="6470"/>
                    <a:pt x="12930" y="8023"/>
                  </a:cubicBezTo>
                  <a:cubicBezTo>
                    <a:pt x="13374" y="8800"/>
                    <a:pt x="13901" y="9705"/>
                    <a:pt x="14474" y="10678"/>
                  </a:cubicBezTo>
                  <a:cubicBezTo>
                    <a:pt x="15049" y="11653"/>
                    <a:pt x="15679" y="12659"/>
                    <a:pt x="16321" y="13685"/>
                  </a:cubicBezTo>
                  <a:cubicBezTo>
                    <a:pt x="17602" y="15727"/>
                    <a:pt x="18939" y="17794"/>
                    <a:pt x="19986" y="19290"/>
                  </a:cubicBezTo>
                  <a:cubicBezTo>
                    <a:pt x="20747" y="20393"/>
                    <a:pt x="21337" y="21229"/>
                    <a:pt x="21600" y="21600"/>
                  </a:cubicBezTo>
                  <a:cubicBezTo>
                    <a:pt x="21363" y="21263"/>
                    <a:pt x="20861" y="20545"/>
                    <a:pt x="20200" y="19579"/>
                  </a:cubicBezTo>
                  <a:cubicBezTo>
                    <a:pt x="20042" y="19350"/>
                    <a:pt x="19876" y="19106"/>
                    <a:pt x="19702" y="18851"/>
                  </a:cubicBezTo>
                  <a:cubicBezTo>
                    <a:pt x="19404" y="18406"/>
                    <a:pt x="19078" y="17931"/>
                    <a:pt x="18742" y="17416"/>
                  </a:cubicBezTo>
                  <a:cubicBezTo>
                    <a:pt x="18590" y="17180"/>
                    <a:pt x="18435" y="16939"/>
                    <a:pt x="18277" y="16693"/>
                  </a:cubicBezTo>
                  <a:cubicBezTo>
                    <a:pt x="18087" y="16398"/>
                    <a:pt x="17893" y="16096"/>
                    <a:pt x="17695" y="15789"/>
                  </a:cubicBezTo>
                  <a:cubicBezTo>
                    <a:pt x="17252" y="15094"/>
                    <a:pt x="16798" y="14373"/>
                    <a:pt x="16344" y="13641"/>
                  </a:cubicBezTo>
                  <a:cubicBezTo>
                    <a:pt x="16313" y="13591"/>
                    <a:pt x="16282" y="13541"/>
                    <a:pt x="16251" y="13492"/>
                  </a:cubicBezTo>
                  <a:cubicBezTo>
                    <a:pt x="15999" y="13084"/>
                    <a:pt x="15746" y="12673"/>
                    <a:pt x="15496" y="12262"/>
                  </a:cubicBezTo>
                  <a:cubicBezTo>
                    <a:pt x="14761" y="11073"/>
                    <a:pt x="14056" y="9839"/>
                    <a:pt x="13403" y="8702"/>
                  </a:cubicBezTo>
                  <a:cubicBezTo>
                    <a:pt x="13394" y="8687"/>
                    <a:pt x="13385" y="8671"/>
                    <a:pt x="13377" y="8656"/>
                  </a:cubicBezTo>
                  <a:cubicBezTo>
                    <a:pt x="13166" y="8287"/>
                    <a:pt x="12961" y="7927"/>
                    <a:pt x="12764" y="7578"/>
                  </a:cubicBezTo>
                  <a:cubicBezTo>
                    <a:pt x="12361" y="6863"/>
                    <a:pt x="11990" y="6193"/>
                    <a:pt x="11658" y="5591"/>
                  </a:cubicBezTo>
                  <a:cubicBezTo>
                    <a:pt x="11620" y="5521"/>
                    <a:pt x="11582" y="5453"/>
                    <a:pt x="11545" y="5385"/>
                  </a:cubicBezTo>
                  <a:cubicBezTo>
                    <a:pt x="11340" y="5010"/>
                    <a:pt x="11152" y="4663"/>
                    <a:pt x="10980" y="4350"/>
                  </a:cubicBezTo>
                  <a:cubicBezTo>
                    <a:pt x="10854" y="4111"/>
                    <a:pt x="10738" y="3891"/>
                    <a:pt x="10634" y="3693"/>
                  </a:cubicBezTo>
                  <a:cubicBezTo>
                    <a:pt x="10575" y="3581"/>
                    <a:pt x="10520" y="3476"/>
                    <a:pt x="10469" y="3379"/>
                  </a:cubicBezTo>
                  <a:cubicBezTo>
                    <a:pt x="10383" y="3216"/>
                    <a:pt x="10309" y="3074"/>
                    <a:pt x="10247" y="2955"/>
                  </a:cubicBezTo>
                  <a:cubicBezTo>
                    <a:pt x="10105" y="2683"/>
                    <a:pt x="10027" y="2534"/>
                    <a:pt x="10018" y="2516"/>
                  </a:cubicBezTo>
                  <a:lnTo>
                    <a:pt x="9829" y="2505"/>
                  </a:lnTo>
                  <a:lnTo>
                    <a:pt x="3506" y="0"/>
                  </a:lnTo>
                  <a:cubicBezTo>
                    <a:pt x="3437" y="44"/>
                    <a:pt x="2128" y="881"/>
                    <a:pt x="0" y="2206"/>
                  </a:cubicBezTo>
                  <a:lnTo>
                    <a:pt x="1487" y="2795"/>
                  </a:lnTo>
                  <a:cubicBezTo>
                    <a:pt x="2031" y="3011"/>
                    <a:pt x="2596" y="3235"/>
                    <a:pt x="3162" y="3459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992" name="Shape 13992"/>
            <p:cNvSpPr/>
            <p:nvPr/>
          </p:nvSpPr>
          <p:spPr>
            <a:xfrm>
              <a:off x="351885" y="6259026"/>
              <a:ext cx="2848964" cy="2509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26" y="0"/>
                  </a:moveTo>
                  <a:cubicBezTo>
                    <a:pt x="6265" y="17"/>
                    <a:pt x="6999" y="340"/>
                    <a:pt x="8158" y="852"/>
                  </a:cubicBezTo>
                  <a:cubicBezTo>
                    <a:pt x="9314" y="1378"/>
                    <a:pt x="10872" y="2009"/>
                    <a:pt x="12426" y="2660"/>
                  </a:cubicBezTo>
                  <a:cubicBezTo>
                    <a:pt x="14022" y="3302"/>
                    <a:pt x="15627" y="3907"/>
                    <a:pt x="16813" y="4345"/>
                  </a:cubicBezTo>
                  <a:cubicBezTo>
                    <a:pt x="17945" y="4762"/>
                    <a:pt x="18659" y="5014"/>
                    <a:pt x="18697" y="5028"/>
                  </a:cubicBezTo>
                  <a:cubicBezTo>
                    <a:pt x="18730" y="5154"/>
                    <a:pt x="19358" y="7551"/>
                    <a:pt x="20083" y="10096"/>
                  </a:cubicBezTo>
                  <a:cubicBezTo>
                    <a:pt x="20445" y="11354"/>
                    <a:pt x="20823" y="12608"/>
                    <a:pt x="21113" y="13556"/>
                  </a:cubicBezTo>
                  <a:cubicBezTo>
                    <a:pt x="21332" y="14263"/>
                    <a:pt x="21496" y="14794"/>
                    <a:pt x="21564" y="15017"/>
                  </a:cubicBezTo>
                  <a:cubicBezTo>
                    <a:pt x="21589" y="15097"/>
                    <a:pt x="21599" y="15131"/>
                    <a:pt x="21600" y="15133"/>
                  </a:cubicBezTo>
                  <a:cubicBezTo>
                    <a:pt x="21587" y="15143"/>
                    <a:pt x="21086" y="15553"/>
                    <a:pt x="20338" y="16164"/>
                  </a:cubicBezTo>
                  <a:cubicBezTo>
                    <a:pt x="19577" y="16781"/>
                    <a:pt x="18553" y="17606"/>
                    <a:pt x="17520" y="18419"/>
                  </a:cubicBezTo>
                  <a:cubicBezTo>
                    <a:pt x="15465" y="20021"/>
                    <a:pt x="13455" y="21521"/>
                    <a:pt x="13349" y="21600"/>
                  </a:cubicBezTo>
                  <a:cubicBezTo>
                    <a:pt x="13308" y="21586"/>
                    <a:pt x="12529" y="21311"/>
                    <a:pt x="11300" y="20858"/>
                  </a:cubicBezTo>
                  <a:cubicBezTo>
                    <a:pt x="10024" y="20387"/>
                    <a:pt x="8306" y="19740"/>
                    <a:pt x="6606" y="19055"/>
                  </a:cubicBezTo>
                  <a:cubicBezTo>
                    <a:pt x="4948" y="18362"/>
                    <a:pt x="3280" y="17685"/>
                    <a:pt x="2054" y="17128"/>
                  </a:cubicBezTo>
                  <a:cubicBezTo>
                    <a:pt x="822" y="16584"/>
                    <a:pt x="41" y="16239"/>
                    <a:pt x="0" y="16220"/>
                  </a:cubicBezTo>
                  <a:cubicBezTo>
                    <a:pt x="0" y="16220"/>
                    <a:pt x="6226" y="0"/>
                    <a:pt x="6226" y="0"/>
                  </a:cubicBezTo>
                  <a:close/>
                </a:path>
              </a:pathLst>
            </a:custGeom>
            <a:solidFill>
              <a:srgbClr val="BCC0C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993" name="Shape 13993"/>
            <p:cNvSpPr/>
            <p:nvPr/>
          </p:nvSpPr>
          <p:spPr>
            <a:xfrm>
              <a:off x="1518883" y="8577200"/>
              <a:ext cx="404577" cy="32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10" y="8400"/>
                  </a:moveTo>
                  <a:lnTo>
                    <a:pt x="21600" y="21600"/>
                  </a:lnTo>
                  <a:cubicBezTo>
                    <a:pt x="21567" y="21588"/>
                    <a:pt x="20102" y="15949"/>
                    <a:pt x="17890" y="7422"/>
                  </a:cubicBezTo>
                  <a:lnTo>
                    <a:pt x="17890" y="7421"/>
                  </a:lnTo>
                  <a:cubicBezTo>
                    <a:pt x="12745" y="5330"/>
                    <a:pt x="6578" y="2788"/>
                    <a:pt x="0" y="0"/>
                  </a:cubicBezTo>
                  <a:cubicBezTo>
                    <a:pt x="1351" y="5203"/>
                    <a:pt x="2185" y="8390"/>
                    <a:pt x="2210" y="8400"/>
                  </a:cubicBezTo>
                  <a:close/>
                </a:path>
              </a:pathLst>
            </a:custGeom>
            <a:solidFill>
              <a:schemeClr val="tx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994" name="Shape 13994"/>
            <p:cNvSpPr/>
            <p:nvPr/>
          </p:nvSpPr>
          <p:spPr>
            <a:xfrm>
              <a:off x="866648" y="6111246"/>
              <a:ext cx="2008046" cy="781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07" y="5460"/>
                  </a:moveTo>
                  <a:lnTo>
                    <a:pt x="0" y="0"/>
                  </a:lnTo>
                  <a:cubicBezTo>
                    <a:pt x="55" y="55"/>
                    <a:pt x="1097" y="1092"/>
                    <a:pt x="2742" y="2736"/>
                  </a:cubicBezTo>
                  <a:cubicBezTo>
                    <a:pt x="4381" y="4424"/>
                    <a:pt x="6592" y="6450"/>
                    <a:pt x="8796" y="8539"/>
                  </a:cubicBezTo>
                  <a:cubicBezTo>
                    <a:pt x="11061" y="10600"/>
                    <a:pt x="13338" y="12542"/>
                    <a:pt x="15021" y="13947"/>
                  </a:cubicBezTo>
                  <a:cubicBezTo>
                    <a:pt x="16627" y="15288"/>
                    <a:pt x="17640" y="16097"/>
                    <a:pt x="17693" y="16140"/>
                  </a:cubicBezTo>
                  <a:lnTo>
                    <a:pt x="21600" y="21600"/>
                  </a:lnTo>
                  <a:cubicBezTo>
                    <a:pt x="21547" y="21557"/>
                    <a:pt x="20534" y="20748"/>
                    <a:pt x="18928" y="19407"/>
                  </a:cubicBezTo>
                  <a:cubicBezTo>
                    <a:pt x="17244" y="18002"/>
                    <a:pt x="14968" y="16060"/>
                    <a:pt x="12703" y="13999"/>
                  </a:cubicBezTo>
                  <a:cubicBezTo>
                    <a:pt x="10499" y="11910"/>
                    <a:pt x="8287" y="9884"/>
                    <a:pt x="6648" y="8196"/>
                  </a:cubicBezTo>
                  <a:cubicBezTo>
                    <a:pt x="5004" y="6552"/>
                    <a:pt x="3962" y="5515"/>
                    <a:pt x="3907" y="5460"/>
                  </a:cubicBezTo>
                </a:path>
              </a:pathLst>
            </a:custGeom>
            <a:solidFill>
              <a:srgbClr val="9A9EA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995" name="Shape 13995"/>
            <p:cNvSpPr/>
            <p:nvPr/>
          </p:nvSpPr>
          <p:spPr>
            <a:xfrm>
              <a:off x="1847397" y="8018451"/>
              <a:ext cx="1358458" cy="880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8953" y="2938"/>
                  </a:moveTo>
                  <a:cubicBezTo>
                    <a:pt x="17358" y="4695"/>
                    <a:pt x="15211" y="7045"/>
                    <a:pt x="13043" y="9359"/>
                  </a:cubicBezTo>
                  <a:cubicBezTo>
                    <a:pt x="8734" y="13924"/>
                    <a:pt x="4518" y="18198"/>
                    <a:pt x="4296" y="18423"/>
                  </a:cubicBezTo>
                  <a:cubicBezTo>
                    <a:pt x="4210" y="18382"/>
                    <a:pt x="2577" y="17600"/>
                    <a:pt x="0" y="16309"/>
                  </a:cubicBezTo>
                  <a:cubicBezTo>
                    <a:pt x="659" y="19439"/>
                    <a:pt x="1095" y="21508"/>
                    <a:pt x="1105" y="21513"/>
                  </a:cubicBezTo>
                  <a:lnTo>
                    <a:pt x="1279" y="21600"/>
                  </a:lnTo>
                  <a:cubicBezTo>
                    <a:pt x="1295" y="21584"/>
                    <a:pt x="1604" y="21276"/>
                    <a:pt x="2171" y="20708"/>
                  </a:cubicBezTo>
                  <a:cubicBezTo>
                    <a:pt x="2740" y="20138"/>
                    <a:pt x="3544" y="19339"/>
                    <a:pt x="4517" y="18338"/>
                  </a:cubicBezTo>
                  <a:cubicBezTo>
                    <a:pt x="6461" y="16346"/>
                    <a:pt x="9033" y="13677"/>
                    <a:pt x="11568" y="10996"/>
                  </a:cubicBezTo>
                  <a:cubicBezTo>
                    <a:pt x="12202" y="10322"/>
                    <a:pt x="12834" y="9652"/>
                    <a:pt x="13457" y="8989"/>
                  </a:cubicBezTo>
                  <a:cubicBezTo>
                    <a:pt x="14079" y="8311"/>
                    <a:pt x="14693" y="7644"/>
                    <a:pt x="15286" y="7002"/>
                  </a:cubicBezTo>
                  <a:cubicBezTo>
                    <a:pt x="16460" y="5707"/>
                    <a:pt x="17557" y="4500"/>
                    <a:pt x="18498" y="3465"/>
                  </a:cubicBezTo>
                  <a:cubicBezTo>
                    <a:pt x="20359" y="1390"/>
                    <a:pt x="21600" y="3"/>
                    <a:pt x="21599" y="0"/>
                  </a:cubicBezTo>
                  <a:cubicBezTo>
                    <a:pt x="21574" y="29"/>
                    <a:pt x="20522" y="1196"/>
                    <a:pt x="18953" y="293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996" name="Shape 13996"/>
            <p:cNvSpPr/>
            <p:nvPr/>
          </p:nvSpPr>
          <p:spPr>
            <a:xfrm>
              <a:off x="2564232" y="6652138"/>
              <a:ext cx="626655" cy="1369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63" y="12580"/>
                  </a:moveTo>
                  <a:cubicBezTo>
                    <a:pt x="16512" y="14886"/>
                    <a:pt x="18231" y="17185"/>
                    <a:pt x="19548" y="18921"/>
                  </a:cubicBezTo>
                  <a:cubicBezTo>
                    <a:pt x="20542" y="20218"/>
                    <a:pt x="21287" y="21191"/>
                    <a:pt x="21600" y="21600"/>
                  </a:cubicBezTo>
                  <a:cubicBezTo>
                    <a:pt x="21421" y="21364"/>
                    <a:pt x="21101" y="20941"/>
                    <a:pt x="20672" y="20372"/>
                  </a:cubicBezTo>
                  <a:cubicBezTo>
                    <a:pt x="20268" y="19838"/>
                    <a:pt x="19768" y="19176"/>
                    <a:pt x="19198" y="18420"/>
                  </a:cubicBezTo>
                  <a:cubicBezTo>
                    <a:pt x="18486" y="17454"/>
                    <a:pt x="17663" y="16333"/>
                    <a:pt x="16777" y="15132"/>
                  </a:cubicBezTo>
                  <a:cubicBezTo>
                    <a:pt x="16733" y="15072"/>
                    <a:pt x="16689" y="15012"/>
                    <a:pt x="16644" y="14951"/>
                  </a:cubicBezTo>
                  <a:cubicBezTo>
                    <a:pt x="16189" y="14318"/>
                    <a:pt x="15717" y="13664"/>
                    <a:pt x="15240" y="12999"/>
                  </a:cubicBezTo>
                  <a:cubicBezTo>
                    <a:pt x="15167" y="12893"/>
                    <a:pt x="15093" y="12787"/>
                    <a:pt x="15020" y="12681"/>
                  </a:cubicBezTo>
                  <a:cubicBezTo>
                    <a:pt x="14853" y="12440"/>
                    <a:pt x="14686" y="12199"/>
                    <a:pt x="14517" y="11956"/>
                  </a:cubicBezTo>
                  <a:cubicBezTo>
                    <a:pt x="14288" y="11626"/>
                    <a:pt x="14057" y="11294"/>
                    <a:pt x="13827" y="10963"/>
                  </a:cubicBezTo>
                  <a:cubicBezTo>
                    <a:pt x="12738" y="9372"/>
                    <a:pt x="11672" y="7785"/>
                    <a:pt x="10713" y="6335"/>
                  </a:cubicBezTo>
                  <a:cubicBezTo>
                    <a:pt x="10025" y="5293"/>
                    <a:pt x="9392" y="4323"/>
                    <a:pt x="8844" y="3472"/>
                  </a:cubicBezTo>
                  <a:cubicBezTo>
                    <a:pt x="8184" y="2458"/>
                    <a:pt x="7655" y="1591"/>
                    <a:pt x="7283" y="991"/>
                  </a:cubicBezTo>
                  <a:cubicBezTo>
                    <a:pt x="6912" y="391"/>
                    <a:pt x="6703" y="48"/>
                    <a:pt x="6689" y="27"/>
                  </a:cubicBezTo>
                  <a:lnTo>
                    <a:pt x="6373" y="0"/>
                  </a:lnTo>
                  <a:cubicBezTo>
                    <a:pt x="6246" y="41"/>
                    <a:pt x="3838" y="813"/>
                    <a:pt x="0" y="2040"/>
                  </a:cubicBezTo>
                  <a:cubicBezTo>
                    <a:pt x="5147" y="2806"/>
                    <a:pt x="8392" y="3268"/>
                    <a:pt x="8563" y="3292"/>
                  </a:cubicBezTo>
                  <a:cubicBezTo>
                    <a:pt x="8713" y="3523"/>
                    <a:pt x="11570" y="7916"/>
                    <a:pt x="14863" y="1258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997" name="Shape 13997"/>
            <p:cNvSpPr/>
            <p:nvPr/>
          </p:nvSpPr>
          <p:spPr>
            <a:xfrm>
              <a:off x="1904447" y="6641831"/>
              <a:ext cx="3391549" cy="2807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extrusionOk="0">
                  <a:moveTo>
                    <a:pt x="5357" y="0"/>
                  </a:moveTo>
                  <a:cubicBezTo>
                    <a:pt x="5364" y="-6"/>
                    <a:pt x="5547" y="66"/>
                    <a:pt x="5885" y="197"/>
                  </a:cubicBezTo>
                  <a:cubicBezTo>
                    <a:pt x="6224" y="319"/>
                    <a:pt x="6708" y="494"/>
                    <a:pt x="7289" y="703"/>
                  </a:cubicBezTo>
                  <a:cubicBezTo>
                    <a:pt x="7579" y="808"/>
                    <a:pt x="7894" y="921"/>
                    <a:pt x="8227" y="1042"/>
                  </a:cubicBezTo>
                  <a:cubicBezTo>
                    <a:pt x="8560" y="1161"/>
                    <a:pt x="8914" y="1270"/>
                    <a:pt x="9279" y="1393"/>
                  </a:cubicBezTo>
                  <a:cubicBezTo>
                    <a:pt x="10008" y="1632"/>
                    <a:pt x="10784" y="1902"/>
                    <a:pt x="11567" y="2126"/>
                  </a:cubicBezTo>
                  <a:cubicBezTo>
                    <a:pt x="12348" y="2360"/>
                    <a:pt x="13128" y="2606"/>
                    <a:pt x="13865" y="2793"/>
                  </a:cubicBezTo>
                  <a:cubicBezTo>
                    <a:pt x="14232" y="2893"/>
                    <a:pt x="14587" y="2989"/>
                    <a:pt x="14924" y="3081"/>
                  </a:cubicBezTo>
                  <a:cubicBezTo>
                    <a:pt x="15092" y="3125"/>
                    <a:pt x="15255" y="3173"/>
                    <a:pt x="15415" y="3211"/>
                  </a:cubicBezTo>
                  <a:cubicBezTo>
                    <a:pt x="15573" y="3249"/>
                    <a:pt x="15727" y="3285"/>
                    <a:pt x="15874" y="3321"/>
                  </a:cubicBezTo>
                  <a:cubicBezTo>
                    <a:pt x="15902" y="3327"/>
                    <a:pt x="15930" y="3334"/>
                    <a:pt x="15957" y="3340"/>
                  </a:cubicBezTo>
                  <a:cubicBezTo>
                    <a:pt x="16510" y="3473"/>
                    <a:pt x="16972" y="3583"/>
                    <a:pt x="17299" y="3661"/>
                  </a:cubicBezTo>
                  <a:cubicBezTo>
                    <a:pt x="17471" y="3704"/>
                    <a:pt x="17606" y="3735"/>
                    <a:pt x="17699" y="3752"/>
                  </a:cubicBezTo>
                  <a:cubicBezTo>
                    <a:pt x="17791" y="3772"/>
                    <a:pt x="17838" y="3781"/>
                    <a:pt x="17838" y="3781"/>
                  </a:cubicBezTo>
                  <a:cubicBezTo>
                    <a:pt x="17851" y="3813"/>
                    <a:pt x="18048" y="4407"/>
                    <a:pt x="18374" y="5348"/>
                  </a:cubicBezTo>
                  <a:cubicBezTo>
                    <a:pt x="18536" y="5820"/>
                    <a:pt x="18729" y="6369"/>
                    <a:pt x="18938" y="6959"/>
                  </a:cubicBezTo>
                  <a:cubicBezTo>
                    <a:pt x="19149" y="7550"/>
                    <a:pt x="19379" y="8160"/>
                    <a:pt x="19614" y="8782"/>
                  </a:cubicBezTo>
                  <a:cubicBezTo>
                    <a:pt x="20083" y="10020"/>
                    <a:pt x="20572" y="11274"/>
                    <a:pt x="20955" y="12181"/>
                  </a:cubicBezTo>
                  <a:cubicBezTo>
                    <a:pt x="21233" y="12850"/>
                    <a:pt x="21449" y="13357"/>
                    <a:pt x="21545" y="13582"/>
                  </a:cubicBezTo>
                  <a:cubicBezTo>
                    <a:pt x="21581" y="13666"/>
                    <a:pt x="21599" y="13708"/>
                    <a:pt x="21600" y="13710"/>
                  </a:cubicBezTo>
                  <a:cubicBezTo>
                    <a:pt x="21587" y="13725"/>
                    <a:pt x="21133" y="14231"/>
                    <a:pt x="20442" y="14983"/>
                  </a:cubicBezTo>
                  <a:cubicBezTo>
                    <a:pt x="19741" y="15756"/>
                    <a:pt x="18800" y="16737"/>
                    <a:pt x="17835" y="17726"/>
                  </a:cubicBezTo>
                  <a:cubicBezTo>
                    <a:pt x="17354" y="18217"/>
                    <a:pt x="16865" y="18719"/>
                    <a:pt x="16408" y="19168"/>
                  </a:cubicBezTo>
                  <a:cubicBezTo>
                    <a:pt x="15951" y="19620"/>
                    <a:pt x="15520" y="20039"/>
                    <a:pt x="15148" y="20399"/>
                  </a:cubicBezTo>
                  <a:cubicBezTo>
                    <a:pt x="14401" y="21115"/>
                    <a:pt x="13927" y="21570"/>
                    <a:pt x="13902" y="21594"/>
                  </a:cubicBezTo>
                  <a:cubicBezTo>
                    <a:pt x="13900" y="21593"/>
                    <a:pt x="13846" y="21582"/>
                    <a:pt x="13741" y="21560"/>
                  </a:cubicBezTo>
                  <a:cubicBezTo>
                    <a:pt x="13635" y="21540"/>
                    <a:pt x="13482" y="21505"/>
                    <a:pt x="13287" y="21458"/>
                  </a:cubicBezTo>
                  <a:cubicBezTo>
                    <a:pt x="12913" y="21369"/>
                    <a:pt x="12383" y="21241"/>
                    <a:pt x="11750" y="21090"/>
                  </a:cubicBezTo>
                  <a:cubicBezTo>
                    <a:pt x="11725" y="21084"/>
                    <a:pt x="11701" y="21078"/>
                    <a:pt x="11676" y="21073"/>
                  </a:cubicBezTo>
                  <a:cubicBezTo>
                    <a:pt x="11006" y="20921"/>
                    <a:pt x="10243" y="20699"/>
                    <a:pt x="9417" y="20481"/>
                  </a:cubicBezTo>
                  <a:cubicBezTo>
                    <a:pt x="8588" y="20266"/>
                    <a:pt x="7722" y="19996"/>
                    <a:pt x="6851" y="19736"/>
                  </a:cubicBezTo>
                  <a:cubicBezTo>
                    <a:pt x="5978" y="19483"/>
                    <a:pt x="5121" y="19189"/>
                    <a:pt x="4314" y="18923"/>
                  </a:cubicBezTo>
                  <a:cubicBezTo>
                    <a:pt x="3912" y="18788"/>
                    <a:pt x="3519" y="18665"/>
                    <a:pt x="3153" y="18535"/>
                  </a:cubicBezTo>
                  <a:cubicBezTo>
                    <a:pt x="2787" y="18403"/>
                    <a:pt x="2441" y="18278"/>
                    <a:pt x="2121" y="18164"/>
                  </a:cubicBezTo>
                  <a:cubicBezTo>
                    <a:pt x="1484" y="17933"/>
                    <a:pt x="952" y="17741"/>
                    <a:pt x="579" y="17607"/>
                  </a:cubicBezTo>
                  <a:cubicBezTo>
                    <a:pt x="211" y="17464"/>
                    <a:pt x="11" y="17386"/>
                    <a:pt x="0" y="17382"/>
                  </a:cubicBezTo>
                  <a:cubicBezTo>
                    <a:pt x="7" y="17377"/>
                    <a:pt x="130" y="17281"/>
                    <a:pt x="357" y="17102"/>
                  </a:cubicBezTo>
                  <a:cubicBezTo>
                    <a:pt x="585" y="16924"/>
                    <a:pt x="907" y="16673"/>
                    <a:pt x="1297" y="16359"/>
                  </a:cubicBezTo>
                  <a:cubicBezTo>
                    <a:pt x="2076" y="15735"/>
                    <a:pt x="3106" y="14898"/>
                    <a:pt x="4121" y="14057"/>
                  </a:cubicBezTo>
                  <a:cubicBezTo>
                    <a:pt x="4375" y="13846"/>
                    <a:pt x="4628" y="13636"/>
                    <a:pt x="4878" y="13428"/>
                  </a:cubicBezTo>
                  <a:cubicBezTo>
                    <a:pt x="5127" y="13215"/>
                    <a:pt x="5373" y="13006"/>
                    <a:pt x="5610" y="12805"/>
                  </a:cubicBezTo>
                  <a:cubicBezTo>
                    <a:pt x="6081" y="12399"/>
                    <a:pt x="6520" y="12020"/>
                    <a:pt x="6897" y="11696"/>
                  </a:cubicBezTo>
                  <a:cubicBezTo>
                    <a:pt x="7642" y="11045"/>
                    <a:pt x="8115" y="10632"/>
                    <a:pt x="8140" y="10610"/>
                  </a:cubicBezTo>
                  <a:cubicBezTo>
                    <a:pt x="8140" y="10610"/>
                    <a:pt x="8130" y="10577"/>
                    <a:pt x="8113" y="10516"/>
                  </a:cubicBezTo>
                  <a:cubicBezTo>
                    <a:pt x="8080" y="10403"/>
                    <a:pt x="8020" y="10193"/>
                    <a:pt x="7938" y="9907"/>
                  </a:cubicBezTo>
                  <a:cubicBezTo>
                    <a:pt x="7864" y="9647"/>
                    <a:pt x="7771" y="9324"/>
                    <a:pt x="7666" y="8956"/>
                  </a:cubicBezTo>
                  <a:cubicBezTo>
                    <a:pt x="7534" y="8485"/>
                    <a:pt x="7382" y="7939"/>
                    <a:pt x="7219" y="7353"/>
                  </a:cubicBezTo>
                  <a:cubicBezTo>
                    <a:pt x="7210" y="7323"/>
                    <a:pt x="7202" y="7292"/>
                    <a:pt x="7193" y="7262"/>
                  </a:cubicBezTo>
                  <a:cubicBezTo>
                    <a:pt x="7109" y="6953"/>
                    <a:pt x="7022" y="6634"/>
                    <a:pt x="6934" y="6309"/>
                  </a:cubicBezTo>
                  <a:cubicBezTo>
                    <a:pt x="6920" y="6259"/>
                    <a:pt x="6907" y="6209"/>
                    <a:pt x="6894" y="6158"/>
                  </a:cubicBezTo>
                  <a:cubicBezTo>
                    <a:pt x="6863" y="6041"/>
                    <a:pt x="6832" y="5923"/>
                    <a:pt x="6801" y="5805"/>
                  </a:cubicBezTo>
                  <a:cubicBezTo>
                    <a:pt x="6758" y="5642"/>
                    <a:pt x="6716" y="5479"/>
                    <a:pt x="6673" y="5315"/>
                  </a:cubicBezTo>
                  <a:cubicBezTo>
                    <a:pt x="6472" y="4542"/>
                    <a:pt x="6275" y="3770"/>
                    <a:pt x="6098" y="3065"/>
                  </a:cubicBezTo>
                  <a:cubicBezTo>
                    <a:pt x="5971" y="2557"/>
                    <a:pt x="5854" y="2084"/>
                    <a:pt x="5753" y="1669"/>
                  </a:cubicBezTo>
                  <a:cubicBezTo>
                    <a:pt x="5631" y="1175"/>
                    <a:pt x="5533" y="752"/>
                    <a:pt x="5464" y="460"/>
                  </a:cubicBezTo>
                  <a:cubicBezTo>
                    <a:pt x="5396" y="168"/>
                    <a:pt x="5359" y="9"/>
                    <a:pt x="5357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998" name="Shape 13998"/>
            <p:cNvSpPr/>
            <p:nvPr/>
          </p:nvSpPr>
          <p:spPr>
            <a:xfrm>
              <a:off x="2209589" y="6465889"/>
              <a:ext cx="557264" cy="326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23" y="114"/>
                  </a:moveTo>
                  <a:lnTo>
                    <a:pt x="7167" y="0"/>
                  </a:lnTo>
                  <a:cubicBezTo>
                    <a:pt x="7024" y="170"/>
                    <a:pt x="4316" y="3405"/>
                    <a:pt x="0" y="8545"/>
                  </a:cubicBezTo>
                  <a:lnTo>
                    <a:pt x="14078" y="21600"/>
                  </a:lnTo>
                  <a:cubicBezTo>
                    <a:pt x="18393" y="16460"/>
                    <a:pt x="21101" y="13225"/>
                    <a:pt x="21244" y="13055"/>
                  </a:cubicBezTo>
                  <a:lnTo>
                    <a:pt x="21600" y="13170"/>
                  </a:lnTo>
                  <a:cubicBezTo>
                    <a:pt x="21600" y="13170"/>
                    <a:pt x="7523" y="114"/>
                    <a:pt x="7523" y="114"/>
                  </a:cubicBezTo>
                  <a:close/>
                </a:path>
              </a:pathLst>
            </a:custGeom>
            <a:solidFill>
              <a:schemeClr val="tx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999" name="Shape 13999"/>
            <p:cNvSpPr/>
            <p:nvPr/>
          </p:nvSpPr>
          <p:spPr>
            <a:xfrm>
              <a:off x="0" y="6059711"/>
              <a:ext cx="1184367" cy="2081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624" y="21600"/>
                  </a:moveTo>
                  <a:lnTo>
                    <a:pt x="0" y="19550"/>
                  </a:lnTo>
                  <a:lnTo>
                    <a:pt x="14976" y="0"/>
                  </a:lnTo>
                  <a:lnTo>
                    <a:pt x="21600" y="2050"/>
                  </a:lnTo>
                  <a:cubicBezTo>
                    <a:pt x="21600" y="2050"/>
                    <a:pt x="6624" y="21600"/>
                    <a:pt x="6624" y="21600"/>
                  </a:cubicBezTo>
                  <a:close/>
                </a:path>
              </a:pathLst>
            </a:custGeom>
            <a:solidFill>
              <a:srgbClr val="91959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00" name="Shape 14000"/>
            <p:cNvSpPr/>
            <p:nvPr/>
          </p:nvSpPr>
          <p:spPr>
            <a:xfrm>
              <a:off x="11035607" y="189007"/>
              <a:ext cx="5672637" cy="7391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38" y="7177"/>
                  </a:moveTo>
                  <a:cubicBezTo>
                    <a:pt x="21541" y="7400"/>
                    <a:pt x="21597" y="7521"/>
                    <a:pt x="21600" y="7527"/>
                  </a:cubicBezTo>
                  <a:cubicBezTo>
                    <a:pt x="21594" y="7538"/>
                    <a:pt x="21474" y="7754"/>
                    <a:pt x="21252" y="8150"/>
                  </a:cubicBezTo>
                  <a:cubicBezTo>
                    <a:pt x="21143" y="8348"/>
                    <a:pt x="21001" y="8589"/>
                    <a:pt x="20841" y="8865"/>
                  </a:cubicBezTo>
                  <a:cubicBezTo>
                    <a:pt x="20759" y="9003"/>
                    <a:pt x="20677" y="9150"/>
                    <a:pt x="20582" y="9306"/>
                  </a:cubicBezTo>
                  <a:cubicBezTo>
                    <a:pt x="20488" y="9460"/>
                    <a:pt x="20390" y="9623"/>
                    <a:pt x="20287" y="9793"/>
                  </a:cubicBezTo>
                  <a:cubicBezTo>
                    <a:pt x="20235" y="9878"/>
                    <a:pt x="20183" y="9965"/>
                    <a:pt x="20129" y="10053"/>
                  </a:cubicBezTo>
                  <a:cubicBezTo>
                    <a:pt x="20073" y="10142"/>
                    <a:pt x="20016" y="10232"/>
                    <a:pt x="19959" y="10323"/>
                  </a:cubicBezTo>
                  <a:cubicBezTo>
                    <a:pt x="19843" y="10507"/>
                    <a:pt x="19723" y="10696"/>
                    <a:pt x="19600" y="10891"/>
                  </a:cubicBezTo>
                  <a:cubicBezTo>
                    <a:pt x="19343" y="11280"/>
                    <a:pt x="19080" y="11690"/>
                    <a:pt x="18784" y="12114"/>
                  </a:cubicBezTo>
                  <a:cubicBezTo>
                    <a:pt x="18498" y="12537"/>
                    <a:pt x="18181" y="12974"/>
                    <a:pt x="17860" y="13417"/>
                  </a:cubicBezTo>
                  <a:cubicBezTo>
                    <a:pt x="17694" y="13638"/>
                    <a:pt x="17527" y="13861"/>
                    <a:pt x="17359" y="14085"/>
                  </a:cubicBezTo>
                  <a:cubicBezTo>
                    <a:pt x="17276" y="14197"/>
                    <a:pt x="17187" y="14308"/>
                    <a:pt x="17100" y="14420"/>
                  </a:cubicBezTo>
                  <a:lnTo>
                    <a:pt x="16836" y="14756"/>
                  </a:lnTo>
                  <a:cubicBezTo>
                    <a:pt x="16127" y="15649"/>
                    <a:pt x="15371" y="16535"/>
                    <a:pt x="14613" y="17353"/>
                  </a:cubicBezTo>
                  <a:cubicBezTo>
                    <a:pt x="14424" y="17558"/>
                    <a:pt x="14231" y="17757"/>
                    <a:pt x="14045" y="17953"/>
                  </a:cubicBezTo>
                  <a:cubicBezTo>
                    <a:pt x="13951" y="18051"/>
                    <a:pt x="13861" y="18148"/>
                    <a:pt x="13766" y="18242"/>
                  </a:cubicBezTo>
                  <a:cubicBezTo>
                    <a:pt x="13671" y="18337"/>
                    <a:pt x="13578" y="18430"/>
                    <a:pt x="13485" y="18523"/>
                  </a:cubicBezTo>
                  <a:cubicBezTo>
                    <a:pt x="13393" y="18615"/>
                    <a:pt x="13302" y="18705"/>
                    <a:pt x="13212" y="18795"/>
                  </a:cubicBezTo>
                  <a:cubicBezTo>
                    <a:pt x="13123" y="18884"/>
                    <a:pt x="13034" y="18972"/>
                    <a:pt x="12943" y="19057"/>
                  </a:cubicBezTo>
                  <a:cubicBezTo>
                    <a:pt x="12763" y="19228"/>
                    <a:pt x="12589" y="19393"/>
                    <a:pt x="12421" y="19552"/>
                  </a:cubicBezTo>
                  <a:cubicBezTo>
                    <a:pt x="12256" y="19711"/>
                    <a:pt x="12086" y="19859"/>
                    <a:pt x="11929" y="20001"/>
                  </a:cubicBezTo>
                  <a:cubicBezTo>
                    <a:pt x="11771" y="20144"/>
                    <a:pt x="11621" y="20278"/>
                    <a:pt x="11480" y="20405"/>
                  </a:cubicBezTo>
                  <a:cubicBezTo>
                    <a:pt x="11190" y="20655"/>
                    <a:pt x="10934" y="20871"/>
                    <a:pt x="10724" y="21049"/>
                  </a:cubicBezTo>
                  <a:cubicBezTo>
                    <a:pt x="10620" y="21138"/>
                    <a:pt x="10523" y="21216"/>
                    <a:pt x="10439" y="21284"/>
                  </a:cubicBezTo>
                  <a:cubicBezTo>
                    <a:pt x="10354" y="21352"/>
                    <a:pt x="10283" y="21410"/>
                    <a:pt x="10224" y="21456"/>
                  </a:cubicBezTo>
                  <a:cubicBezTo>
                    <a:pt x="10108" y="21550"/>
                    <a:pt x="10049" y="21597"/>
                    <a:pt x="10046" y="21600"/>
                  </a:cubicBezTo>
                  <a:cubicBezTo>
                    <a:pt x="10047" y="21592"/>
                    <a:pt x="10070" y="21448"/>
                    <a:pt x="10113" y="21181"/>
                  </a:cubicBezTo>
                  <a:cubicBezTo>
                    <a:pt x="10133" y="21048"/>
                    <a:pt x="10159" y="20889"/>
                    <a:pt x="10182" y="20704"/>
                  </a:cubicBezTo>
                  <a:cubicBezTo>
                    <a:pt x="10203" y="20520"/>
                    <a:pt x="10227" y="20313"/>
                    <a:pt x="10249" y="20089"/>
                  </a:cubicBezTo>
                  <a:cubicBezTo>
                    <a:pt x="10260" y="19978"/>
                    <a:pt x="10271" y="19862"/>
                    <a:pt x="10282" y="19742"/>
                  </a:cubicBezTo>
                  <a:cubicBezTo>
                    <a:pt x="10293" y="19622"/>
                    <a:pt x="10303" y="19499"/>
                    <a:pt x="10310" y="19372"/>
                  </a:cubicBezTo>
                  <a:cubicBezTo>
                    <a:pt x="10325" y="19118"/>
                    <a:pt x="10338" y="18852"/>
                    <a:pt x="10347" y="18580"/>
                  </a:cubicBezTo>
                  <a:cubicBezTo>
                    <a:pt x="10353" y="18428"/>
                    <a:pt x="10356" y="18272"/>
                    <a:pt x="10356" y="18115"/>
                  </a:cubicBezTo>
                  <a:cubicBezTo>
                    <a:pt x="10356" y="17993"/>
                    <a:pt x="10355" y="17870"/>
                    <a:pt x="10354" y="17747"/>
                  </a:cubicBezTo>
                  <a:cubicBezTo>
                    <a:pt x="10352" y="17607"/>
                    <a:pt x="10349" y="17466"/>
                    <a:pt x="10347" y="17324"/>
                  </a:cubicBezTo>
                  <a:cubicBezTo>
                    <a:pt x="10344" y="17183"/>
                    <a:pt x="10339" y="17043"/>
                    <a:pt x="10330" y="16901"/>
                  </a:cubicBezTo>
                  <a:cubicBezTo>
                    <a:pt x="10314" y="16620"/>
                    <a:pt x="10295" y="16341"/>
                    <a:pt x="10272" y="16069"/>
                  </a:cubicBezTo>
                  <a:cubicBezTo>
                    <a:pt x="10262" y="15935"/>
                    <a:pt x="10247" y="15800"/>
                    <a:pt x="10232" y="15667"/>
                  </a:cubicBezTo>
                  <a:cubicBezTo>
                    <a:pt x="10216" y="15535"/>
                    <a:pt x="10201" y="15405"/>
                    <a:pt x="10185" y="15277"/>
                  </a:cubicBezTo>
                  <a:cubicBezTo>
                    <a:pt x="10124" y="14770"/>
                    <a:pt x="10041" y="14301"/>
                    <a:pt x="9967" y="13908"/>
                  </a:cubicBezTo>
                  <a:cubicBezTo>
                    <a:pt x="9947" y="13809"/>
                    <a:pt x="9929" y="13716"/>
                    <a:pt x="9912" y="13626"/>
                  </a:cubicBezTo>
                  <a:cubicBezTo>
                    <a:pt x="9892" y="13537"/>
                    <a:pt x="9874" y="13452"/>
                    <a:pt x="9857" y="13372"/>
                  </a:cubicBezTo>
                  <a:cubicBezTo>
                    <a:pt x="9820" y="13215"/>
                    <a:pt x="9789" y="13077"/>
                    <a:pt x="9763" y="12964"/>
                  </a:cubicBezTo>
                  <a:cubicBezTo>
                    <a:pt x="9708" y="12740"/>
                    <a:pt x="9678" y="12619"/>
                    <a:pt x="9677" y="12612"/>
                  </a:cubicBezTo>
                  <a:cubicBezTo>
                    <a:pt x="9676" y="12612"/>
                    <a:pt x="9629" y="12619"/>
                    <a:pt x="9542" y="12632"/>
                  </a:cubicBezTo>
                  <a:cubicBezTo>
                    <a:pt x="9466" y="12642"/>
                    <a:pt x="9362" y="12658"/>
                    <a:pt x="9232" y="12676"/>
                  </a:cubicBezTo>
                  <a:cubicBezTo>
                    <a:pt x="9091" y="12695"/>
                    <a:pt x="8921" y="12718"/>
                    <a:pt x="8725" y="12745"/>
                  </a:cubicBezTo>
                  <a:cubicBezTo>
                    <a:pt x="8627" y="12757"/>
                    <a:pt x="8524" y="12770"/>
                    <a:pt x="8415" y="12784"/>
                  </a:cubicBezTo>
                  <a:cubicBezTo>
                    <a:pt x="8305" y="12796"/>
                    <a:pt x="8190" y="12810"/>
                    <a:pt x="8069" y="12823"/>
                  </a:cubicBezTo>
                  <a:cubicBezTo>
                    <a:pt x="7866" y="12845"/>
                    <a:pt x="7717" y="12861"/>
                    <a:pt x="7562" y="12876"/>
                  </a:cubicBezTo>
                  <a:cubicBezTo>
                    <a:pt x="7199" y="12912"/>
                    <a:pt x="6832" y="12943"/>
                    <a:pt x="6448" y="12967"/>
                  </a:cubicBezTo>
                  <a:cubicBezTo>
                    <a:pt x="6398" y="12971"/>
                    <a:pt x="6348" y="12974"/>
                    <a:pt x="6298" y="12977"/>
                  </a:cubicBezTo>
                  <a:cubicBezTo>
                    <a:pt x="6251" y="12980"/>
                    <a:pt x="6204" y="12983"/>
                    <a:pt x="6157" y="12986"/>
                  </a:cubicBezTo>
                  <a:cubicBezTo>
                    <a:pt x="6106" y="12989"/>
                    <a:pt x="6055" y="12992"/>
                    <a:pt x="6003" y="12995"/>
                  </a:cubicBezTo>
                  <a:cubicBezTo>
                    <a:pt x="5853" y="13004"/>
                    <a:pt x="5703" y="13011"/>
                    <a:pt x="5549" y="13016"/>
                  </a:cubicBezTo>
                  <a:cubicBezTo>
                    <a:pt x="5243" y="13027"/>
                    <a:pt x="4936" y="13035"/>
                    <a:pt x="4632" y="13040"/>
                  </a:cubicBezTo>
                  <a:cubicBezTo>
                    <a:pt x="4447" y="13043"/>
                    <a:pt x="4314" y="13042"/>
                    <a:pt x="4182" y="13041"/>
                  </a:cubicBezTo>
                  <a:cubicBezTo>
                    <a:pt x="4066" y="13040"/>
                    <a:pt x="3951" y="13038"/>
                    <a:pt x="3836" y="13037"/>
                  </a:cubicBezTo>
                  <a:cubicBezTo>
                    <a:pt x="3800" y="13036"/>
                    <a:pt x="3764" y="13036"/>
                    <a:pt x="3729" y="13035"/>
                  </a:cubicBezTo>
                  <a:cubicBezTo>
                    <a:pt x="3527" y="13031"/>
                    <a:pt x="3330" y="13027"/>
                    <a:pt x="3136" y="13019"/>
                  </a:cubicBezTo>
                  <a:cubicBezTo>
                    <a:pt x="3049" y="13016"/>
                    <a:pt x="2962" y="13011"/>
                    <a:pt x="2875" y="13006"/>
                  </a:cubicBezTo>
                  <a:cubicBezTo>
                    <a:pt x="2550" y="12988"/>
                    <a:pt x="2308" y="12972"/>
                    <a:pt x="2081" y="12955"/>
                  </a:cubicBezTo>
                  <a:cubicBezTo>
                    <a:pt x="1989" y="12948"/>
                    <a:pt x="1899" y="12940"/>
                    <a:pt x="1811" y="12931"/>
                  </a:cubicBezTo>
                  <a:cubicBezTo>
                    <a:pt x="1783" y="12929"/>
                    <a:pt x="1754" y="12926"/>
                    <a:pt x="1726" y="12923"/>
                  </a:cubicBezTo>
                  <a:cubicBezTo>
                    <a:pt x="1620" y="12912"/>
                    <a:pt x="1517" y="12901"/>
                    <a:pt x="1418" y="12890"/>
                  </a:cubicBezTo>
                  <a:cubicBezTo>
                    <a:pt x="1347" y="12883"/>
                    <a:pt x="1309" y="12879"/>
                    <a:pt x="1273" y="12874"/>
                  </a:cubicBezTo>
                  <a:cubicBezTo>
                    <a:pt x="1106" y="12855"/>
                    <a:pt x="954" y="12837"/>
                    <a:pt x="816" y="12819"/>
                  </a:cubicBezTo>
                  <a:cubicBezTo>
                    <a:pt x="646" y="12797"/>
                    <a:pt x="498" y="12772"/>
                    <a:pt x="377" y="12754"/>
                  </a:cubicBezTo>
                  <a:cubicBezTo>
                    <a:pt x="294" y="12740"/>
                    <a:pt x="223" y="12728"/>
                    <a:pt x="166" y="12719"/>
                  </a:cubicBezTo>
                  <a:cubicBezTo>
                    <a:pt x="76" y="12704"/>
                    <a:pt x="19" y="12695"/>
                    <a:pt x="0" y="12692"/>
                  </a:cubicBezTo>
                  <a:cubicBezTo>
                    <a:pt x="6" y="12680"/>
                    <a:pt x="39" y="12653"/>
                    <a:pt x="91" y="12611"/>
                  </a:cubicBezTo>
                  <a:cubicBezTo>
                    <a:pt x="124" y="12585"/>
                    <a:pt x="163" y="12553"/>
                    <a:pt x="210" y="12516"/>
                  </a:cubicBezTo>
                  <a:cubicBezTo>
                    <a:pt x="257" y="12478"/>
                    <a:pt x="311" y="12437"/>
                    <a:pt x="369" y="12385"/>
                  </a:cubicBezTo>
                  <a:cubicBezTo>
                    <a:pt x="488" y="12284"/>
                    <a:pt x="631" y="12162"/>
                    <a:pt x="796" y="12022"/>
                  </a:cubicBezTo>
                  <a:cubicBezTo>
                    <a:pt x="877" y="11949"/>
                    <a:pt x="963" y="11872"/>
                    <a:pt x="1053" y="11790"/>
                  </a:cubicBezTo>
                  <a:cubicBezTo>
                    <a:pt x="1144" y="11708"/>
                    <a:pt x="1242" y="11625"/>
                    <a:pt x="1338" y="11531"/>
                  </a:cubicBezTo>
                  <a:cubicBezTo>
                    <a:pt x="1436" y="11438"/>
                    <a:pt x="1538" y="11342"/>
                    <a:pt x="1644" y="11242"/>
                  </a:cubicBezTo>
                  <a:cubicBezTo>
                    <a:pt x="1670" y="11217"/>
                    <a:pt x="1697" y="11191"/>
                    <a:pt x="1724" y="11166"/>
                  </a:cubicBezTo>
                  <a:cubicBezTo>
                    <a:pt x="1750" y="11140"/>
                    <a:pt x="1776" y="11113"/>
                    <a:pt x="1803" y="11086"/>
                  </a:cubicBezTo>
                  <a:cubicBezTo>
                    <a:pt x="1857" y="11033"/>
                    <a:pt x="1911" y="10979"/>
                    <a:pt x="1966" y="10924"/>
                  </a:cubicBezTo>
                  <a:cubicBezTo>
                    <a:pt x="2076" y="10813"/>
                    <a:pt x="2191" y="10702"/>
                    <a:pt x="2303" y="10581"/>
                  </a:cubicBezTo>
                  <a:cubicBezTo>
                    <a:pt x="2415" y="10461"/>
                    <a:pt x="2533" y="10341"/>
                    <a:pt x="2650" y="10215"/>
                  </a:cubicBezTo>
                  <a:cubicBezTo>
                    <a:pt x="3117" y="9711"/>
                    <a:pt x="3599" y="9147"/>
                    <a:pt x="4065" y="8560"/>
                  </a:cubicBezTo>
                  <a:lnTo>
                    <a:pt x="4239" y="8339"/>
                  </a:lnTo>
                  <a:cubicBezTo>
                    <a:pt x="4297" y="8265"/>
                    <a:pt x="4356" y="8192"/>
                    <a:pt x="4412" y="8116"/>
                  </a:cubicBezTo>
                  <a:cubicBezTo>
                    <a:pt x="4525" y="7966"/>
                    <a:pt x="4638" y="7816"/>
                    <a:pt x="4749" y="7667"/>
                  </a:cubicBezTo>
                  <a:cubicBezTo>
                    <a:pt x="4968" y="7363"/>
                    <a:pt x="5185" y="7066"/>
                    <a:pt x="5386" y="6768"/>
                  </a:cubicBezTo>
                  <a:cubicBezTo>
                    <a:pt x="5592" y="6476"/>
                    <a:pt x="5780" y="6180"/>
                    <a:pt x="5963" y="5905"/>
                  </a:cubicBezTo>
                  <a:cubicBezTo>
                    <a:pt x="6052" y="5764"/>
                    <a:pt x="6138" y="5627"/>
                    <a:pt x="6221" y="5495"/>
                  </a:cubicBezTo>
                  <a:cubicBezTo>
                    <a:pt x="6263" y="5429"/>
                    <a:pt x="6304" y="5364"/>
                    <a:pt x="6345" y="5300"/>
                  </a:cubicBezTo>
                  <a:cubicBezTo>
                    <a:pt x="6384" y="5235"/>
                    <a:pt x="6423" y="5172"/>
                    <a:pt x="6461" y="5109"/>
                  </a:cubicBezTo>
                  <a:cubicBezTo>
                    <a:pt x="6612" y="4860"/>
                    <a:pt x="6751" y="4632"/>
                    <a:pt x="6869" y="4425"/>
                  </a:cubicBezTo>
                  <a:cubicBezTo>
                    <a:pt x="6988" y="4218"/>
                    <a:pt x="7095" y="4041"/>
                    <a:pt x="7177" y="3889"/>
                  </a:cubicBezTo>
                  <a:cubicBezTo>
                    <a:pt x="7345" y="3589"/>
                    <a:pt x="7436" y="3427"/>
                    <a:pt x="7441" y="3418"/>
                  </a:cubicBezTo>
                  <a:cubicBezTo>
                    <a:pt x="7443" y="3418"/>
                    <a:pt x="7479" y="3408"/>
                    <a:pt x="7549" y="3389"/>
                  </a:cubicBezTo>
                  <a:cubicBezTo>
                    <a:pt x="7620" y="3369"/>
                    <a:pt x="7723" y="3341"/>
                    <a:pt x="7855" y="3304"/>
                  </a:cubicBezTo>
                  <a:cubicBezTo>
                    <a:pt x="8118" y="3230"/>
                    <a:pt x="8496" y="3124"/>
                    <a:pt x="8951" y="2988"/>
                  </a:cubicBezTo>
                  <a:cubicBezTo>
                    <a:pt x="9403" y="2851"/>
                    <a:pt x="9936" y="2689"/>
                    <a:pt x="10504" y="2503"/>
                  </a:cubicBezTo>
                  <a:cubicBezTo>
                    <a:pt x="11072" y="2317"/>
                    <a:pt x="11684" y="2112"/>
                    <a:pt x="12290" y="1895"/>
                  </a:cubicBezTo>
                  <a:cubicBezTo>
                    <a:pt x="13509" y="1466"/>
                    <a:pt x="14725" y="994"/>
                    <a:pt x="15640" y="627"/>
                  </a:cubicBezTo>
                  <a:cubicBezTo>
                    <a:pt x="16097" y="443"/>
                    <a:pt x="16475" y="286"/>
                    <a:pt x="16742" y="175"/>
                  </a:cubicBezTo>
                  <a:cubicBezTo>
                    <a:pt x="17009" y="64"/>
                    <a:pt x="17155" y="3"/>
                    <a:pt x="17162" y="0"/>
                  </a:cubicBezTo>
                  <a:cubicBezTo>
                    <a:pt x="17166" y="5"/>
                    <a:pt x="17240" y="109"/>
                    <a:pt x="17376" y="301"/>
                  </a:cubicBezTo>
                  <a:cubicBezTo>
                    <a:pt x="17511" y="492"/>
                    <a:pt x="17706" y="767"/>
                    <a:pt x="17935" y="1101"/>
                  </a:cubicBezTo>
                  <a:cubicBezTo>
                    <a:pt x="18390" y="1769"/>
                    <a:pt x="18986" y="2675"/>
                    <a:pt x="19542" y="3614"/>
                  </a:cubicBezTo>
                  <a:cubicBezTo>
                    <a:pt x="19824" y="4083"/>
                    <a:pt x="20092" y="4559"/>
                    <a:pt x="20341" y="5012"/>
                  </a:cubicBezTo>
                  <a:cubicBezTo>
                    <a:pt x="20590" y="5465"/>
                    <a:pt x="20809" y="5895"/>
                    <a:pt x="20999" y="6268"/>
                  </a:cubicBezTo>
                  <a:cubicBezTo>
                    <a:pt x="21184" y="6640"/>
                    <a:pt x="21333" y="6956"/>
                    <a:pt x="21438" y="717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01" name="Shape 14001"/>
            <p:cNvSpPr/>
            <p:nvPr/>
          </p:nvSpPr>
          <p:spPr>
            <a:xfrm>
              <a:off x="12629396" y="0"/>
              <a:ext cx="2916276" cy="136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10" y="0"/>
                  </a:moveTo>
                  <a:cubicBezTo>
                    <a:pt x="18895" y="17"/>
                    <a:pt x="18613" y="343"/>
                    <a:pt x="18094" y="945"/>
                  </a:cubicBezTo>
                  <a:cubicBezTo>
                    <a:pt x="17574" y="1545"/>
                    <a:pt x="16837" y="2395"/>
                    <a:pt x="15949" y="3388"/>
                  </a:cubicBezTo>
                  <a:cubicBezTo>
                    <a:pt x="15845" y="3503"/>
                    <a:pt x="15739" y="3621"/>
                    <a:pt x="15632" y="3741"/>
                  </a:cubicBezTo>
                  <a:cubicBezTo>
                    <a:pt x="15597" y="3779"/>
                    <a:pt x="15562" y="3818"/>
                    <a:pt x="15527" y="3856"/>
                  </a:cubicBezTo>
                  <a:cubicBezTo>
                    <a:pt x="15453" y="3938"/>
                    <a:pt x="15378" y="4021"/>
                    <a:pt x="15302" y="4105"/>
                  </a:cubicBezTo>
                  <a:cubicBezTo>
                    <a:pt x="15260" y="4151"/>
                    <a:pt x="15217" y="4198"/>
                    <a:pt x="15175" y="4245"/>
                  </a:cubicBezTo>
                  <a:cubicBezTo>
                    <a:pt x="15104" y="4323"/>
                    <a:pt x="15033" y="4401"/>
                    <a:pt x="14961" y="4480"/>
                  </a:cubicBezTo>
                  <a:cubicBezTo>
                    <a:pt x="14915" y="4531"/>
                    <a:pt x="14868" y="4582"/>
                    <a:pt x="14821" y="4633"/>
                  </a:cubicBezTo>
                  <a:cubicBezTo>
                    <a:pt x="14750" y="4712"/>
                    <a:pt x="14678" y="4791"/>
                    <a:pt x="14605" y="4870"/>
                  </a:cubicBezTo>
                  <a:cubicBezTo>
                    <a:pt x="14559" y="4920"/>
                    <a:pt x="14513" y="4970"/>
                    <a:pt x="14467" y="5021"/>
                  </a:cubicBezTo>
                  <a:cubicBezTo>
                    <a:pt x="14387" y="5108"/>
                    <a:pt x="14305" y="5196"/>
                    <a:pt x="14223" y="5285"/>
                  </a:cubicBezTo>
                  <a:cubicBezTo>
                    <a:pt x="14183" y="5329"/>
                    <a:pt x="14143" y="5372"/>
                    <a:pt x="14103" y="5416"/>
                  </a:cubicBezTo>
                  <a:cubicBezTo>
                    <a:pt x="13981" y="5547"/>
                    <a:pt x="13859" y="5679"/>
                    <a:pt x="13735" y="5812"/>
                  </a:cubicBezTo>
                  <a:cubicBezTo>
                    <a:pt x="13718" y="5831"/>
                    <a:pt x="13701" y="5849"/>
                    <a:pt x="13684" y="5867"/>
                  </a:cubicBezTo>
                  <a:cubicBezTo>
                    <a:pt x="13576" y="5984"/>
                    <a:pt x="13466" y="6101"/>
                    <a:pt x="13356" y="6219"/>
                  </a:cubicBezTo>
                  <a:cubicBezTo>
                    <a:pt x="13315" y="6262"/>
                    <a:pt x="13274" y="6306"/>
                    <a:pt x="13234" y="6349"/>
                  </a:cubicBezTo>
                  <a:cubicBezTo>
                    <a:pt x="13145" y="6443"/>
                    <a:pt x="13057" y="6537"/>
                    <a:pt x="12968" y="6632"/>
                  </a:cubicBezTo>
                  <a:cubicBezTo>
                    <a:pt x="12920" y="6682"/>
                    <a:pt x="12873" y="6733"/>
                    <a:pt x="12825" y="6783"/>
                  </a:cubicBezTo>
                  <a:cubicBezTo>
                    <a:pt x="12743" y="6870"/>
                    <a:pt x="12660" y="6958"/>
                    <a:pt x="12576" y="7046"/>
                  </a:cubicBezTo>
                  <a:cubicBezTo>
                    <a:pt x="12525" y="7100"/>
                    <a:pt x="12473" y="7154"/>
                    <a:pt x="12422" y="7208"/>
                  </a:cubicBezTo>
                  <a:cubicBezTo>
                    <a:pt x="12338" y="7296"/>
                    <a:pt x="12253" y="7385"/>
                    <a:pt x="12169" y="7473"/>
                  </a:cubicBezTo>
                  <a:cubicBezTo>
                    <a:pt x="12119" y="7524"/>
                    <a:pt x="12070" y="7576"/>
                    <a:pt x="12021" y="7627"/>
                  </a:cubicBezTo>
                  <a:cubicBezTo>
                    <a:pt x="11924" y="7728"/>
                    <a:pt x="11827" y="7828"/>
                    <a:pt x="11730" y="7929"/>
                  </a:cubicBezTo>
                  <a:cubicBezTo>
                    <a:pt x="11693" y="7968"/>
                    <a:pt x="11655" y="8007"/>
                    <a:pt x="11617" y="8046"/>
                  </a:cubicBezTo>
                  <a:cubicBezTo>
                    <a:pt x="11482" y="8186"/>
                    <a:pt x="11346" y="8325"/>
                    <a:pt x="11210" y="8465"/>
                  </a:cubicBezTo>
                  <a:cubicBezTo>
                    <a:pt x="11186" y="8490"/>
                    <a:pt x="11161" y="8515"/>
                    <a:pt x="11137" y="8540"/>
                  </a:cubicBezTo>
                  <a:cubicBezTo>
                    <a:pt x="11025" y="8654"/>
                    <a:pt x="10912" y="8769"/>
                    <a:pt x="10800" y="8883"/>
                  </a:cubicBezTo>
                  <a:cubicBezTo>
                    <a:pt x="10754" y="8930"/>
                    <a:pt x="10707" y="8976"/>
                    <a:pt x="10661" y="9023"/>
                  </a:cubicBezTo>
                  <a:cubicBezTo>
                    <a:pt x="10585" y="9100"/>
                    <a:pt x="10509" y="9176"/>
                    <a:pt x="10433" y="9253"/>
                  </a:cubicBezTo>
                  <a:cubicBezTo>
                    <a:pt x="10101" y="9587"/>
                    <a:pt x="9767" y="9919"/>
                    <a:pt x="9433" y="10246"/>
                  </a:cubicBezTo>
                  <a:cubicBezTo>
                    <a:pt x="8253" y="11418"/>
                    <a:pt x="7064" y="12525"/>
                    <a:pt x="5960" y="13530"/>
                  </a:cubicBezTo>
                  <a:cubicBezTo>
                    <a:pt x="4855" y="14538"/>
                    <a:pt x="3816" y="15413"/>
                    <a:pt x="2938" y="16155"/>
                  </a:cubicBezTo>
                  <a:cubicBezTo>
                    <a:pt x="2053" y="16886"/>
                    <a:pt x="1317" y="17461"/>
                    <a:pt x="805" y="17861"/>
                  </a:cubicBezTo>
                  <a:cubicBezTo>
                    <a:pt x="550" y="18059"/>
                    <a:pt x="348" y="18213"/>
                    <a:pt x="211" y="18320"/>
                  </a:cubicBezTo>
                  <a:cubicBezTo>
                    <a:pt x="74" y="18424"/>
                    <a:pt x="4" y="18476"/>
                    <a:pt x="0" y="18479"/>
                  </a:cubicBezTo>
                  <a:lnTo>
                    <a:pt x="2690" y="21600"/>
                  </a:lnTo>
                  <a:cubicBezTo>
                    <a:pt x="2694" y="21597"/>
                    <a:pt x="2764" y="21545"/>
                    <a:pt x="2901" y="21441"/>
                  </a:cubicBezTo>
                  <a:cubicBezTo>
                    <a:pt x="3038" y="21335"/>
                    <a:pt x="3240" y="21181"/>
                    <a:pt x="3495" y="20982"/>
                  </a:cubicBezTo>
                  <a:cubicBezTo>
                    <a:pt x="4008" y="20583"/>
                    <a:pt x="4743" y="20008"/>
                    <a:pt x="5628" y="19277"/>
                  </a:cubicBezTo>
                  <a:cubicBezTo>
                    <a:pt x="6506" y="18535"/>
                    <a:pt x="7545" y="17660"/>
                    <a:pt x="8649" y="16652"/>
                  </a:cubicBezTo>
                  <a:cubicBezTo>
                    <a:pt x="9754" y="15646"/>
                    <a:pt x="10943" y="14539"/>
                    <a:pt x="12123" y="13367"/>
                  </a:cubicBezTo>
                  <a:cubicBezTo>
                    <a:pt x="12457" y="13040"/>
                    <a:pt x="12791" y="12708"/>
                    <a:pt x="13124" y="12374"/>
                  </a:cubicBezTo>
                  <a:cubicBezTo>
                    <a:pt x="13135" y="12362"/>
                    <a:pt x="13147" y="12350"/>
                    <a:pt x="13159" y="12338"/>
                  </a:cubicBezTo>
                  <a:cubicBezTo>
                    <a:pt x="13223" y="12274"/>
                    <a:pt x="13286" y="12211"/>
                    <a:pt x="13349" y="12147"/>
                  </a:cubicBezTo>
                  <a:cubicBezTo>
                    <a:pt x="13396" y="12099"/>
                    <a:pt x="13443" y="12051"/>
                    <a:pt x="13491" y="12003"/>
                  </a:cubicBezTo>
                  <a:cubicBezTo>
                    <a:pt x="13601" y="11891"/>
                    <a:pt x="13711" y="11779"/>
                    <a:pt x="13821" y="11667"/>
                  </a:cubicBezTo>
                  <a:cubicBezTo>
                    <a:pt x="13847" y="11640"/>
                    <a:pt x="13874" y="11613"/>
                    <a:pt x="13901" y="11585"/>
                  </a:cubicBezTo>
                  <a:cubicBezTo>
                    <a:pt x="14037" y="11446"/>
                    <a:pt x="14172" y="11307"/>
                    <a:pt x="14306" y="11168"/>
                  </a:cubicBezTo>
                  <a:cubicBezTo>
                    <a:pt x="14346" y="11127"/>
                    <a:pt x="14385" y="11087"/>
                    <a:pt x="14425" y="11046"/>
                  </a:cubicBezTo>
                  <a:cubicBezTo>
                    <a:pt x="14520" y="10947"/>
                    <a:pt x="14615" y="10848"/>
                    <a:pt x="14710" y="10750"/>
                  </a:cubicBezTo>
                  <a:cubicBezTo>
                    <a:pt x="14760" y="10697"/>
                    <a:pt x="14811" y="10644"/>
                    <a:pt x="14861" y="10592"/>
                  </a:cubicBezTo>
                  <a:cubicBezTo>
                    <a:pt x="14944" y="10505"/>
                    <a:pt x="15027" y="10418"/>
                    <a:pt x="15110" y="10331"/>
                  </a:cubicBezTo>
                  <a:cubicBezTo>
                    <a:pt x="15163" y="10276"/>
                    <a:pt x="15216" y="10220"/>
                    <a:pt x="15268" y="10165"/>
                  </a:cubicBezTo>
                  <a:cubicBezTo>
                    <a:pt x="15350" y="10079"/>
                    <a:pt x="15432" y="9993"/>
                    <a:pt x="15513" y="9907"/>
                  </a:cubicBezTo>
                  <a:cubicBezTo>
                    <a:pt x="15562" y="9855"/>
                    <a:pt x="15611" y="9803"/>
                    <a:pt x="15659" y="9752"/>
                  </a:cubicBezTo>
                  <a:cubicBezTo>
                    <a:pt x="15747" y="9659"/>
                    <a:pt x="15833" y="9567"/>
                    <a:pt x="15920" y="9475"/>
                  </a:cubicBezTo>
                  <a:cubicBezTo>
                    <a:pt x="15962" y="9429"/>
                    <a:pt x="16005" y="9384"/>
                    <a:pt x="16047" y="9339"/>
                  </a:cubicBezTo>
                  <a:cubicBezTo>
                    <a:pt x="16157" y="9222"/>
                    <a:pt x="16265" y="9106"/>
                    <a:pt x="16373" y="8990"/>
                  </a:cubicBezTo>
                  <a:cubicBezTo>
                    <a:pt x="16390" y="8972"/>
                    <a:pt x="16408" y="8953"/>
                    <a:pt x="16425" y="8934"/>
                  </a:cubicBezTo>
                  <a:cubicBezTo>
                    <a:pt x="16549" y="8801"/>
                    <a:pt x="16671" y="8669"/>
                    <a:pt x="16793" y="8537"/>
                  </a:cubicBezTo>
                  <a:cubicBezTo>
                    <a:pt x="16832" y="8494"/>
                    <a:pt x="16871" y="8452"/>
                    <a:pt x="16911" y="8409"/>
                  </a:cubicBezTo>
                  <a:cubicBezTo>
                    <a:pt x="16994" y="8319"/>
                    <a:pt x="17077" y="8229"/>
                    <a:pt x="17158" y="8140"/>
                  </a:cubicBezTo>
                  <a:cubicBezTo>
                    <a:pt x="17204" y="8091"/>
                    <a:pt x="17249" y="8042"/>
                    <a:pt x="17294" y="7993"/>
                  </a:cubicBezTo>
                  <a:cubicBezTo>
                    <a:pt x="17367" y="7913"/>
                    <a:pt x="17440" y="7833"/>
                    <a:pt x="17512" y="7754"/>
                  </a:cubicBezTo>
                  <a:cubicBezTo>
                    <a:pt x="17558" y="7704"/>
                    <a:pt x="17604" y="7653"/>
                    <a:pt x="17650" y="7603"/>
                  </a:cubicBezTo>
                  <a:cubicBezTo>
                    <a:pt x="17723" y="7523"/>
                    <a:pt x="17795" y="7443"/>
                    <a:pt x="17867" y="7364"/>
                  </a:cubicBezTo>
                  <a:cubicBezTo>
                    <a:pt x="17909" y="7318"/>
                    <a:pt x="17950" y="7272"/>
                    <a:pt x="17992" y="7227"/>
                  </a:cubicBezTo>
                  <a:cubicBezTo>
                    <a:pt x="18068" y="7143"/>
                    <a:pt x="18143" y="7060"/>
                    <a:pt x="18217" y="6977"/>
                  </a:cubicBezTo>
                  <a:cubicBezTo>
                    <a:pt x="18252" y="6939"/>
                    <a:pt x="18287" y="6900"/>
                    <a:pt x="18321" y="6862"/>
                  </a:cubicBezTo>
                  <a:cubicBezTo>
                    <a:pt x="18429" y="6743"/>
                    <a:pt x="18535" y="6625"/>
                    <a:pt x="18639" y="6509"/>
                  </a:cubicBezTo>
                  <a:cubicBezTo>
                    <a:pt x="19527" y="5516"/>
                    <a:pt x="20264" y="4666"/>
                    <a:pt x="20784" y="4067"/>
                  </a:cubicBezTo>
                  <a:cubicBezTo>
                    <a:pt x="21303" y="3465"/>
                    <a:pt x="21585" y="3139"/>
                    <a:pt x="21600" y="3121"/>
                  </a:cubicBezTo>
                  <a:cubicBezTo>
                    <a:pt x="21600" y="3121"/>
                    <a:pt x="18910" y="0"/>
                    <a:pt x="189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02" name="Shape 14002"/>
            <p:cNvSpPr/>
            <p:nvPr/>
          </p:nvSpPr>
          <p:spPr>
            <a:xfrm>
              <a:off x="11022541" y="4489293"/>
              <a:ext cx="2516398" cy="41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09" y="786"/>
                  </a:moveTo>
                  <a:cubicBezTo>
                    <a:pt x="20592" y="1120"/>
                    <a:pt x="20207" y="1532"/>
                    <a:pt x="19767" y="2000"/>
                  </a:cubicBezTo>
                  <a:cubicBezTo>
                    <a:pt x="19548" y="2222"/>
                    <a:pt x="19314" y="2456"/>
                    <a:pt x="19069" y="2700"/>
                  </a:cubicBezTo>
                  <a:cubicBezTo>
                    <a:pt x="18821" y="2918"/>
                    <a:pt x="18562" y="3153"/>
                    <a:pt x="18290" y="3391"/>
                  </a:cubicBezTo>
                  <a:cubicBezTo>
                    <a:pt x="18245" y="3430"/>
                    <a:pt x="18199" y="3468"/>
                    <a:pt x="18152" y="3509"/>
                  </a:cubicBezTo>
                  <a:cubicBezTo>
                    <a:pt x="17829" y="3783"/>
                    <a:pt x="17493" y="4060"/>
                    <a:pt x="17095" y="4371"/>
                  </a:cubicBezTo>
                  <a:cubicBezTo>
                    <a:pt x="16326" y="4967"/>
                    <a:pt x="15501" y="5531"/>
                    <a:pt x="14639" y="5958"/>
                  </a:cubicBezTo>
                  <a:cubicBezTo>
                    <a:pt x="14525" y="6013"/>
                    <a:pt x="14410" y="6068"/>
                    <a:pt x="14295" y="6124"/>
                  </a:cubicBezTo>
                  <a:cubicBezTo>
                    <a:pt x="14189" y="6175"/>
                    <a:pt x="14083" y="6227"/>
                    <a:pt x="13977" y="6278"/>
                  </a:cubicBezTo>
                  <a:cubicBezTo>
                    <a:pt x="13864" y="6334"/>
                    <a:pt x="13750" y="6389"/>
                    <a:pt x="13636" y="6446"/>
                  </a:cubicBezTo>
                  <a:cubicBezTo>
                    <a:pt x="13300" y="6602"/>
                    <a:pt x="12960" y="6741"/>
                    <a:pt x="12614" y="6828"/>
                  </a:cubicBezTo>
                  <a:cubicBezTo>
                    <a:pt x="11925" y="7020"/>
                    <a:pt x="11233" y="7165"/>
                    <a:pt x="10549" y="7246"/>
                  </a:cubicBezTo>
                  <a:cubicBezTo>
                    <a:pt x="10506" y="7253"/>
                    <a:pt x="10463" y="7258"/>
                    <a:pt x="10420" y="7263"/>
                  </a:cubicBezTo>
                  <a:cubicBezTo>
                    <a:pt x="10122" y="7297"/>
                    <a:pt x="9822" y="7288"/>
                    <a:pt x="9524" y="7267"/>
                  </a:cubicBezTo>
                  <a:cubicBezTo>
                    <a:pt x="9264" y="7240"/>
                    <a:pt x="9004" y="7214"/>
                    <a:pt x="8745" y="7189"/>
                  </a:cubicBezTo>
                  <a:cubicBezTo>
                    <a:pt x="8668" y="7182"/>
                    <a:pt x="8590" y="7174"/>
                    <a:pt x="8513" y="7168"/>
                  </a:cubicBezTo>
                  <a:cubicBezTo>
                    <a:pt x="8055" y="7099"/>
                    <a:pt x="7607" y="7017"/>
                    <a:pt x="7167" y="6876"/>
                  </a:cubicBezTo>
                  <a:cubicBezTo>
                    <a:pt x="6969" y="6813"/>
                    <a:pt x="6773" y="6738"/>
                    <a:pt x="6578" y="6646"/>
                  </a:cubicBezTo>
                  <a:cubicBezTo>
                    <a:pt x="6524" y="6623"/>
                    <a:pt x="6471" y="6600"/>
                    <a:pt x="6417" y="6577"/>
                  </a:cubicBezTo>
                  <a:cubicBezTo>
                    <a:pt x="5852" y="6330"/>
                    <a:pt x="5311" y="6045"/>
                    <a:pt x="4802" y="5739"/>
                  </a:cubicBezTo>
                  <a:cubicBezTo>
                    <a:pt x="4591" y="5626"/>
                    <a:pt x="4383" y="5477"/>
                    <a:pt x="4180" y="5319"/>
                  </a:cubicBezTo>
                  <a:cubicBezTo>
                    <a:pt x="4116" y="5268"/>
                    <a:pt x="4052" y="5217"/>
                    <a:pt x="3988" y="5166"/>
                  </a:cubicBezTo>
                  <a:cubicBezTo>
                    <a:pt x="3748" y="4968"/>
                    <a:pt x="3516" y="4776"/>
                    <a:pt x="3293" y="4589"/>
                  </a:cubicBezTo>
                  <a:cubicBezTo>
                    <a:pt x="3273" y="4573"/>
                    <a:pt x="3254" y="4557"/>
                    <a:pt x="3235" y="4540"/>
                  </a:cubicBezTo>
                  <a:cubicBezTo>
                    <a:pt x="3143" y="4462"/>
                    <a:pt x="3054" y="4384"/>
                    <a:pt x="2966" y="4305"/>
                  </a:cubicBezTo>
                  <a:cubicBezTo>
                    <a:pt x="2591" y="3969"/>
                    <a:pt x="2247" y="3636"/>
                    <a:pt x="1937" y="3320"/>
                  </a:cubicBezTo>
                  <a:cubicBezTo>
                    <a:pt x="1554" y="2923"/>
                    <a:pt x="1219" y="2493"/>
                    <a:pt x="947" y="2166"/>
                  </a:cubicBezTo>
                  <a:cubicBezTo>
                    <a:pt x="760" y="1921"/>
                    <a:pt x="600" y="1714"/>
                    <a:pt x="471" y="1548"/>
                  </a:cubicBezTo>
                  <a:cubicBezTo>
                    <a:pt x="229" y="1234"/>
                    <a:pt x="98" y="1065"/>
                    <a:pt x="80" y="1038"/>
                  </a:cubicBezTo>
                  <a:lnTo>
                    <a:pt x="0" y="1684"/>
                  </a:lnTo>
                  <a:cubicBezTo>
                    <a:pt x="1" y="1710"/>
                    <a:pt x="12" y="2196"/>
                    <a:pt x="34" y="3172"/>
                  </a:cubicBezTo>
                  <a:cubicBezTo>
                    <a:pt x="54" y="4134"/>
                    <a:pt x="88" y="5592"/>
                    <a:pt x="122" y="7386"/>
                  </a:cubicBezTo>
                  <a:cubicBezTo>
                    <a:pt x="187" y="10791"/>
                    <a:pt x="272" y="15640"/>
                    <a:pt x="352" y="21600"/>
                  </a:cubicBezTo>
                  <a:cubicBezTo>
                    <a:pt x="732" y="19328"/>
                    <a:pt x="1082" y="17233"/>
                    <a:pt x="1395" y="15363"/>
                  </a:cubicBezTo>
                  <a:cubicBezTo>
                    <a:pt x="1735" y="13200"/>
                    <a:pt x="2031" y="11319"/>
                    <a:pt x="2275" y="9775"/>
                  </a:cubicBezTo>
                  <a:cubicBezTo>
                    <a:pt x="2522" y="8256"/>
                    <a:pt x="2708" y="6968"/>
                    <a:pt x="2837" y="6109"/>
                  </a:cubicBezTo>
                  <a:cubicBezTo>
                    <a:pt x="2964" y="5243"/>
                    <a:pt x="3030" y="4806"/>
                    <a:pt x="3033" y="4783"/>
                  </a:cubicBezTo>
                  <a:cubicBezTo>
                    <a:pt x="3047" y="4795"/>
                    <a:pt x="3307" y="5015"/>
                    <a:pt x="3786" y="5408"/>
                  </a:cubicBezTo>
                  <a:cubicBezTo>
                    <a:pt x="4027" y="5590"/>
                    <a:pt x="4323" y="5839"/>
                    <a:pt x="4661" y="6045"/>
                  </a:cubicBezTo>
                  <a:cubicBezTo>
                    <a:pt x="4999" y="6244"/>
                    <a:pt x="5381" y="6449"/>
                    <a:pt x="5803" y="6648"/>
                  </a:cubicBezTo>
                  <a:cubicBezTo>
                    <a:pt x="6224" y="6847"/>
                    <a:pt x="6684" y="7042"/>
                    <a:pt x="7177" y="7209"/>
                  </a:cubicBezTo>
                  <a:cubicBezTo>
                    <a:pt x="7667" y="7358"/>
                    <a:pt x="8182" y="7428"/>
                    <a:pt x="8725" y="7496"/>
                  </a:cubicBezTo>
                  <a:cubicBezTo>
                    <a:pt x="9265" y="7537"/>
                    <a:pt x="9835" y="7596"/>
                    <a:pt x="10409" y="7530"/>
                  </a:cubicBezTo>
                  <a:cubicBezTo>
                    <a:pt x="10983" y="7449"/>
                    <a:pt x="11571" y="7328"/>
                    <a:pt x="12166" y="7166"/>
                  </a:cubicBezTo>
                  <a:cubicBezTo>
                    <a:pt x="12464" y="7077"/>
                    <a:pt x="12763" y="6980"/>
                    <a:pt x="13061" y="6891"/>
                  </a:cubicBezTo>
                  <a:cubicBezTo>
                    <a:pt x="13357" y="6754"/>
                    <a:pt x="13653" y="6617"/>
                    <a:pt x="13946" y="6482"/>
                  </a:cubicBezTo>
                  <a:cubicBezTo>
                    <a:pt x="14535" y="6190"/>
                    <a:pt x="15119" y="5857"/>
                    <a:pt x="15690" y="5508"/>
                  </a:cubicBezTo>
                  <a:cubicBezTo>
                    <a:pt x="16379" y="5061"/>
                    <a:pt x="17041" y="4540"/>
                    <a:pt x="17662" y="4012"/>
                  </a:cubicBezTo>
                  <a:cubicBezTo>
                    <a:pt x="18066" y="3669"/>
                    <a:pt x="18452" y="3323"/>
                    <a:pt x="18818" y="2992"/>
                  </a:cubicBezTo>
                  <a:cubicBezTo>
                    <a:pt x="19741" y="2122"/>
                    <a:pt x="20508" y="1241"/>
                    <a:pt x="21053" y="635"/>
                  </a:cubicBezTo>
                  <a:cubicBezTo>
                    <a:pt x="21276" y="375"/>
                    <a:pt x="21460" y="162"/>
                    <a:pt x="21600" y="0"/>
                  </a:cubicBezTo>
                  <a:cubicBezTo>
                    <a:pt x="21432" y="191"/>
                    <a:pt x="21198" y="456"/>
                    <a:pt x="20909" y="78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03" name="Shape 14003"/>
            <p:cNvSpPr/>
            <p:nvPr/>
          </p:nvSpPr>
          <p:spPr>
            <a:xfrm>
              <a:off x="10680964" y="1166998"/>
              <a:ext cx="2317275" cy="3370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06" y="21577"/>
                  </a:moveTo>
                  <a:cubicBezTo>
                    <a:pt x="3415" y="21569"/>
                    <a:pt x="3427" y="21559"/>
                    <a:pt x="3440" y="21548"/>
                  </a:cubicBezTo>
                  <a:cubicBezTo>
                    <a:pt x="3445" y="21544"/>
                    <a:pt x="3448" y="21542"/>
                    <a:pt x="3453" y="21538"/>
                  </a:cubicBezTo>
                  <a:cubicBezTo>
                    <a:pt x="3466" y="21527"/>
                    <a:pt x="3484" y="21515"/>
                    <a:pt x="3501" y="21502"/>
                  </a:cubicBezTo>
                  <a:cubicBezTo>
                    <a:pt x="3508" y="21497"/>
                    <a:pt x="3513" y="21493"/>
                    <a:pt x="3521" y="21487"/>
                  </a:cubicBezTo>
                  <a:cubicBezTo>
                    <a:pt x="3547" y="21468"/>
                    <a:pt x="3576" y="21447"/>
                    <a:pt x="3609" y="21423"/>
                  </a:cubicBezTo>
                  <a:cubicBezTo>
                    <a:pt x="3688" y="21367"/>
                    <a:pt x="3784" y="21297"/>
                    <a:pt x="3900" y="21215"/>
                  </a:cubicBezTo>
                  <a:cubicBezTo>
                    <a:pt x="3933" y="21191"/>
                    <a:pt x="3968" y="21166"/>
                    <a:pt x="4004" y="21141"/>
                  </a:cubicBezTo>
                  <a:cubicBezTo>
                    <a:pt x="4026" y="21125"/>
                    <a:pt x="4049" y="21109"/>
                    <a:pt x="4072" y="21092"/>
                  </a:cubicBezTo>
                  <a:cubicBezTo>
                    <a:pt x="4083" y="21083"/>
                    <a:pt x="4095" y="21075"/>
                    <a:pt x="4107" y="21066"/>
                  </a:cubicBezTo>
                  <a:cubicBezTo>
                    <a:pt x="4127" y="21051"/>
                    <a:pt x="4147" y="21037"/>
                    <a:pt x="4168" y="21021"/>
                  </a:cubicBezTo>
                  <a:cubicBezTo>
                    <a:pt x="4181" y="21011"/>
                    <a:pt x="4194" y="21001"/>
                    <a:pt x="4208" y="20991"/>
                  </a:cubicBezTo>
                  <a:cubicBezTo>
                    <a:pt x="4220" y="20981"/>
                    <a:pt x="4232" y="20973"/>
                    <a:pt x="4245" y="20963"/>
                  </a:cubicBezTo>
                  <a:cubicBezTo>
                    <a:pt x="4260" y="20951"/>
                    <a:pt x="4275" y="20939"/>
                    <a:pt x="4290" y="20927"/>
                  </a:cubicBezTo>
                  <a:cubicBezTo>
                    <a:pt x="4579" y="20707"/>
                    <a:pt x="4931" y="20439"/>
                    <a:pt x="5334" y="20132"/>
                  </a:cubicBezTo>
                  <a:cubicBezTo>
                    <a:pt x="5532" y="19973"/>
                    <a:pt x="5743" y="19802"/>
                    <a:pt x="5964" y="19624"/>
                  </a:cubicBezTo>
                  <a:cubicBezTo>
                    <a:pt x="6185" y="19443"/>
                    <a:pt x="6426" y="19262"/>
                    <a:pt x="6660" y="19055"/>
                  </a:cubicBezTo>
                  <a:cubicBezTo>
                    <a:pt x="6900" y="18851"/>
                    <a:pt x="7150" y="18640"/>
                    <a:pt x="7409" y="18421"/>
                  </a:cubicBezTo>
                  <a:cubicBezTo>
                    <a:pt x="7473" y="18366"/>
                    <a:pt x="7539" y="18310"/>
                    <a:pt x="7605" y="18254"/>
                  </a:cubicBezTo>
                  <a:cubicBezTo>
                    <a:pt x="7669" y="18197"/>
                    <a:pt x="7733" y="18139"/>
                    <a:pt x="7799" y="18079"/>
                  </a:cubicBezTo>
                  <a:cubicBezTo>
                    <a:pt x="7930" y="17962"/>
                    <a:pt x="8062" y="17844"/>
                    <a:pt x="8197" y="17723"/>
                  </a:cubicBezTo>
                  <a:cubicBezTo>
                    <a:pt x="8467" y="17482"/>
                    <a:pt x="8748" y="17237"/>
                    <a:pt x="9022" y="16972"/>
                  </a:cubicBezTo>
                  <a:cubicBezTo>
                    <a:pt x="9298" y="16710"/>
                    <a:pt x="9585" y="16446"/>
                    <a:pt x="9873" y="16170"/>
                  </a:cubicBezTo>
                  <a:cubicBezTo>
                    <a:pt x="9954" y="16091"/>
                    <a:pt x="10036" y="16011"/>
                    <a:pt x="10119" y="15931"/>
                  </a:cubicBezTo>
                  <a:cubicBezTo>
                    <a:pt x="10151" y="15899"/>
                    <a:pt x="10184" y="15866"/>
                    <a:pt x="10217" y="15833"/>
                  </a:cubicBezTo>
                  <a:cubicBezTo>
                    <a:pt x="10279" y="15772"/>
                    <a:pt x="10341" y="15711"/>
                    <a:pt x="10403" y="15649"/>
                  </a:cubicBezTo>
                  <a:cubicBezTo>
                    <a:pt x="10480" y="15572"/>
                    <a:pt x="10558" y="15495"/>
                    <a:pt x="10636" y="15417"/>
                  </a:cubicBezTo>
                  <a:cubicBezTo>
                    <a:pt x="10698" y="15354"/>
                    <a:pt x="10760" y="15292"/>
                    <a:pt x="10822" y="15229"/>
                  </a:cubicBezTo>
                  <a:cubicBezTo>
                    <a:pt x="10901" y="15149"/>
                    <a:pt x="10979" y="15070"/>
                    <a:pt x="11057" y="14989"/>
                  </a:cubicBezTo>
                  <a:cubicBezTo>
                    <a:pt x="11119" y="14926"/>
                    <a:pt x="11181" y="14863"/>
                    <a:pt x="11243" y="14799"/>
                  </a:cubicBezTo>
                  <a:cubicBezTo>
                    <a:pt x="11322" y="14717"/>
                    <a:pt x="11401" y="14635"/>
                    <a:pt x="11480" y="14552"/>
                  </a:cubicBezTo>
                  <a:cubicBezTo>
                    <a:pt x="11542" y="14488"/>
                    <a:pt x="11603" y="14424"/>
                    <a:pt x="11665" y="14360"/>
                  </a:cubicBezTo>
                  <a:cubicBezTo>
                    <a:pt x="11745" y="14276"/>
                    <a:pt x="11825" y="14191"/>
                    <a:pt x="11905" y="14106"/>
                  </a:cubicBezTo>
                  <a:cubicBezTo>
                    <a:pt x="11965" y="14042"/>
                    <a:pt x="12025" y="13978"/>
                    <a:pt x="12085" y="13914"/>
                  </a:cubicBezTo>
                  <a:cubicBezTo>
                    <a:pt x="12170" y="13824"/>
                    <a:pt x="12254" y="13732"/>
                    <a:pt x="12339" y="13641"/>
                  </a:cubicBezTo>
                  <a:cubicBezTo>
                    <a:pt x="12394" y="13582"/>
                    <a:pt x="12449" y="13523"/>
                    <a:pt x="12504" y="13463"/>
                  </a:cubicBezTo>
                  <a:cubicBezTo>
                    <a:pt x="12598" y="13361"/>
                    <a:pt x="12691" y="13258"/>
                    <a:pt x="12784" y="13155"/>
                  </a:cubicBezTo>
                  <a:cubicBezTo>
                    <a:pt x="12830" y="13105"/>
                    <a:pt x="12876" y="13054"/>
                    <a:pt x="12922" y="13004"/>
                  </a:cubicBezTo>
                  <a:cubicBezTo>
                    <a:pt x="13061" y="12850"/>
                    <a:pt x="13200" y="12695"/>
                    <a:pt x="13338" y="12540"/>
                  </a:cubicBezTo>
                  <a:lnTo>
                    <a:pt x="13763" y="12055"/>
                  </a:lnTo>
                  <a:cubicBezTo>
                    <a:pt x="13905" y="11894"/>
                    <a:pt x="14049" y="11735"/>
                    <a:pt x="14186" y="11567"/>
                  </a:cubicBezTo>
                  <a:cubicBezTo>
                    <a:pt x="14463" y="11237"/>
                    <a:pt x="14738" y="10909"/>
                    <a:pt x="15012" y="10582"/>
                  </a:cubicBezTo>
                  <a:cubicBezTo>
                    <a:pt x="15154" y="10405"/>
                    <a:pt x="15296" y="10229"/>
                    <a:pt x="15437" y="10054"/>
                  </a:cubicBezTo>
                  <a:cubicBezTo>
                    <a:pt x="15502" y="9973"/>
                    <a:pt x="15567" y="9892"/>
                    <a:pt x="15632" y="9811"/>
                  </a:cubicBezTo>
                  <a:cubicBezTo>
                    <a:pt x="15779" y="9628"/>
                    <a:pt x="15924" y="9445"/>
                    <a:pt x="16067" y="9263"/>
                  </a:cubicBezTo>
                  <a:cubicBezTo>
                    <a:pt x="16094" y="9230"/>
                    <a:pt x="16121" y="9196"/>
                    <a:pt x="16147" y="9163"/>
                  </a:cubicBezTo>
                  <a:cubicBezTo>
                    <a:pt x="16153" y="9155"/>
                    <a:pt x="16159" y="9147"/>
                    <a:pt x="16165" y="9139"/>
                  </a:cubicBezTo>
                  <a:cubicBezTo>
                    <a:pt x="16302" y="8964"/>
                    <a:pt x="16438" y="8788"/>
                    <a:pt x="16570" y="8612"/>
                  </a:cubicBezTo>
                  <a:cubicBezTo>
                    <a:pt x="16583" y="8596"/>
                    <a:pt x="16595" y="8580"/>
                    <a:pt x="16608" y="8565"/>
                  </a:cubicBezTo>
                  <a:cubicBezTo>
                    <a:pt x="16677" y="8476"/>
                    <a:pt x="16744" y="8387"/>
                    <a:pt x="16812" y="8298"/>
                  </a:cubicBezTo>
                  <a:cubicBezTo>
                    <a:pt x="16860" y="8235"/>
                    <a:pt x="16909" y="8172"/>
                    <a:pt x="16956" y="8110"/>
                  </a:cubicBezTo>
                  <a:cubicBezTo>
                    <a:pt x="17036" y="8003"/>
                    <a:pt x="17114" y="7898"/>
                    <a:pt x="17192" y="7792"/>
                  </a:cubicBezTo>
                  <a:cubicBezTo>
                    <a:pt x="17231" y="7739"/>
                    <a:pt x="17271" y="7686"/>
                    <a:pt x="17309" y="7634"/>
                  </a:cubicBezTo>
                  <a:cubicBezTo>
                    <a:pt x="17422" y="7481"/>
                    <a:pt x="17534" y="7329"/>
                    <a:pt x="17644" y="7178"/>
                  </a:cubicBezTo>
                  <a:cubicBezTo>
                    <a:pt x="17758" y="7023"/>
                    <a:pt x="17870" y="6869"/>
                    <a:pt x="17983" y="6718"/>
                  </a:cubicBezTo>
                  <a:cubicBezTo>
                    <a:pt x="18200" y="6411"/>
                    <a:pt x="18411" y="6110"/>
                    <a:pt x="18615" y="5821"/>
                  </a:cubicBezTo>
                  <a:cubicBezTo>
                    <a:pt x="18718" y="5676"/>
                    <a:pt x="18818" y="5533"/>
                    <a:pt x="18918" y="5393"/>
                  </a:cubicBezTo>
                  <a:cubicBezTo>
                    <a:pt x="19014" y="5251"/>
                    <a:pt x="19108" y="5111"/>
                    <a:pt x="19200" y="4974"/>
                  </a:cubicBezTo>
                  <a:cubicBezTo>
                    <a:pt x="19571" y="4427"/>
                    <a:pt x="19912" y="3928"/>
                    <a:pt x="20201" y="3473"/>
                  </a:cubicBezTo>
                  <a:cubicBezTo>
                    <a:pt x="20493" y="3021"/>
                    <a:pt x="20754" y="2631"/>
                    <a:pt x="20955" y="2299"/>
                  </a:cubicBezTo>
                  <a:cubicBezTo>
                    <a:pt x="21058" y="2135"/>
                    <a:pt x="21149" y="1989"/>
                    <a:pt x="21227" y="1863"/>
                  </a:cubicBezTo>
                  <a:cubicBezTo>
                    <a:pt x="21267" y="1800"/>
                    <a:pt x="21303" y="1742"/>
                    <a:pt x="21336" y="1688"/>
                  </a:cubicBezTo>
                  <a:cubicBezTo>
                    <a:pt x="21470" y="1475"/>
                    <a:pt x="21554" y="1340"/>
                    <a:pt x="21586" y="1289"/>
                  </a:cubicBezTo>
                  <a:cubicBezTo>
                    <a:pt x="21594" y="1276"/>
                    <a:pt x="21599" y="1268"/>
                    <a:pt x="21600" y="1266"/>
                  </a:cubicBezTo>
                  <a:lnTo>
                    <a:pt x="18215" y="0"/>
                  </a:lnTo>
                  <a:cubicBezTo>
                    <a:pt x="18203" y="19"/>
                    <a:pt x="17981" y="376"/>
                    <a:pt x="17570" y="1033"/>
                  </a:cubicBezTo>
                  <a:cubicBezTo>
                    <a:pt x="17369" y="1365"/>
                    <a:pt x="17107" y="1755"/>
                    <a:pt x="16816" y="2207"/>
                  </a:cubicBezTo>
                  <a:cubicBezTo>
                    <a:pt x="16527" y="2662"/>
                    <a:pt x="16185" y="3161"/>
                    <a:pt x="15815" y="3708"/>
                  </a:cubicBezTo>
                  <a:cubicBezTo>
                    <a:pt x="15723" y="3845"/>
                    <a:pt x="15629" y="3985"/>
                    <a:pt x="15532" y="4127"/>
                  </a:cubicBezTo>
                  <a:cubicBezTo>
                    <a:pt x="15433" y="4267"/>
                    <a:pt x="15333" y="4410"/>
                    <a:pt x="15230" y="4555"/>
                  </a:cubicBezTo>
                  <a:cubicBezTo>
                    <a:pt x="15026" y="4844"/>
                    <a:pt x="14815" y="5145"/>
                    <a:pt x="14597" y="5452"/>
                  </a:cubicBezTo>
                  <a:cubicBezTo>
                    <a:pt x="14472" y="5621"/>
                    <a:pt x="14345" y="5793"/>
                    <a:pt x="14218" y="5967"/>
                  </a:cubicBezTo>
                  <a:cubicBezTo>
                    <a:pt x="14121" y="6099"/>
                    <a:pt x="14024" y="6233"/>
                    <a:pt x="13925" y="6367"/>
                  </a:cubicBezTo>
                  <a:cubicBezTo>
                    <a:pt x="13884" y="6423"/>
                    <a:pt x="13841" y="6479"/>
                    <a:pt x="13800" y="6535"/>
                  </a:cubicBezTo>
                  <a:cubicBezTo>
                    <a:pt x="13724" y="6638"/>
                    <a:pt x="13649" y="6740"/>
                    <a:pt x="13571" y="6843"/>
                  </a:cubicBezTo>
                  <a:cubicBezTo>
                    <a:pt x="13524" y="6906"/>
                    <a:pt x="13474" y="6970"/>
                    <a:pt x="13426" y="7033"/>
                  </a:cubicBezTo>
                  <a:cubicBezTo>
                    <a:pt x="13346" y="7137"/>
                    <a:pt x="13267" y="7242"/>
                    <a:pt x="13185" y="7346"/>
                  </a:cubicBezTo>
                  <a:cubicBezTo>
                    <a:pt x="13053" y="7522"/>
                    <a:pt x="12917" y="7697"/>
                    <a:pt x="12780" y="7873"/>
                  </a:cubicBezTo>
                  <a:cubicBezTo>
                    <a:pt x="12747" y="7915"/>
                    <a:pt x="12714" y="7956"/>
                    <a:pt x="12682" y="7998"/>
                  </a:cubicBezTo>
                  <a:cubicBezTo>
                    <a:pt x="12538" y="8180"/>
                    <a:pt x="12393" y="8362"/>
                    <a:pt x="12247" y="8545"/>
                  </a:cubicBezTo>
                  <a:cubicBezTo>
                    <a:pt x="12182" y="8626"/>
                    <a:pt x="12117" y="8707"/>
                    <a:pt x="12052" y="8788"/>
                  </a:cubicBezTo>
                  <a:cubicBezTo>
                    <a:pt x="11910" y="8963"/>
                    <a:pt x="11769" y="9139"/>
                    <a:pt x="11626" y="9316"/>
                  </a:cubicBezTo>
                  <a:cubicBezTo>
                    <a:pt x="11353" y="9643"/>
                    <a:pt x="11077" y="9971"/>
                    <a:pt x="10801" y="10301"/>
                  </a:cubicBezTo>
                  <a:cubicBezTo>
                    <a:pt x="10663" y="10469"/>
                    <a:pt x="10520" y="10628"/>
                    <a:pt x="10378" y="10789"/>
                  </a:cubicBezTo>
                  <a:lnTo>
                    <a:pt x="9952" y="11274"/>
                  </a:lnTo>
                  <a:cubicBezTo>
                    <a:pt x="9814" y="11429"/>
                    <a:pt x="9676" y="11584"/>
                    <a:pt x="9537" y="11738"/>
                  </a:cubicBezTo>
                  <a:cubicBezTo>
                    <a:pt x="9491" y="11789"/>
                    <a:pt x="9444" y="11840"/>
                    <a:pt x="9397" y="11891"/>
                  </a:cubicBezTo>
                  <a:cubicBezTo>
                    <a:pt x="9305" y="11993"/>
                    <a:pt x="9212" y="12095"/>
                    <a:pt x="9119" y="12196"/>
                  </a:cubicBezTo>
                  <a:cubicBezTo>
                    <a:pt x="9064" y="12256"/>
                    <a:pt x="9008" y="12316"/>
                    <a:pt x="8952" y="12376"/>
                  </a:cubicBezTo>
                  <a:cubicBezTo>
                    <a:pt x="8868" y="12467"/>
                    <a:pt x="8784" y="12558"/>
                    <a:pt x="8699" y="12649"/>
                  </a:cubicBezTo>
                  <a:cubicBezTo>
                    <a:pt x="8640" y="12712"/>
                    <a:pt x="8581" y="12775"/>
                    <a:pt x="8522" y="12837"/>
                  </a:cubicBezTo>
                  <a:cubicBezTo>
                    <a:pt x="8441" y="12923"/>
                    <a:pt x="8360" y="13009"/>
                    <a:pt x="8279" y="13094"/>
                  </a:cubicBezTo>
                  <a:cubicBezTo>
                    <a:pt x="8218" y="13159"/>
                    <a:pt x="8157" y="13222"/>
                    <a:pt x="8096" y="13286"/>
                  </a:cubicBezTo>
                  <a:cubicBezTo>
                    <a:pt x="8016" y="13368"/>
                    <a:pt x="7937" y="13451"/>
                    <a:pt x="7858" y="13533"/>
                  </a:cubicBezTo>
                  <a:cubicBezTo>
                    <a:pt x="7796" y="13597"/>
                    <a:pt x="7734" y="13660"/>
                    <a:pt x="7672" y="13723"/>
                  </a:cubicBezTo>
                  <a:cubicBezTo>
                    <a:pt x="7594" y="13804"/>
                    <a:pt x="7515" y="13883"/>
                    <a:pt x="7437" y="13963"/>
                  </a:cubicBezTo>
                  <a:cubicBezTo>
                    <a:pt x="7375" y="14026"/>
                    <a:pt x="7313" y="14088"/>
                    <a:pt x="7251" y="14151"/>
                  </a:cubicBezTo>
                  <a:cubicBezTo>
                    <a:pt x="7173" y="14229"/>
                    <a:pt x="7095" y="14306"/>
                    <a:pt x="7018" y="14383"/>
                  </a:cubicBezTo>
                  <a:cubicBezTo>
                    <a:pt x="6956" y="14445"/>
                    <a:pt x="6894" y="14506"/>
                    <a:pt x="6832" y="14567"/>
                  </a:cubicBezTo>
                  <a:cubicBezTo>
                    <a:pt x="6717" y="14681"/>
                    <a:pt x="6602" y="14794"/>
                    <a:pt x="6487" y="14904"/>
                  </a:cubicBezTo>
                  <a:cubicBezTo>
                    <a:pt x="6200" y="15180"/>
                    <a:pt x="5912" y="15444"/>
                    <a:pt x="5637" y="15706"/>
                  </a:cubicBezTo>
                  <a:cubicBezTo>
                    <a:pt x="5363" y="15971"/>
                    <a:pt x="5081" y="16216"/>
                    <a:pt x="4812" y="16457"/>
                  </a:cubicBezTo>
                  <a:cubicBezTo>
                    <a:pt x="4677" y="16578"/>
                    <a:pt x="4545" y="16696"/>
                    <a:pt x="4414" y="16813"/>
                  </a:cubicBezTo>
                  <a:cubicBezTo>
                    <a:pt x="4348" y="16873"/>
                    <a:pt x="4284" y="16931"/>
                    <a:pt x="4219" y="16988"/>
                  </a:cubicBezTo>
                  <a:cubicBezTo>
                    <a:pt x="4154" y="17044"/>
                    <a:pt x="4088" y="17100"/>
                    <a:pt x="4024" y="17155"/>
                  </a:cubicBezTo>
                  <a:cubicBezTo>
                    <a:pt x="3765" y="17374"/>
                    <a:pt x="3515" y="17585"/>
                    <a:pt x="3275" y="17789"/>
                  </a:cubicBezTo>
                  <a:cubicBezTo>
                    <a:pt x="3040" y="17996"/>
                    <a:pt x="2799" y="18177"/>
                    <a:pt x="2579" y="18358"/>
                  </a:cubicBezTo>
                  <a:cubicBezTo>
                    <a:pt x="2357" y="18536"/>
                    <a:pt x="2146" y="18707"/>
                    <a:pt x="1948" y="18866"/>
                  </a:cubicBezTo>
                  <a:cubicBezTo>
                    <a:pt x="1545" y="19173"/>
                    <a:pt x="1194" y="19441"/>
                    <a:pt x="904" y="19661"/>
                  </a:cubicBezTo>
                  <a:cubicBezTo>
                    <a:pt x="877" y="19684"/>
                    <a:pt x="850" y="19704"/>
                    <a:pt x="823" y="19725"/>
                  </a:cubicBezTo>
                  <a:cubicBezTo>
                    <a:pt x="809" y="19735"/>
                    <a:pt x="796" y="19745"/>
                    <a:pt x="782" y="19755"/>
                  </a:cubicBezTo>
                  <a:cubicBezTo>
                    <a:pt x="762" y="19770"/>
                    <a:pt x="742" y="19785"/>
                    <a:pt x="723" y="19799"/>
                  </a:cubicBezTo>
                  <a:cubicBezTo>
                    <a:pt x="711" y="19808"/>
                    <a:pt x="698" y="19817"/>
                    <a:pt x="686" y="19826"/>
                  </a:cubicBezTo>
                  <a:cubicBezTo>
                    <a:pt x="664" y="19842"/>
                    <a:pt x="643" y="19857"/>
                    <a:pt x="622" y="19872"/>
                  </a:cubicBezTo>
                  <a:cubicBezTo>
                    <a:pt x="585" y="19899"/>
                    <a:pt x="549" y="19924"/>
                    <a:pt x="515" y="19949"/>
                  </a:cubicBezTo>
                  <a:cubicBezTo>
                    <a:pt x="399" y="20031"/>
                    <a:pt x="302" y="20101"/>
                    <a:pt x="224" y="20157"/>
                  </a:cubicBezTo>
                  <a:cubicBezTo>
                    <a:pt x="191" y="20181"/>
                    <a:pt x="161" y="20202"/>
                    <a:pt x="135" y="20221"/>
                  </a:cubicBezTo>
                  <a:cubicBezTo>
                    <a:pt x="128" y="20227"/>
                    <a:pt x="122" y="20231"/>
                    <a:pt x="116" y="20236"/>
                  </a:cubicBezTo>
                  <a:cubicBezTo>
                    <a:pt x="98" y="20248"/>
                    <a:pt x="81" y="20261"/>
                    <a:pt x="67" y="20272"/>
                  </a:cubicBezTo>
                  <a:lnTo>
                    <a:pt x="65" y="20274"/>
                  </a:lnTo>
                  <a:cubicBezTo>
                    <a:pt x="61" y="20277"/>
                    <a:pt x="59" y="20279"/>
                    <a:pt x="55" y="20282"/>
                  </a:cubicBezTo>
                  <a:cubicBezTo>
                    <a:pt x="42" y="20293"/>
                    <a:pt x="29" y="20303"/>
                    <a:pt x="21" y="20311"/>
                  </a:cubicBezTo>
                  <a:cubicBezTo>
                    <a:pt x="19" y="20312"/>
                    <a:pt x="17" y="20314"/>
                    <a:pt x="17" y="20314"/>
                  </a:cubicBezTo>
                  <a:cubicBezTo>
                    <a:pt x="11" y="20320"/>
                    <a:pt x="7" y="20324"/>
                    <a:pt x="4" y="20328"/>
                  </a:cubicBezTo>
                  <a:cubicBezTo>
                    <a:pt x="4" y="20328"/>
                    <a:pt x="1" y="20332"/>
                    <a:pt x="0" y="20334"/>
                  </a:cubicBezTo>
                  <a:lnTo>
                    <a:pt x="3385" y="21600"/>
                  </a:lnTo>
                  <a:cubicBezTo>
                    <a:pt x="3389" y="21594"/>
                    <a:pt x="3396" y="21586"/>
                    <a:pt x="3406" y="2157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04" name="Shape 14004"/>
            <p:cNvSpPr/>
            <p:nvPr/>
          </p:nvSpPr>
          <p:spPr>
            <a:xfrm>
              <a:off x="13211516" y="4478986"/>
              <a:ext cx="561139" cy="3129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21575" y="12125"/>
                  </a:moveTo>
                  <a:cubicBezTo>
                    <a:pt x="21554" y="11795"/>
                    <a:pt x="21528" y="11462"/>
                    <a:pt x="21502" y="11127"/>
                  </a:cubicBezTo>
                  <a:cubicBezTo>
                    <a:pt x="21472" y="10794"/>
                    <a:pt x="21426" y="10463"/>
                    <a:pt x="21336" y="10129"/>
                  </a:cubicBezTo>
                  <a:cubicBezTo>
                    <a:pt x="21176" y="9463"/>
                    <a:pt x="20976" y="8805"/>
                    <a:pt x="20747" y="8164"/>
                  </a:cubicBezTo>
                  <a:cubicBezTo>
                    <a:pt x="20642" y="7846"/>
                    <a:pt x="20498" y="7527"/>
                    <a:pt x="20344" y="7215"/>
                  </a:cubicBezTo>
                  <a:cubicBezTo>
                    <a:pt x="20181" y="6903"/>
                    <a:pt x="20027" y="6596"/>
                    <a:pt x="19868" y="6294"/>
                  </a:cubicBezTo>
                  <a:cubicBezTo>
                    <a:pt x="19251" y="5096"/>
                    <a:pt x="18408" y="3989"/>
                    <a:pt x="17662" y="3059"/>
                  </a:cubicBezTo>
                  <a:cubicBezTo>
                    <a:pt x="17467" y="2827"/>
                    <a:pt x="17283" y="2606"/>
                    <a:pt x="17108" y="2394"/>
                  </a:cubicBezTo>
                  <a:cubicBezTo>
                    <a:pt x="16909" y="2184"/>
                    <a:pt x="16725" y="1983"/>
                    <a:pt x="16550" y="1795"/>
                  </a:cubicBezTo>
                  <a:cubicBezTo>
                    <a:pt x="16181" y="1423"/>
                    <a:pt x="15865" y="1098"/>
                    <a:pt x="15597" y="830"/>
                  </a:cubicBezTo>
                  <a:cubicBezTo>
                    <a:pt x="15048" y="302"/>
                    <a:pt x="14732" y="0"/>
                    <a:pt x="14732" y="0"/>
                  </a:cubicBezTo>
                  <a:cubicBezTo>
                    <a:pt x="14745" y="17"/>
                    <a:pt x="15005" y="272"/>
                    <a:pt x="15451" y="707"/>
                  </a:cubicBezTo>
                  <a:cubicBezTo>
                    <a:pt x="15899" y="1160"/>
                    <a:pt x="16559" y="1814"/>
                    <a:pt x="17224" y="2606"/>
                  </a:cubicBezTo>
                  <a:cubicBezTo>
                    <a:pt x="17860" y="3394"/>
                    <a:pt x="18596" y="4333"/>
                    <a:pt x="19209" y="5350"/>
                  </a:cubicBezTo>
                  <a:cubicBezTo>
                    <a:pt x="19504" y="5857"/>
                    <a:pt x="19783" y="6386"/>
                    <a:pt x="20048" y="6928"/>
                  </a:cubicBezTo>
                  <a:cubicBezTo>
                    <a:pt x="20172" y="7201"/>
                    <a:pt x="20298" y="7476"/>
                    <a:pt x="20422" y="7752"/>
                  </a:cubicBezTo>
                  <a:cubicBezTo>
                    <a:pt x="20517" y="8029"/>
                    <a:pt x="20613" y="8307"/>
                    <a:pt x="20703" y="8584"/>
                  </a:cubicBezTo>
                  <a:cubicBezTo>
                    <a:pt x="20879" y="9142"/>
                    <a:pt x="21026" y="9706"/>
                    <a:pt x="21148" y="10266"/>
                  </a:cubicBezTo>
                  <a:cubicBezTo>
                    <a:pt x="21260" y="10826"/>
                    <a:pt x="21279" y="11375"/>
                    <a:pt x="21307" y="11915"/>
                  </a:cubicBezTo>
                  <a:cubicBezTo>
                    <a:pt x="21327" y="12455"/>
                    <a:pt x="21336" y="12982"/>
                    <a:pt x="21291" y="13483"/>
                  </a:cubicBezTo>
                  <a:cubicBezTo>
                    <a:pt x="21227" y="13982"/>
                    <a:pt x="21143" y="14457"/>
                    <a:pt x="21050" y="14900"/>
                  </a:cubicBezTo>
                  <a:cubicBezTo>
                    <a:pt x="20958" y="15342"/>
                    <a:pt x="20855" y="15750"/>
                    <a:pt x="20753" y="16114"/>
                  </a:cubicBezTo>
                  <a:cubicBezTo>
                    <a:pt x="20646" y="16477"/>
                    <a:pt x="20505" y="16792"/>
                    <a:pt x="20399" y="17054"/>
                  </a:cubicBezTo>
                  <a:cubicBezTo>
                    <a:pt x="20168" y="17579"/>
                    <a:pt x="20044" y="17863"/>
                    <a:pt x="20037" y="17878"/>
                  </a:cubicBezTo>
                  <a:cubicBezTo>
                    <a:pt x="20013" y="17883"/>
                    <a:pt x="19541" y="17977"/>
                    <a:pt x="18605" y="18164"/>
                  </a:cubicBezTo>
                  <a:cubicBezTo>
                    <a:pt x="17665" y="18348"/>
                    <a:pt x="16317" y="18622"/>
                    <a:pt x="14496" y="18959"/>
                  </a:cubicBezTo>
                  <a:cubicBezTo>
                    <a:pt x="12695" y="19298"/>
                    <a:pt x="10505" y="19709"/>
                    <a:pt x="7996" y="20180"/>
                  </a:cubicBezTo>
                  <a:cubicBezTo>
                    <a:pt x="5612" y="20609"/>
                    <a:pt x="2925" y="21084"/>
                    <a:pt x="0" y="21600"/>
                  </a:cubicBezTo>
                  <a:cubicBezTo>
                    <a:pt x="5094" y="21561"/>
                    <a:pt x="9430" y="21511"/>
                    <a:pt x="12530" y="21470"/>
                  </a:cubicBezTo>
                  <a:cubicBezTo>
                    <a:pt x="14156" y="21450"/>
                    <a:pt x="15394" y="21426"/>
                    <a:pt x="16258" y="21413"/>
                  </a:cubicBezTo>
                  <a:cubicBezTo>
                    <a:pt x="17123" y="21398"/>
                    <a:pt x="17580" y="21390"/>
                    <a:pt x="17629" y="21381"/>
                  </a:cubicBezTo>
                  <a:lnTo>
                    <a:pt x="18465" y="21225"/>
                  </a:lnTo>
                  <a:cubicBezTo>
                    <a:pt x="18478" y="21207"/>
                    <a:pt x="18710" y="20865"/>
                    <a:pt x="19144" y="20235"/>
                  </a:cubicBezTo>
                  <a:cubicBezTo>
                    <a:pt x="19344" y="19921"/>
                    <a:pt x="19608" y="19545"/>
                    <a:pt x="19833" y="19110"/>
                  </a:cubicBezTo>
                  <a:cubicBezTo>
                    <a:pt x="20054" y="18675"/>
                    <a:pt x="20290" y="18186"/>
                    <a:pt x="20516" y="17657"/>
                  </a:cubicBezTo>
                  <a:cubicBezTo>
                    <a:pt x="20622" y="17394"/>
                    <a:pt x="20733" y="17120"/>
                    <a:pt x="20849" y="16837"/>
                  </a:cubicBezTo>
                  <a:cubicBezTo>
                    <a:pt x="20960" y="16555"/>
                    <a:pt x="21066" y="16264"/>
                    <a:pt x="21133" y="15963"/>
                  </a:cubicBezTo>
                  <a:cubicBezTo>
                    <a:pt x="21286" y="15363"/>
                    <a:pt x="21411" y="14736"/>
                    <a:pt x="21506" y="14094"/>
                  </a:cubicBezTo>
                  <a:cubicBezTo>
                    <a:pt x="21570" y="13734"/>
                    <a:pt x="21594" y="13367"/>
                    <a:pt x="21598" y="12995"/>
                  </a:cubicBezTo>
                  <a:cubicBezTo>
                    <a:pt x="21600" y="12707"/>
                    <a:pt x="21589" y="12416"/>
                    <a:pt x="21575" y="1212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05" name="Shape 14005"/>
            <p:cNvSpPr/>
            <p:nvPr/>
          </p:nvSpPr>
          <p:spPr>
            <a:xfrm>
              <a:off x="10691270" y="4333965"/>
              <a:ext cx="382646" cy="562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17" y="8684"/>
                  </a:moveTo>
                  <a:lnTo>
                    <a:pt x="19617" y="8684"/>
                  </a:lnTo>
                  <a:cubicBezTo>
                    <a:pt x="19482" y="8000"/>
                    <a:pt x="19412" y="7660"/>
                    <a:pt x="19408" y="7642"/>
                  </a:cubicBezTo>
                  <a:lnTo>
                    <a:pt x="19908" y="7188"/>
                  </a:lnTo>
                  <a:lnTo>
                    <a:pt x="499" y="0"/>
                  </a:lnTo>
                  <a:lnTo>
                    <a:pt x="0" y="454"/>
                  </a:lnTo>
                  <a:cubicBezTo>
                    <a:pt x="0" y="454"/>
                    <a:pt x="74" y="812"/>
                    <a:pt x="209" y="1496"/>
                  </a:cubicBezTo>
                  <a:lnTo>
                    <a:pt x="209" y="1496"/>
                  </a:lnTo>
                  <a:cubicBezTo>
                    <a:pt x="337" y="2170"/>
                    <a:pt x="545" y="3192"/>
                    <a:pt x="760" y="4450"/>
                  </a:cubicBezTo>
                  <a:cubicBezTo>
                    <a:pt x="1161" y="6836"/>
                    <a:pt x="1694" y="10234"/>
                    <a:pt x="2192" y="14412"/>
                  </a:cubicBezTo>
                  <a:lnTo>
                    <a:pt x="21600" y="21600"/>
                  </a:lnTo>
                  <a:cubicBezTo>
                    <a:pt x="21103" y="17422"/>
                    <a:pt x="20569" y="14024"/>
                    <a:pt x="20168" y="11638"/>
                  </a:cubicBezTo>
                  <a:cubicBezTo>
                    <a:pt x="19953" y="10380"/>
                    <a:pt x="19745" y="9358"/>
                    <a:pt x="19617" y="8684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sp>
        <p:nvSpPr>
          <p:cNvPr id="14007" name="Shape 14007"/>
          <p:cNvSpPr/>
          <p:nvPr/>
        </p:nvSpPr>
        <p:spPr>
          <a:xfrm>
            <a:off x="9977136" y="1997064"/>
            <a:ext cx="1182892" cy="471177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 defTabSz="914400">
              <a:defRPr sz="2000">
                <a:solidFill>
                  <a:srgbClr val="53585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935">
                <a:solidFill>
                  <a:schemeClr val="bg1">
                    <a:lumMod val="50000"/>
                  </a:schemeClr>
                </a:solidFill>
              </a:rPr>
              <a:t>Lorem Ipsum is simply dummy text of the printing.</a:t>
            </a:r>
          </a:p>
        </p:txBody>
      </p:sp>
      <p:sp>
        <p:nvSpPr>
          <p:cNvPr id="14008" name="Shape 14008"/>
          <p:cNvSpPr/>
          <p:nvPr/>
        </p:nvSpPr>
        <p:spPr>
          <a:xfrm>
            <a:off x="7759637" y="3193412"/>
            <a:ext cx="1182892" cy="471177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 defTabSz="914400">
              <a:defRPr sz="2000">
                <a:solidFill>
                  <a:srgbClr val="53585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935">
                <a:solidFill>
                  <a:schemeClr val="bg1">
                    <a:lumMod val="50000"/>
                  </a:schemeClr>
                </a:solidFill>
              </a:rPr>
              <a:t>Lorem Ipsum is simply dummy text of the printing.</a:t>
            </a:r>
          </a:p>
        </p:txBody>
      </p:sp>
      <p:sp>
        <p:nvSpPr>
          <p:cNvPr id="14009" name="Shape 14009"/>
          <p:cNvSpPr/>
          <p:nvPr/>
        </p:nvSpPr>
        <p:spPr>
          <a:xfrm>
            <a:off x="7759637" y="1997064"/>
            <a:ext cx="1182892" cy="471177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 defTabSz="914400">
              <a:defRPr sz="2000">
                <a:solidFill>
                  <a:srgbClr val="53585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935" dirty="0">
                <a:solidFill>
                  <a:schemeClr val="bg1">
                    <a:lumMod val="50000"/>
                  </a:schemeClr>
                </a:solidFill>
              </a:rPr>
              <a:t>Lorem Ipsum is simply dummy text of the printing.</a:t>
            </a:r>
          </a:p>
        </p:txBody>
      </p:sp>
      <p:sp>
        <p:nvSpPr>
          <p:cNvPr id="14010" name="Shape 14010"/>
          <p:cNvSpPr/>
          <p:nvPr/>
        </p:nvSpPr>
        <p:spPr>
          <a:xfrm>
            <a:off x="10145905" y="3193412"/>
            <a:ext cx="1182892" cy="471177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 defTabSz="914400">
              <a:defRPr sz="2000">
                <a:solidFill>
                  <a:srgbClr val="53585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935">
                <a:solidFill>
                  <a:schemeClr val="bg1">
                    <a:lumMod val="50000"/>
                  </a:schemeClr>
                </a:solidFill>
              </a:rPr>
              <a:t>Lorem Ipsum is simply dummy text of the printing.</a:t>
            </a:r>
          </a:p>
        </p:txBody>
      </p:sp>
      <p:grpSp>
        <p:nvGrpSpPr>
          <p:cNvPr id="14013" name="Group 14013"/>
          <p:cNvGrpSpPr/>
          <p:nvPr/>
        </p:nvGrpSpPr>
        <p:grpSpPr>
          <a:xfrm>
            <a:off x="9224335" y="2235589"/>
            <a:ext cx="479787" cy="2224053"/>
            <a:chOff x="0" y="0"/>
            <a:chExt cx="959572" cy="4448105"/>
          </a:xfrm>
        </p:grpSpPr>
        <p:sp>
          <p:nvSpPr>
            <p:cNvPr id="14011" name="Shape 14011"/>
            <p:cNvSpPr/>
            <p:nvPr/>
          </p:nvSpPr>
          <p:spPr>
            <a:xfrm flipH="1">
              <a:off x="0" y="72093"/>
              <a:ext cx="941625" cy="437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 cmpd="sng">
              <a:solidFill>
                <a:srgbClr val="3D4247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4012" name="Shape 14012"/>
            <p:cNvSpPr/>
            <p:nvPr/>
          </p:nvSpPr>
          <p:spPr>
            <a:xfrm flipH="1">
              <a:off x="830519" y="0"/>
              <a:ext cx="129054" cy="129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D4247"/>
            </a:solidFill>
            <a:ln w="12700" cap="flat" cmpd="sng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</p:grpSp>
      <p:grpSp>
        <p:nvGrpSpPr>
          <p:cNvPr id="14016" name="Group 14016"/>
          <p:cNvGrpSpPr/>
          <p:nvPr/>
        </p:nvGrpSpPr>
        <p:grpSpPr>
          <a:xfrm>
            <a:off x="6348541" y="2235589"/>
            <a:ext cx="1202871" cy="897972"/>
            <a:chOff x="0" y="0"/>
            <a:chExt cx="2405739" cy="1795943"/>
          </a:xfrm>
        </p:grpSpPr>
        <p:sp>
          <p:nvSpPr>
            <p:cNvPr id="14014" name="Shape 14014"/>
            <p:cNvSpPr/>
            <p:nvPr/>
          </p:nvSpPr>
          <p:spPr>
            <a:xfrm flipH="1">
              <a:off x="0" y="72093"/>
              <a:ext cx="2353084" cy="17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 cmpd="sng">
              <a:solidFill>
                <a:srgbClr val="3D4247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4015" name="Shape 14015"/>
            <p:cNvSpPr/>
            <p:nvPr/>
          </p:nvSpPr>
          <p:spPr>
            <a:xfrm flipH="1">
              <a:off x="2276687" y="0"/>
              <a:ext cx="129053" cy="129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D4247"/>
            </a:solidFill>
            <a:ln w="12700" cap="flat" cmpd="sng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</p:grpSp>
      <p:grpSp>
        <p:nvGrpSpPr>
          <p:cNvPr id="14019" name="Group 14019"/>
          <p:cNvGrpSpPr/>
          <p:nvPr/>
        </p:nvGrpSpPr>
        <p:grpSpPr>
          <a:xfrm>
            <a:off x="9808365" y="3439127"/>
            <a:ext cx="64527" cy="1038503"/>
            <a:chOff x="0" y="0"/>
            <a:chExt cx="129052" cy="2077004"/>
          </a:xfrm>
        </p:grpSpPr>
        <p:sp>
          <p:nvSpPr>
            <p:cNvPr id="14017" name="Shape 14017"/>
            <p:cNvSpPr/>
            <p:nvPr/>
          </p:nvSpPr>
          <p:spPr>
            <a:xfrm flipH="1">
              <a:off x="49117" y="67374"/>
              <a:ext cx="52092" cy="2009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 cmpd="sng">
              <a:solidFill>
                <a:srgbClr val="3D4247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4018" name="Shape 14018"/>
            <p:cNvSpPr/>
            <p:nvPr/>
          </p:nvSpPr>
          <p:spPr>
            <a:xfrm flipH="1">
              <a:off x="-1" y="0"/>
              <a:ext cx="129054" cy="129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D4247"/>
            </a:solidFill>
            <a:ln w="12700" cap="flat" cmpd="sng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</p:grpSp>
      <p:grpSp>
        <p:nvGrpSpPr>
          <p:cNvPr id="14022" name="Group 14022"/>
          <p:cNvGrpSpPr/>
          <p:nvPr/>
        </p:nvGrpSpPr>
        <p:grpSpPr>
          <a:xfrm>
            <a:off x="7409159" y="3449864"/>
            <a:ext cx="142253" cy="570987"/>
            <a:chOff x="0" y="-10019"/>
            <a:chExt cx="284504" cy="1141969"/>
          </a:xfrm>
        </p:grpSpPr>
        <p:sp>
          <p:nvSpPr>
            <p:cNvPr id="14020" name="Shape 14020"/>
            <p:cNvSpPr/>
            <p:nvPr/>
          </p:nvSpPr>
          <p:spPr>
            <a:xfrm flipH="1">
              <a:off x="0" y="56957"/>
              <a:ext cx="260876" cy="1074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flat" cmpd="sng">
              <a:solidFill>
                <a:srgbClr val="3D4247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4021" name="Shape 14021"/>
            <p:cNvSpPr/>
            <p:nvPr/>
          </p:nvSpPr>
          <p:spPr>
            <a:xfrm flipH="1">
              <a:off x="155452" y="-10019"/>
              <a:ext cx="129052" cy="129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D4247"/>
            </a:solidFill>
            <a:ln w="12700" cap="flat" cmpd="sng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</p:grpSp>
      <p:sp>
        <p:nvSpPr>
          <p:cNvPr id="14023" name="Shape 14023"/>
          <p:cNvSpPr/>
          <p:nvPr/>
        </p:nvSpPr>
        <p:spPr>
          <a:xfrm>
            <a:off x="5092624" y="2983713"/>
            <a:ext cx="809012" cy="781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40" y="20848"/>
                </a:moveTo>
                <a:cubicBezTo>
                  <a:pt x="3137" y="20848"/>
                  <a:pt x="2813" y="20512"/>
                  <a:pt x="2813" y="20094"/>
                </a:cubicBezTo>
                <a:cubicBezTo>
                  <a:pt x="2813" y="19681"/>
                  <a:pt x="3137" y="19342"/>
                  <a:pt x="3540" y="19342"/>
                </a:cubicBezTo>
                <a:cubicBezTo>
                  <a:pt x="3939" y="19342"/>
                  <a:pt x="4267" y="19681"/>
                  <a:pt x="4267" y="20094"/>
                </a:cubicBezTo>
                <a:cubicBezTo>
                  <a:pt x="4267" y="20512"/>
                  <a:pt x="3939" y="20848"/>
                  <a:pt x="3540" y="20848"/>
                </a:cubicBezTo>
                <a:cubicBezTo>
                  <a:pt x="3540" y="20848"/>
                  <a:pt x="3540" y="20848"/>
                  <a:pt x="3540" y="20848"/>
                </a:cubicBezTo>
                <a:close/>
                <a:moveTo>
                  <a:pt x="3540" y="18592"/>
                </a:moveTo>
                <a:cubicBezTo>
                  <a:pt x="2738" y="18592"/>
                  <a:pt x="2085" y="19264"/>
                  <a:pt x="2085" y="20094"/>
                </a:cubicBezTo>
                <a:cubicBezTo>
                  <a:pt x="2085" y="20926"/>
                  <a:pt x="2738" y="21600"/>
                  <a:pt x="3540" y="21600"/>
                </a:cubicBezTo>
                <a:cubicBezTo>
                  <a:pt x="4343" y="21600"/>
                  <a:pt x="4991" y="20926"/>
                  <a:pt x="4991" y="20094"/>
                </a:cubicBezTo>
                <a:cubicBezTo>
                  <a:pt x="4991" y="19264"/>
                  <a:pt x="4343" y="18592"/>
                  <a:pt x="3540" y="18592"/>
                </a:cubicBezTo>
                <a:cubicBezTo>
                  <a:pt x="3540" y="18592"/>
                  <a:pt x="3540" y="18592"/>
                  <a:pt x="3540" y="18592"/>
                </a:cubicBezTo>
                <a:close/>
                <a:moveTo>
                  <a:pt x="11142" y="20848"/>
                </a:moveTo>
                <a:cubicBezTo>
                  <a:pt x="10740" y="20848"/>
                  <a:pt x="10415" y="20512"/>
                  <a:pt x="10415" y="20094"/>
                </a:cubicBezTo>
                <a:cubicBezTo>
                  <a:pt x="10415" y="19681"/>
                  <a:pt x="10740" y="19342"/>
                  <a:pt x="11142" y="19342"/>
                </a:cubicBezTo>
                <a:cubicBezTo>
                  <a:pt x="11542" y="19342"/>
                  <a:pt x="11867" y="19681"/>
                  <a:pt x="11867" y="20094"/>
                </a:cubicBezTo>
                <a:cubicBezTo>
                  <a:pt x="11867" y="20512"/>
                  <a:pt x="11542" y="20848"/>
                  <a:pt x="11142" y="20848"/>
                </a:cubicBezTo>
                <a:cubicBezTo>
                  <a:pt x="11142" y="20848"/>
                  <a:pt x="11142" y="20848"/>
                  <a:pt x="11142" y="20848"/>
                </a:cubicBezTo>
                <a:close/>
                <a:moveTo>
                  <a:pt x="11142" y="18592"/>
                </a:moveTo>
                <a:cubicBezTo>
                  <a:pt x="10340" y="18592"/>
                  <a:pt x="9688" y="19264"/>
                  <a:pt x="9688" y="20094"/>
                </a:cubicBezTo>
                <a:cubicBezTo>
                  <a:pt x="9688" y="20926"/>
                  <a:pt x="10340" y="21600"/>
                  <a:pt x="11142" y="21600"/>
                </a:cubicBezTo>
                <a:cubicBezTo>
                  <a:pt x="11945" y="21600"/>
                  <a:pt x="12594" y="20926"/>
                  <a:pt x="12594" y="20094"/>
                </a:cubicBezTo>
                <a:cubicBezTo>
                  <a:pt x="12594" y="19264"/>
                  <a:pt x="11945" y="18592"/>
                  <a:pt x="11142" y="18592"/>
                </a:cubicBezTo>
                <a:cubicBezTo>
                  <a:pt x="11142" y="18592"/>
                  <a:pt x="11142" y="18592"/>
                  <a:pt x="11142" y="18592"/>
                </a:cubicBezTo>
                <a:close/>
                <a:moveTo>
                  <a:pt x="14493" y="17477"/>
                </a:moveTo>
                <a:lnTo>
                  <a:pt x="14493" y="19083"/>
                </a:lnTo>
                <a:cubicBezTo>
                  <a:pt x="14493" y="19484"/>
                  <a:pt x="14179" y="19809"/>
                  <a:pt x="13793" y="19809"/>
                </a:cubicBezTo>
                <a:lnTo>
                  <a:pt x="13043" y="19809"/>
                </a:lnTo>
                <a:cubicBezTo>
                  <a:pt x="12909" y="18846"/>
                  <a:pt x="12107" y="18106"/>
                  <a:pt x="11140" y="18106"/>
                </a:cubicBezTo>
                <a:cubicBezTo>
                  <a:pt x="10176" y="18106"/>
                  <a:pt x="9375" y="18846"/>
                  <a:pt x="9240" y="19809"/>
                </a:cubicBezTo>
                <a:lnTo>
                  <a:pt x="5440" y="19809"/>
                </a:lnTo>
                <a:cubicBezTo>
                  <a:pt x="5305" y="18846"/>
                  <a:pt x="4504" y="18106"/>
                  <a:pt x="3540" y="18106"/>
                </a:cubicBezTo>
                <a:cubicBezTo>
                  <a:pt x="2576" y="18106"/>
                  <a:pt x="1775" y="18846"/>
                  <a:pt x="1639" y="19809"/>
                </a:cubicBezTo>
                <a:lnTo>
                  <a:pt x="701" y="19809"/>
                </a:lnTo>
                <a:cubicBezTo>
                  <a:pt x="314" y="19809"/>
                  <a:pt x="0" y="19484"/>
                  <a:pt x="0" y="19083"/>
                </a:cubicBezTo>
                <a:lnTo>
                  <a:pt x="0" y="17477"/>
                </a:lnTo>
                <a:cubicBezTo>
                  <a:pt x="0" y="17477"/>
                  <a:pt x="14493" y="17477"/>
                  <a:pt x="14493" y="17477"/>
                </a:cubicBezTo>
                <a:close/>
                <a:moveTo>
                  <a:pt x="13018" y="15952"/>
                </a:moveTo>
                <a:lnTo>
                  <a:pt x="10352" y="15952"/>
                </a:lnTo>
                <a:cubicBezTo>
                  <a:pt x="10292" y="15952"/>
                  <a:pt x="10244" y="15902"/>
                  <a:pt x="10244" y="15840"/>
                </a:cubicBezTo>
                <a:lnTo>
                  <a:pt x="10244" y="13709"/>
                </a:lnTo>
                <a:cubicBezTo>
                  <a:pt x="10244" y="13646"/>
                  <a:pt x="10292" y="13597"/>
                  <a:pt x="10352" y="13597"/>
                </a:cubicBezTo>
                <a:lnTo>
                  <a:pt x="10860" y="13597"/>
                </a:lnTo>
                <a:cubicBezTo>
                  <a:pt x="10887" y="13597"/>
                  <a:pt x="10917" y="13609"/>
                  <a:pt x="10938" y="13628"/>
                </a:cubicBezTo>
                <a:lnTo>
                  <a:pt x="13092" y="15759"/>
                </a:lnTo>
                <a:cubicBezTo>
                  <a:pt x="13165" y="15828"/>
                  <a:pt x="13117" y="15952"/>
                  <a:pt x="13018" y="15952"/>
                </a:cubicBezTo>
                <a:cubicBezTo>
                  <a:pt x="13018" y="15952"/>
                  <a:pt x="13018" y="15952"/>
                  <a:pt x="13018" y="15952"/>
                </a:cubicBezTo>
                <a:close/>
                <a:moveTo>
                  <a:pt x="14217" y="15859"/>
                </a:moveTo>
                <a:lnTo>
                  <a:pt x="11463" y="13040"/>
                </a:lnTo>
                <a:cubicBezTo>
                  <a:pt x="11290" y="12859"/>
                  <a:pt x="11052" y="12759"/>
                  <a:pt x="10808" y="12759"/>
                </a:cubicBezTo>
                <a:lnTo>
                  <a:pt x="9420" y="12759"/>
                </a:lnTo>
                <a:lnTo>
                  <a:pt x="9420" y="12221"/>
                </a:lnTo>
                <a:cubicBezTo>
                  <a:pt x="9420" y="11819"/>
                  <a:pt x="9105" y="11496"/>
                  <a:pt x="8717" y="11496"/>
                </a:cubicBezTo>
                <a:lnTo>
                  <a:pt x="701" y="11496"/>
                </a:lnTo>
                <a:cubicBezTo>
                  <a:pt x="313" y="11496"/>
                  <a:pt x="0" y="11819"/>
                  <a:pt x="0" y="12221"/>
                </a:cubicBezTo>
                <a:lnTo>
                  <a:pt x="0" y="17075"/>
                </a:lnTo>
                <a:lnTo>
                  <a:pt x="14493" y="17075"/>
                </a:lnTo>
                <a:lnTo>
                  <a:pt x="14493" y="16546"/>
                </a:lnTo>
                <a:cubicBezTo>
                  <a:pt x="14493" y="16289"/>
                  <a:pt x="14394" y="16039"/>
                  <a:pt x="14217" y="15859"/>
                </a:cubicBezTo>
                <a:cubicBezTo>
                  <a:pt x="14217" y="15859"/>
                  <a:pt x="14217" y="15859"/>
                  <a:pt x="14217" y="15859"/>
                </a:cubicBezTo>
                <a:close/>
                <a:moveTo>
                  <a:pt x="21600" y="9261"/>
                </a:moveTo>
                <a:cubicBezTo>
                  <a:pt x="21600" y="13378"/>
                  <a:pt x="18991" y="16876"/>
                  <a:pt x="15394" y="18076"/>
                </a:cubicBezTo>
                <a:lnTo>
                  <a:pt x="15394" y="16757"/>
                </a:lnTo>
                <a:cubicBezTo>
                  <a:pt x="18315" y="15610"/>
                  <a:pt x="20398" y="12683"/>
                  <a:pt x="20398" y="9261"/>
                </a:cubicBezTo>
                <a:cubicBezTo>
                  <a:pt x="20398" y="4841"/>
                  <a:pt x="16925" y="1245"/>
                  <a:pt x="12658" y="1245"/>
                </a:cubicBezTo>
                <a:cubicBezTo>
                  <a:pt x="8390" y="1245"/>
                  <a:pt x="4919" y="4841"/>
                  <a:pt x="4919" y="9261"/>
                </a:cubicBezTo>
                <a:cubicBezTo>
                  <a:pt x="4919" y="9704"/>
                  <a:pt x="4954" y="10138"/>
                  <a:pt x="5021" y="10562"/>
                </a:cubicBezTo>
                <a:lnTo>
                  <a:pt x="3806" y="10562"/>
                </a:lnTo>
                <a:cubicBezTo>
                  <a:pt x="3748" y="10137"/>
                  <a:pt x="3716" y="9703"/>
                  <a:pt x="3716" y="9261"/>
                </a:cubicBezTo>
                <a:cubicBezTo>
                  <a:pt x="3716" y="4154"/>
                  <a:pt x="7728" y="0"/>
                  <a:pt x="12658" y="0"/>
                </a:cubicBezTo>
                <a:cubicBezTo>
                  <a:pt x="17589" y="0"/>
                  <a:pt x="21600" y="4154"/>
                  <a:pt x="21600" y="9261"/>
                </a:cubicBezTo>
                <a:cubicBezTo>
                  <a:pt x="21600" y="9261"/>
                  <a:pt x="21600" y="9261"/>
                  <a:pt x="21600" y="9261"/>
                </a:cubicBezTo>
                <a:close/>
                <a:moveTo>
                  <a:pt x="12071" y="9261"/>
                </a:moveTo>
                <a:cubicBezTo>
                  <a:pt x="12071" y="8926"/>
                  <a:pt x="12334" y="8653"/>
                  <a:pt x="12658" y="8653"/>
                </a:cubicBezTo>
                <a:cubicBezTo>
                  <a:pt x="12982" y="8653"/>
                  <a:pt x="13245" y="8926"/>
                  <a:pt x="13245" y="9261"/>
                </a:cubicBezTo>
                <a:cubicBezTo>
                  <a:pt x="13245" y="9596"/>
                  <a:pt x="12982" y="9868"/>
                  <a:pt x="12658" y="9868"/>
                </a:cubicBezTo>
                <a:cubicBezTo>
                  <a:pt x="12334" y="9868"/>
                  <a:pt x="12071" y="9596"/>
                  <a:pt x="12071" y="9261"/>
                </a:cubicBezTo>
                <a:cubicBezTo>
                  <a:pt x="12071" y="9261"/>
                  <a:pt x="12071" y="9261"/>
                  <a:pt x="12071" y="9261"/>
                </a:cubicBezTo>
                <a:close/>
                <a:moveTo>
                  <a:pt x="13831" y="9114"/>
                </a:moveTo>
                <a:cubicBezTo>
                  <a:pt x="13805" y="8891"/>
                  <a:pt x="13724" y="8687"/>
                  <a:pt x="13597" y="8517"/>
                </a:cubicBezTo>
                <a:lnTo>
                  <a:pt x="14463" y="2954"/>
                </a:lnTo>
                <a:cubicBezTo>
                  <a:pt x="14495" y="2746"/>
                  <a:pt x="14367" y="2549"/>
                  <a:pt x="14170" y="2502"/>
                </a:cubicBezTo>
                <a:lnTo>
                  <a:pt x="14160" y="2499"/>
                </a:lnTo>
                <a:cubicBezTo>
                  <a:pt x="13963" y="2453"/>
                  <a:pt x="13764" y="2572"/>
                  <a:pt x="13706" y="2773"/>
                </a:cubicBezTo>
                <a:lnTo>
                  <a:pt x="12129" y="8166"/>
                </a:lnTo>
                <a:cubicBezTo>
                  <a:pt x="11740" y="8368"/>
                  <a:pt x="11470" y="8780"/>
                  <a:pt x="11470" y="9261"/>
                </a:cubicBezTo>
                <a:cubicBezTo>
                  <a:pt x="11470" y="9939"/>
                  <a:pt x="12003" y="10491"/>
                  <a:pt x="12658" y="10491"/>
                </a:cubicBezTo>
                <a:cubicBezTo>
                  <a:pt x="12779" y="10491"/>
                  <a:pt x="12895" y="10466"/>
                  <a:pt x="13006" y="10430"/>
                </a:cubicBezTo>
                <a:lnTo>
                  <a:pt x="16300" y="12204"/>
                </a:lnTo>
                <a:cubicBezTo>
                  <a:pt x="16481" y="12301"/>
                  <a:pt x="16704" y="12240"/>
                  <a:pt x="16816" y="12062"/>
                </a:cubicBezTo>
                <a:lnTo>
                  <a:pt x="16821" y="12054"/>
                </a:lnTo>
                <a:cubicBezTo>
                  <a:pt x="16932" y="11878"/>
                  <a:pt x="16895" y="11642"/>
                  <a:pt x="16735" y="11509"/>
                </a:cubicBezTo>
                <a:cubicBezTo>
                  <a:pt x="16735" y="11509"/>
                  <a:pt x="13831" y="9114"/>
                  <a:pt x="13831" y="911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024" name="Shape 14024"/>
          <p:cNvSpPr/>
          <p:nvPr/>
        </p:nvSpPr>
        <p:spPr>
          <a:xfrm>
            <a:off x="9568984" y="4874664"/>
            <a:ext cx="596905" cy="597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2" h="21394" extrusionOk="0">
                <a:moveTo>
                  <a:pt x="19248" y="18282"/>
                </a:moveTo>
                <a:lnTo>
                  <a:pt x="18600" y="16234"/>
                </a:lnTo>
                <a:lnTo>
                  <a:pt x="16090" y="18589"/>
                </a:lnTo>
                <a:lnTo>
                  <a:pt x="18110" y="19354"/>
                </a:lnTo>
                <a:cubicBezTo>
                  <a:pt x="18110" y="19354"/>
                  <a:pt x="19248" y="18282"/>
                  <a:pt x="19248" y="18282"/>
                </a:cubicBezTo>
                <a:close/>
                <a:moveTo>
                  <a:pt x="20618" y="20033"/>
                </a:moveTo>
                <a:cubicBezTo>
                  <a:pt x="20689" y="20266"/>
                  <a:pt x="20625" y="20518"/>
                  <a:pt x="20446" y="20688"/>
                </a:cubicBezTo>
                <a:cubicBezTo>
                  <a:pt x="20265" y="20853"/>
                  <a:pt x="20008" y="20903"/>
                  <a:pt x="19780" y="20821"/>
                </a:cubicBezTo>
                <a:lnTo>
                  <a:pt x="14654" y="18874"/>
                </a:lnTo>
                <a:lnTo>
                  <a:pt x="18970" y="14821"/>
                </a:lnTo>
                <a:cubicBezTo>
                  <a:pt x="18970" y="14821"/>
                  <a:pt x="20618" y="20033"/>
                  <a:pt x="20618" y="20033"/>
                </a:cubicBezTo>
                <a:close/>
                <a:moveTo>
                  <a:pt x="1779" y="3570"/>
                </a:moveTo>
                <a:lnTo>
                  <a:pt x="2573" y="4413"/>
                </a:lnTo>
                <a:lnTo>
                  <a:pt x="5190" y="1952"/>
                </a:lnTo>
                <a:lnTo>
                  <a:pt x="4391" y="1118"/>
                </a:lnTo>
                <a:cubicBezTo>
                  <a:pt x="4391" y="1118"/>
                  <a:pt x="1779" y="3570"/>
                  <a:pt x="1779" y="3570"/>
                </a:cubicBezTo>
                <a:close/>
                <a:moveTo>
                  <a:pt x="1008" y="4455"/>
                </a:moveTo>
                <a:cubicBezTo>
                  <a:pt x="773" y="4202"/>
                  <a:pt x="646" y="3876"/>
                  <a:pt x="659" y="3538"/>
                </a:cubicBezTo>
                <a:cubicBezTo>
                  <a:pt x="667" y="3199"/>
                  <a:pt x="813" y="2882"/>
                  <a:pt x="1061" y="2644"/>
                </a:cubicBezTo>
                <a:lnTo>
                  <a:pt x="3510" y="352"/>
                </a:lnTo>
                <a:cubicBezTo>
                  <a:pt x="4026" y="-138"/>
                  <a:pt x="4835" y="-111"/>
                  <a:pt x="5326" y="403"/>
                </a:cubicBezTo>
                <a:lnTo>
                  <a:pt x="6840" y="2002"/>
                </a:lnTo>
                <a:lnTo>
                  <a:pt x="2523" y="6054"/>
                </a:lnTo>
                <a:cubicBezTo>
                  <a:pt x="2523" y="6054"/>
                  <a:pt x="1008" y="4455"/>
                  <a:pt x="1008" y="4455"/>
                </a:cubicBezTo>
                <a:close/>
                <a:moveTo>
                  <a:pt x="4048" y="7667"/>
                </a:moveTo>
                <a:lnTo>
                  <a:pt x="8366" y="3615"/>
                </a:lnTo>
                <a:lnTo>
                  <a:pt x="7250" y="2432"/>
                </a:lnTo>
                <a:lnTo>
                  <a:pt x="2932" y="6489"/>
                </a:lnTo>
                <a:cubicBezTo>
                  <a:pt x="2932" y="6489"/>
                  <a:pt x="4048" y="7667"/>
                  <a:pt x="4048" y="7667"/>
                </a:cubicBezTo>
                <a:close/>
                <a:moveTo>
                  <a:pt x="16215" y="14363"/>
                </a:moveTo>
                <a:cubicBezTo>
                  <a:pt x="16363" y="14221"/>
                  <a:pt x="16369" y="13988"/>
                  <a:pt x="16231" y="13840"/>
                </a:cubicBezTo>
                <a:lnTo>
                  <a:pt x="10820" y="8125"/>
                </a:lnTo>
                <a:cubicBezTo>
                  <a:pt x="10754" y="8051"/>
                  <a:pt x="10661" y="8010"/>
                  <a:pt x="10562" y="8010"/>
                </a:cubicBezTo>
                <a:cubicBezTo>
                  <a:pt x="10463" y="8010"/>
                  <a:pt x="10366" y="8044"/>
                  <a:pt x="10297" y="8111"/>
                </a:cubicBezTo>
                <a:lnTo>
                  <a:pt x="10040" y="8349"/>
                </a:lnTo>
                <a:cubicBezTo>
                  <a:pt x="9892" y="8488"/>
                  <a:pt x="9883" y="8721"/>
                  <a:pt x="10026" y="8872"/>
                </a:cubicBezTo>
                <a:lnTo>
                  <a:pt x="15430" y="14583"/>
                </a:lnTo>
                <a:cubicBezTo>
                  <a:pt x="15501" y="14657"/>
                  <a:pt x="15592" y="14698"/>
                  <a:pt x="15696" y="14702"/>
                </a:cubicBezTo>
                <a:cubicBezTo>
                  <a:pt x="15793" y="14707"/>
                  <a:pt x="15886" y="14670"/>
                  <a:pt x="15959" y="14602"/>
                </a:cubicBezTo>
                <a:cubicBezTo>
                  <a:pt x="15959" y="14602"/>
                  <a:pt x="16215" y="14363"/>
                  <a:pt x="16215" y="14363"/>
                </a:cubicBezTo>
                <a:close/>
                <a:moveTo>
                  <a:pt x="9526" y="6916"/>
                </a:moveTo>
                <a:cubicBezTo>
                  <a:pt x="9531" y="6814"/>
                  <a:pt x="9494" y="6718"/>
                  <a:pt x="9427" y="6649"/>
                </a:cubicBezTo>
                <a:lnTo>
                  <a:pt x="8955" y="6155"/>
                </a:lnTo>
                <a:cubicBezTo>
                  <a:pt x="8815" y="6008"/>
                  <a:pt x="8581" y="5998"/>
                  <a:pt x="8432" y="6137"/>
                </a:cubicBezTo>
                <a:lnTo>
                  <a:pt x="8178" y="6378"/>
                </a:lnTo>
                <a:cubicBezTo>
                  <a:pt x="8028" y="6516"/>
                  <a:pt x="8022" y="6755"/>
                  <a:pt x="8161" y="6898"/>
                </a:cubicBezTo>
                <a:lnTo>
                  <a:pt x="8627" y="7402"/>
                </a:lnTo>
                <a:cubicBezTo>
                  <a:pt x="8698" y="7470"/>
                  <a:pt x="8790" y="7512"/>
                  <a:pt x="8889" y="7516"/>
                </a:cubicBezTo>
                <a:cubicBezTo>
                  <a:pt x="8987" y="7521"/>
                  <a:pt x="9411" y="7177"/>
                  <a:pt x="9411" y="7177"/>
                </a:cubicBezTo>
                <a:cubicBezTo>
                  <a:pt x="9485" y="7103"/>
                  <a:pt x="9524" y="7012"/>
                  <a:pt x="9526" y="6916"/>
                </a:cubicBezTo>
                <a:cubicBezTo>
                  <a:pt x="9526" y="6916"/>
                  <a:pt x="9526" y="6916"/>
                  <a:pt x="9526" y="6916"/>
                </a:cubicBezTo>
                <a:close/>
                <a:moveTo>
                  <a:pt x="18427" y="14248"/>
                </a:moveTo>
                <a:lnTo>
                  <a:pt x="14106" y="18295"/>
                </a:lnTo>
                <a:lnTo>
                  <a:pt x="4486" y="8130"/>
                </a:lnTo>
                <a:lnTo>
                  <a:pt x="8807" y="4078"/>
                </a:lnTo>
                <a:cubicBezTo>
                  <a:pt x="8807" y="4078"/>
                  <a:pt x="18427" y="14248"/>
                  <a:pt x="18427" y="14248"/>
                </a:cubicBezTo>
                <a:close/>
                <a:moveTo>
                  <a:pt x="15761" y="5834"/>
                </a:moveTo>
                <a:cubicBezTo>
                  <a:pt x="16015" y="6096"/>
                  <a:pt x="16436" y="6099"/>
                  <a:pt x="16700" y="5853"/>
                </a:cubicBezTo>
                <a:cubicBezTo>
                  <a:pt x="16965" y="5595"/>
                  <a:pt x="16973" y="5174"/>
                  <a:pt x="16716" y="4917"/>
                </a:cubicBezTo>
                <a:cubicBezTo>
                  <a:pt x="16461" y="4651"/>
                  <a:pt x="16042" y="4647"/>
                  <a:pt x="15779" y="4899"/>
                </a:cubicBezTo>
                <a:cubicBezTo>
                  <a:pt x="15515" y="5151"/>
                  <a:pt x="15508" y="5573"/>
                  <a:pt x="15761" y="5834"/>
                </a:cubicBezTo>
                <a:cubicBezTo>
                  <a:pt x="15761" y="5834"/>
                  <a:pt x="15761" y="5834"/>
                  <a:pt x="15761" y="5834"/>
                </a:cubicBezTo>
                <a:close/>
                <a:moveTo>
                  <a:pt x="15052" y="6513"/>
                </a:moveTo>
                <a:cubicBezTo>
                  <a:pt x="14419" y="5867"/>
                  <a:pt x="14440" y="4821"/>
                  <a:pt x="15094" y="4192"/>
                </a:cubicBezTo>
                <a:cubicBezTo>
                  <a:pt x="15747" y="3561"/>
                  <a:pt x="16794" y="3583"/>
                  <a:pt x="17428" y="4235"/>
                </a:cubicBezTo>
                <a:cubicBezTo>
                  <a:pt x="18058" y="4885"/>
                  <a:pt x="18035" y="5931"/>
                  <a:pt x="17383" y="6558"/>
                </a:cubicBezTo>
                <a:cubicBezTo>
                  <a:pt x="16733" y="7185"/>
                  <a:pt x="15685" y="7168"/>
                  <a:pt x="15052" y="6513"/>
                </a:cubicBezTo>
                <a:cubicBezTo>
                  <a:pt x="15052" y="6513"/>
                  <a:pt x="15052" y="6513"/>
                  <a:pt x="15052" y="6513"/>
                </a:cubicBezTo>
                <a:close/>
                <a:moveTo>
                  <a:pt x="6284" y="19249"/>
                </a:moveTo>
                <a:cubicBezTo>
                  <a:pt x="6131" y="19395"/>
                  <a:pt x="5924" y="19477"/>
                  <a:pt x="5708" y="19474"/>
                </a:cubicBezTo>
                <a:cubicBezTo>
                  <a:pt x="5494" y="19469"/>
                  <a:pt x="5289" y="19378"/>
                  <a:pt x="5138" y="19226"/>
                </a:cubicBezTo>
                <a:lnTo>
                  <a:pt x="2152" y="16145"/>
                </a:lnTo>
                <a:cubicBezTo>
                  <a:pt x="1841" y="15821"/>
                  <a:pt x="1851" y="15316"/>
                  <a:pt x="2174" y="15000"/>
                </a:cubicBezTo>
                <a:lnTo>
                  <a:pt x="3545" y="16421"/>
                </a:lnTo>
                <a:cubicBezTo>
                  <a:pt x="3733" y="16614"/>
                  <a:pt x="4045" y="16622"/>
                  <a:pt x="4240" y="16434"/>
                </a:cubicBezTo>
                <a:cubicBezTo>
                  <a:pt x="4438" y="16246"/>
                  <a:pt x="4442" y="15939"/>
                  <a:pt x="4251" y="15743"/>
                </a:cubicBezTo>
                <a:lnTo>
                  <a:pt x="2882" y="14322"/>
                </a:lnTo>
                <a:lnTo>
                  <a:pt x="3247" y="13969"/>
                </a:lnTo>
                <a:lnTo>
                  <a:pt x="4617" y="15390"/>
                </a:lnTo>
                <a:cubicBezTo>
                  <a:pt x="4806" y="15582"/>
                  <a:pt x="5117" y="15591"/>
                  <a:pt x="5315" y="15403"/>
                </a:cubicBezTo>
                <a:cubicBezTo>
                  <a:pt x="5510" y="15215"/>
                  <a:pt x="5515" y="14907"/>
                  <a:pt x="5326" y="14711"/>
                </a:cubicBezTo>
                <a:lnTo>
                  <a:pt x="3951" y="13295"/>
                </a:lnTo>
                <a:lnTo>
                  <a:pt x="4321" y="12943"/>
                </a:lnTo>
                <a:lnTo>
                  <a:pt x="5688" y="14363"/>
                </a:lnTo>
                <a:cubicBezTo>
                  <a:pt x="5877" y="14555"/>
                  <a:pt x="6189" y="14564"/>
                  <a:pt x="6384" y="14378"/>
                </a:cubicBezTo>
                <a:cubicBezTo>
                  <a:pt x="6582" y="14188"/>
                  <a:pt x="6585" y="13881"/>
                  <a:pt x="6398" y="13685"/>
                </a:cubicBezTo>
                <a:lnTo>
                  <a:pt x="5024" y="12268"/>
                </a:lnTo>
                <a:lnTo>
                  <a:pt x="5390" y="11916"/>
                </a:lnTo>
                <a:lnTo>
                  <a:pt x="6760" y="13332"/>
                </a:lnTo>
                <a:cubicBezTo>
                  <a:pt x="6951" y="13529"/>
                  <a:pt x="7262" y="13533"/>
                  <a:pt x="7457" y="13345"/>
                </a:cubicBezTo>
                <a:cubicBezTo>
                  <a:pt x="7528" y="13277"/>
                  <a:pt x="7579" y="13186"/>
                  <a:pt x="7595" y="13098"/>
                </a:cubicBezTo>
                <a:lnTo>
                  <a:pt x="5059" y="10412"/>
                </a:lnTo>
                <a:lnTo>
                  <a:pt x="193" y="15079"/>
                </a:lnTo>
                <a:cubicBezTo>
                  <a:pt x="-64" y="15326"/>
                  <a:pt x="-64" y="15747"/>
                  <a:pt x="188" y="16009"/>
                </a:cubicBezTo>
                <a:lnTo>
                  <a:pt x="5204" y="21192"/>
                </a:lnTo>
                <a:cubicBezTo>
                  <a:pt x="5455" y="21453"/>
                  <a:pt x="5881" y="21462"/>
                  <a:pt x="6138" y="21214"/>
                </a:cubicBezTo>
                <a:lnTo>
                  <a:pt x="10931" y="16614"/>
                </a:lnTo>
                <a:lnTo>
                  <a:pt x="10024" y="15660"/>
                </a:lnTo>
                <a:cubicBezTo>
                  <a:pt x="10024" y="15660"/>
                  <a:pt x="6284" y="19249"/>
                  <a:pt x="6284" y="19249"/>
                </a:cubicBezTo>
                <a:close/>
                <a:moveTo>
                  <a:pt x="21276" y="6678"/>
                </a:moveTo>
                <a:lnTo>
                  <a:pt x="16861" y="10917"/>
                </a:lnTo>
                <a:lnTo>
                  <a:pt x="15955" y="9963"/>
                </a:lnTo>
                <a:lnTo>
                  <a:pt x="19296" y="6755"/>
                </a:lnTo>
                <a:cubicBezTo>
                  <a:pt x="19621" y="6438"/>
                  <a:pt x="19627" y="5931"/>
                  <a:pt x="19318" y="5609"/>
                </a:cubicBezTo>
                <a:lnTo>
                  <a:pt x="16332" y="2529"/>
                </a:lnTo>
                <a:cubicBezTo>
                  <a:pt x="16184" y="2374"/>
                  <a:pt x="15978" y="2282"/>
                  <a:pt x="15764" y="2282"/>
                </a:cubicBezTo>
                <a:cubicBezTo>
                  <a:pt x="15550" y="2278"/>
                  <a:pt x="15340" y="2361"/>
                  <a:pt x="15184" y="2506"/>
                </a:cubicBezTo>
                <a:lnTo>
                  <a:pt x="12551" y="5032"/>
                </a:lnTo>
                <a:lnTo>
                  <a:pt x="14839" y="7392"/>
                </a:lnTo>
                <a:cubicBezTo>
                  <a:pt x="15024" y="7589"/>
                  <a:pt x="15008" y="7910"/>
                  <a:pt x="14813" y="8098"/>
                </a:cubicBezTo>
                <a:cubicBezTo>
                  <a:pt x="14675" y="8231"/>
                  <a:pt x="14473" y="8266"/>
                  <a:pt x="14304" y="8217"/>
                </a:cubicBezTo>
                <a:lnTo>
                  <a:pt x="10985" y="4711"/>
                </a:lnTo>
                <a:lnTo>
                  <a:pt x="15326" y="541"/>
                </a:lnTo>
                <a:cubicBezTo>
                  <a:pt x="15592" y="293"/>
                  <a:pt x="16015" y="306"/>
                  <a:pt x="16265" y="567"/>
                </a:cubicBezTo>
                <a:lnTo>
                  <a:pt x="21285" y="5746"/>
                </a:lnTo>
                <a:cubicBezTo>
                  <a:pt x="21536" y="6008"/>
                  <a:pt x="21536" y="6430"/>
                  <a:pt x="21276" y="6678"/>
                </a:cubicBezTo>
                <a:cubicBezTo>
                  <a:pt x="21276" y="6678"/>
                  <a:pt x="21276" y="6678"/>
                  <a:pt x="21276" y="667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025" name="Shape 14025"/>
          <p:cNvSpPr/>
          <p:nvPr/>
        </p:nvSpPr>
        <p:spPr>
          <a:xfrm>
            <a:off x="6667773" y="4348575"/>
            <a:ext cx="572251" cy="597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6" h="21600" extrusionOk="0">
                <a:moveTo>
                  <a:pt x="16305" y="0"/>
                </a:moveTo>
                <a:cubicBezTo>
                  <a:pt x="16079" y="0"/>
                  <a:pt x="15852" y="82"/>
                  <a:pt x="15685" y="243"/>
                </a:cubicBezTo>
                <a:lnTo>
                  <a:pt x="6935" y="8658"/>
                </a:lnTo>
                <a:cubicBezTo>
                  <a:pt x="6774" y="8812"/>
                  <a:pt x="6675" y="9030"/>
                  <a:pt x="6660" y="9254"/>
                </a:cubicBezTo>
                <a:lnTo>
                  <a:pt x="6614" y="13561"/>
                </a:lnTo>
                <a:cubicBezTo>
                  <a:pt x="6614" y="13786"/>
                  <a:pt x="6691" y="14025"/>
                  <a:pt x="6866" y="14179"/>
                </a:cubicBezTo>
                <a:cubicBezTo>
                  <a:pt x="7026" y="14333"/>
                  <a:pt x="7268" y="14444"/>
                  <a:pt x="7486" y="14444"/>
                </a:cubicBezTo>
                <a:lnTo>
                  <a:pt x="7509" y="14444"/>
                </a:lnTo>
                <a:lnTo>
                  <a:pt x="11827" y="14378"/>
                </a:lnTo>
                <a:cubicBezTo>
                  <a:pt x="12061" y="14378"/>
                  <a:pt x="12287" y="14246"/>
                  <a:pt x="12447" y="14091"/>
                </a:cubicBezTo>
                <a:lnTo>
                  <a:pt x="21265" y="5588"/>
                </a:lnTo>
                <a:cubicBezTo>
                  <a:pt x="21600" y="5265"/>
                  <a:pt x="21600" y="4732"/>
                  <a:pt x="21265" y="4395"/>
                </a:cubicBezTo>
                <a:lnTo>
                  <a:pt x="16948" y="243"/>
                </a:lnTo>
                <a:cubicBezTo>
                  <a:pt x="16766" y="82"/>
                  <a:pt x="16530" y="0"/>
                  <a:pt x="16305" y="0"/>
                </a:cubicBezTo>
                <a:close/>
                <a:moveTo>
                  <a:pt x="873" y="707"/>
                </a:moveTo>
                <a:cubicBezTo>
                  <a:pt x="391" y="707"/>
                  <a:pt x="0" y="1084"/>
                  <a:pt x="0" y="1546"/>
                </a:cubicBezTo>
                <a:lnTo>
                  <a:pt x="0" y="20739"/>
                </a:lnTo>
                <a:cubicBezTo>
                  <a:pt x="0" y="21201"/>
                  <a:pt x="391" y="21600"/>
                  <a:pt x="873" y="21600"/>
                </a:cubicBezTo>
                <a:lnTo>
                  <a:pt x="17200" y="21600"/>
                </a:lnTo>
                <a:cubicBezTo>
                  <a:pt x="17681" y="21600"/>
                  <a:pt x="18073" y="21201"/>
                  <a:pt x="18073" y="20739"/>
                </a:cubicBezTo>
                <a:lnTo>
                  <a:pt x="18073" y="12898"/>
                </a:lnTo>
                <a:cubicBezTo>
                  <a:pt x="18073" y="12436"/>
                  <a:pt x="17681" y="12059"/>
                  <a:pt x="17200" y="12059"/>
                </a:cubicBezTo>
                <a:cubicBezTo>
                  <a:pt x="16719" y="12059"/>
                  <a:pt x="16328" y="12436"/>
                  <a:pt x="16328" y="12898"/>
                </a:cubicBezTo>
                <a:lnTo>
                  <a:pt x="16328" y="19899"/>
                </a:lnTo>
                <a:lnTo>
                  <a:pt x="1745" y="19899"/>
                </a:lnTo>
                <a:lnTo>
                  <a:pt x="1745" y="2385"/>
                </a:lnTo>
                <a:cubicBezTo>
                  <a:pt x="1745" y="2385"/>
                  <a:pt x="9622" y="2385"/>
                  <a:pt x="9622" y="2385"/>
                </a:cubicBezTo>
                <a:cubicBezTo>
                  <a:pt x="10104" y="2385"/>
                  <a:pt x="10495" y="2010"/>
                  <a:pt x="10495" y="1546"/>
                </a:cubicBezTo>
                <a:cubicBezTo>
                  <a:pt x="10495" y="1084"/>
                  <a:pt x="10104" y="707"/>
                  <a:pt x="9622" y="707"/>
                </a:cubicBezTo>
                <a:lnTo>
                  <a:pt x="873" y="707"/>
                </a:lnTo>
                <a:close/>
                <a:moveTo>
                  <a:pt x="16305" y="2032"/>
                </a:moveTo>
                <a:lnTo>
                  <a:pt x="19382" y="4991"/>
                </a:lnTo>
                <a:cubicBezTo>
                  <a:pt x="19382" y="4991"/>
                  <a:pt x="17200" y="7134"/>
                  <a:pt x="17200" y="7134"/>
                </a:cubicBezTo>
                <a:lnTo>
                  <a:pt x="14123" y="4130"/>
                </a:lnTo>
                <a:lnTo>
                  <a:pt x="16305" y="2032"/>
                </a:lnTo>
                <a:close/>
                <a:moveTo>
                  <a:pt x="12883" y="5323"/>
                </a:moveTo>
                <a:lnTo>
                  <a:pt x="15960" y="8326"/>
                </a:lnTo>
                <a:cubicBezTo>
                  <a:pt x="15960" y="8326"/>
                  <a:pt x="11436" y="12655"/>
                  <a:pt x="11436" y="12655"/>
                </a:cubicBezTo>
                <a:lnTo>
                  <a:pt x="8382" y="12699"/>
                </a:lnTo>
                <a:lnTo>
                  <a:pt x="8428" y="9629"/>
                </a:lnTo>
                <a:lnTo>
                  <a:pt x="12883" y="5323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026" name="Shape 14026"/>
          <p:cNvSpPr/>
          <p:nvPr/>
        </p:nvSpPr>
        <p:spPr>
          <a:xfrm>
            <a:off x="8068885" y="4950285"/>
            <a:ext cx="751300" cy="597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591" extrusionOk="0">
                <a:moveTo>
                  <a:pt x="14465" y="10225"/>
                </a:moveTo>
                <a:lnTo>
                  <a:pt x="12933" y="6129"/>
                </a:lnTo>
                <a:lnTo>
                  <a:pt x="18138" y="3079"/>
                </a:lnTo>
                <a:lnTo>
                  <a:pt x="20187" y="6763"/>
                </a:lnTo>
                <a:cubicBezTo>
                  <a:pt x="20187" y="6763"/>
                  <a:pt x="14465" y="10225"/>
                  <a:pt x="14465" y="10225"/>
                </a:cubicBezTo>
                <a:close/>
                <a:moveTo>
                  <a:pt x="18003" y="16062"/>
                </a:moveTo>
                <a:lnTo>
                  <a:pt x="12753" y="19735"/>
                </a:lnTo>
                <a:lnTo>
                  <a:pt x="12753" y="8869"/>
                </a:lnTo>
                <a:lnTo>
                  <a:pt x="13713" y="11439"/>
                </a:lnTo>
                <a:cubicBezTo>
                  <a:pt x="13774" y="11605"/>
                  <a:pt x="13886" y="11733"/>
                  <a:pt x="14022" y="11792"/>
                </a:cubicBezTo>
                <a:cubicBezTo>
                  <a:pt x="14082" y="11820"/>
                  <a:pt x="14144" y="11832"/>
                  <a:pt x="14204" y="11832"/>
                </a:cubicBezTo>
                <a:cubicBezTo>
                  <a:pt x="14286" y="11832"/>
                  <a:pt x="14366" y="11810"/>
                  <a:pt x="14440" y="11763"/>
                </a:cubicBezTo>
                <a:lnTo>
                  <a:pt x="18003" y="9612"/>
                </a:lnTo>
                <a:cubicBezTo>
                  <a:pt x="18003" y="9612"/>
                  <a:pt x="18003" y="16062"/>
                  <a:pt x="18003" y="16062"/>
                </a:cubicBezTo>
                <a:close/>
                <a:moveTo>
                  <a:pt x="3913" y="16990"/>
                </a:moveTo>
                <a:lnTo>
                  <a:pt x="3913" y="10334"/>
                </a:lnTo>
                <a:lnTo>
                  <a:pt x="9124" y="12028"/>
                </a:lnTo>
                <a:cubicBezTo>
                  <a:pt x="9168" y="12044"/>
                  <a:pt x="9216" y="12050"/>
                  <a:pt x="9262" y="12050"/>
                </a:cubicBezTo>
                <a:cubicBezTo>
                  <a:pt x="9440" y="12050"/>
                  <a:pt x="9611" y="11938"/>
                  <a:pt x="9714" y="11744"/>
                </a:cubicBezTo>
                <a:lnTo>
                  <a:pt x="11661" y="8066"/>
                </a:lnTo>
                <a:lnTo>
                  <a:pt x="11661" y="19974"/>
                </a:lnTo>
                <a:cubicBezTo>
                  <a:pt x="11661" y="19974"/>
                  <a:pt x="3913" y="16990"/>
                  <a:pt x="3913" y="16990"/>
                </a:cubicBezTo>
                <a:close/>
                <a:moveTo>
                  <a:pt x="3565" y="4486"/>
                </a:moveTo>
                <a:lnTo>
                  <a:pt x="11294" y="6281"/>
                </a:lnTo>
                <a:lnTo>
                  <a:pt x="9022" y="10577"/>
                </a:lnTo>
                <a:lnTo>
                  <a:pt x="1461" y="8115"/>
                </a:lnTo>
                <a:cubicBezTo>
                  <a:pt x="1461" y="8115"/>
                  <a:pt x="3565" y="4486"/>
                  <a:pt x="3565" y="4486"/>
                </a:cubicBezTo>
                <a:close/>
                <a:moveTo>
                  <a:pt x="9975" y="1397"/>
                </a:moveTo>
                <a:lnTo>
                  <a:pt x="16393" y="2584"/>
                </a:lnTo>
                <a:lnTo>
                  <a:pt x="12134" y="5078"/>
                </a:lnTo>
                <a:lnTo>
                  <a:pt x="5390" y="3512"/>
                </a:lnTo>
                <a:cubicBezTo>
                  <a:pt x="5390" y="3512"/>
                  <a:pt x="9975" y="1397"/>
                  <a:pt x="9975" y="1397"/>
                </a:cubicBezTo>
                <a:close/>
                <a:moveTo>
                  <a:pt x="18772" y="1818"/>
                </a:moveTo>
                <a:cubicBezTo>
                  <a:pt x="18649" y="1599"/>
                  <a:pt x="18444" y="1503"/>
                  <a:pt x="18242" y="1537"/>
                </a:cubicBezTo>
                <a:cubicBezTo>
                  <a:pt x="18236" y="1537"/>
                  <a:pt x="18226" y="1531"/>
                  <a:pt x="18220" y="1531"/>
                </a:cubicBezTo>
                <a:lnTo>
                  <a:pt x="9995" y="7"/>
                </a:lnTo>
                <a:cubicBezTo>
                  <a:pt x="9905" y="-9"/>
                  <a:pt x="9812" y="4"/>
                  <a:pt x="9728" y="45"/>
                </a:cubicBezTo>
                <a:lnTo>
                  <a:pt x="3138" y="3088"/>
                </a:lnTo>
                <a:cubicBezTo>
                  <a:pt x="3137" y="3088"/>
                  <a:pt x="3134" y="3091"/>
                  <a:pt x="3132" y="3091"/>
                </a:cubicBezTo>
                <a:cubicBezTo>
                  <a:pt x="3125" y="3097"/>
                  <a:pt x="3118" y="3100"/>
                  <a:pt x="3110" y="3107"/>
                </a:cubicBezTo>
                <a:cubicBezTo>
                  <a:pt x="3075" y="3126"/>
                  <a:pt x="3042" y="3147"/>
                  <a:pt x="3011" y="3177"/>
                </a:cubicBezTo>
                <a:cubicBezTo>
                  <a:pt x="3001" y="3186"/>
                  <a:pt x="2991" y="3194"/>
                  <a:pt x="2982" y="3203"/>
                </a:cubicBezTo>
                <a:cubicBezTo>
                  <a:pt x="2949" y="3241"/>
                  <a:pt x="2917" y="3278"/>
                  <a:pt x="2892" y="3323"/>
                </a:cubicBezTo>
                <a:cubicBezTo>
                  <a:pt x="2890" y="3323"/>
                  <a:pt x="2889" y="3325"/>
                  <a:pt x="2888" y="3328"/>
                </a:cubicBezTo>
                <a:lnTo>
                  <a:pt x="104" y="8121"/>
                </a:lnTo>
                <a:cubicBezTo>
                  <a:pt x="-3" y="8305"/>
                  <a:pt x="-28" y="8545"/>
                  <a:pt x="31" y="8760"/>
                </a:cubicBezTo>
                <a:cubicBezTo>
                  <a:pt x="92" y="8976"/>
                  <a:pt x="233" y="9138"/>
                  <a:pt x="409" y="9194"/>
                </a:cubicBezTo>
                <a:lnTo>
                  <a:pt x="2823" y="9979"/>
                </a:lnTo>
                <a:lnTo>
                  <a:pt x="2823" y="17498"/>
                </a:lnTo>
                <a:cubicBezTo>
                  <a:pt x="2823" y="17800"/>
                  <a:pt x="2979" y="18068"/>
                  <a:pt x="3210" y="18155"/>
                </a:cubicBezTo>
                <a:lnTo>
                  <a:pt x="12047" y="21560"/>
                </a:lnTo>
                <a:cubicBezTo>
                  <a:pt x="12051" y="21564"/>
                  <a:pt x="12055" y="21564"/>
                  <a:pt x="12056" y="21564"/>
                </a:cubicBezTo>
                <a:cubicBezTo>
                  <a:pt x="12105" y="21579"/>
                  <a:pt x="12154" y="21589"/>
                  <a:pt x="12203" y="21589"/>
                </a:cubicBezTo>
                <a:cubicBezTo>
                  <a:pt x="12203" y="21589"/>
                  <a:pt x="12206" y="21591"/>
                  <a:pt x="12207" y="21591"/>
                </a:cubicBezTo>
                <a:cubicBezTo>
                  <a:pt x="12259" y="21591"/>
                  <a:pt x="12311" y="21579"/>
                  <a:pt x="12362" y="21560"/>
                </a:cubicBezTo>
                <a:cubicBezTo>
                  <a:pt x="12378" y="21554"/>
                  <a:pt x="12392" y="21544"/>
                  <a:pt x="12409" y="21536"/>
                </a:cubicBezTo>
                <a:cubicBezTo>
                  <a:pt x="12429" y="21526"/>
                  <a:pt x="12451" y="21519"/>
                  <a:pt x="12472" y="21503"/>
                </a:cubicBezTo>
                <a:lnTo>
                  <a:pt x="18815" y="17071"/>
                </a:lnTo>
                <a:cubicBezTo>
                  <a:pt x="18989" y="16947"/>
                  <a:pt x="19095" y="16716"/>
                  <a:pt x="19095" y="16467"/>
                </a:cubicBezTo>
                <a:lnTo>
                  <a:pt x="19095" y="8951"/>
                </a:lnTo>
                <a:lnTo>
                  <a:pt x="21240" y="7651"/>
                </a:lnTo>
                <a:cubicBezTo>
                  <a:pt x="21386" y="7564"/>
                  <a:pt x="21492" y="7402"/>
                  <a:pt x="21534" y="7206"/>
                </a:cubicBezTo>
                <a:cubicBezTo>
                  <a:pt x="21572" y="7010"/>
                  <a:pt x="21544" y="6805"/>
                  <a:pt x="21451" y="6639"/>
                </a:cubicBezTo>
                <a:cubicBezTo>
                  <a:pt x="21451" y="6639"/>
                  <a:pt x="18772" y="1818"/>
                  <a:pt x="18772" y="181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14032" name="Group 14032"/>
          <p:cNvGrpSpPr/>
          <p:nvPr/>
        </p:nvGrpSpPr>
        <p:grpSpPr>
          <a:xfrm>
            <a:off x="4580847" y="392254"/>
            <a:ext cx="3141937" cy="849785"/>
            <a:chOff x="477857" y="243649"/>
            <a:chExt cx="6283874" cy="1699569"/>
          </a:xfrm>
        </p:grpSpPr>
        <p:sp>
          <p:nvSpPr>
            <p:cNvPr id="14027" name="Shape 14027"/>
            <p:cNvSpPr/>
            <p:nvPr/>
          </p:nvSpPr>
          <p:spPr>
            <a:xfrm>
              <a:off x="828292" y="243649"/>
              <a:ext cx="5933439" cy="96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3d Arrow</a:t>
              </a:r>
              <a:r>
                <a:rPr lang="en-US" sz="3465" baseline="9000" dirty="0" smtClean="0">
                  <a:solidFill>
                    <a:srgbClr val="3D4247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Process 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4030" name="Group 14030"/>
            <p:cNvGrpSpPr/>
            <p:nvPr/>
          </p:nvGrpSpPr>
          <p:grpSpPr>
            <a:xfrm>
              <a:off x="1603162" y="1879717"/>
              <a:ext cx="3810001" cy="63501"/>
              <a:chOff x="0" y="0"/>
              <a:chExt cx="3810000" cy="63500"/>
            </a:xfrm>
          </p:grpSpPr>
          <p:sp>
            <p:nvSpPr>
              <p:cNvPr id="14028" name="Shape 14028"/>
              <p:cNvSpPr/>
              <p:nvPr/>
            </p:nvSpPr>
            <p:spPr>
              <a:xfrm>
                <a:off x="0" y="0"/>
                <a:ext cx="3810000" cy="63501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4029" name="Shape 14029"/>
              <p:cNvSpPr/>
              <p:nvPr/>
            </p:nvSpPr>
            <p:spPr>
              <a:xfrm>
                <a:off x="1270000" y="0"/>
                <a:ext cx="1270000" cy="635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4031" name="Shape 14031"/>
            <p:cNvSpPr/>
            <p:nvPr/>
          </p:nvSpPr>
          <p:spPr>
            <a:xfrm>
              <a:off x="477857" y="1230530"/>
              <a:ext cx="6153641" cy="398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00"/>
                                        <p:tgtEl>
                                          <p:spTgt spid="1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" fill="hold"/>
                                        <p:tgtEl>
                                          <p:spTgt spid="14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" fill="hold"/>
                                        <p:tgtEl>
                                          <p:spTgt spid="14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00"/>
                                        <p:tgtEl>
                                          <p:spTgt spid="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00"/>
                                        <p:tgtEl>
                                          <p:spTgt spid="1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1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1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4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4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700"/>
                                        <p:tgtEl>
                                          <p:spTgt spid="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22" presetClass="entr" presetSubtype="4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700"/>
                                        <p:tgtEl>
                                          <p:spTgt spid="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" presetClass="entr" presetSubtype="1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14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14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9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700"/>
                                        <p:tgtEl>
                                          <p:spTgt spid="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0"/>
                            </p:stCondLst>
                            <p:childTnLst>
                              <p:par>
                                <p:cTn id="44" presetID="22" presetClass="entr" presetSubtype="4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1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700"/>
                                        <p:tgtEl>
                                          <p:spTgt spid="1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2" presetClass="entr" presetSubtype="1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 fill="hold"/>
                                        <p:tgtEl>
                                          <p:spTgt spid="1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4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4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9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 fill="hold"/>
                                        <p:tgtEl>
                                          <p:spTgt spid="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700"/>
                                        <p:tgtEl>
                                          <p:spTgt spid="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57" presetID="22" presetClass="entr" presetSubtype="4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700"/>
                                        <p:tgtEl>
                                          <p:spTgt spid="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0"/>
                            </p:stCondLst>
                            <p:childTnLst>
                              <p:par>
                                <p:cTn id="61" presetID="9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 fill="hold"/>
                                        <p:tgtEl>
                                          <p:spTgt spid="1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700"/>
                                        <p:tgtEl>
                                          <p:spTgt spid="1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500"/>
                            </p:stCondLst>
                            <p:childTnLst>
                              <p:par>
                                <p:cTn id="65" presetID="2" presetClass="entr" presetSubtype="8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 fill="hold"/>
                                        <p:tgtEl>
                                          <p:spTgt spid="1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00" fill="hold"/>
                                        <p:tgtEl>
                                          <p:spTgt spid="13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00" fill="hold"/>
                                        <p:tgtEl>
                                          <p:spTgt spid="13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4500"/>
                            </p:stCondLst>
                            <p:childTnLst>
                              <p:par>
                                <p:cTn id="70" presetID="2" presetClass="entr" presetSubtype="8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 fill="hold"/>
                                        <p:tgtEl>
                                          <p:spTgt spid="1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700" fill="hold"/>
                                        <p:tgtEl>
                                          <p:spTgt spid="1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00" fill="hold"/>
                                        <p:tgtEl>
                                          <p:spTgt spid="1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500"/>
                            </p:stCondLst>
                            <p:childTnLst>
                              <p:par>
                                <p:cTn id="75" presetID="2" presetClass="entr" presetSubtype="8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 fill="hold"/>
                                        <p:tgtEl>
                                          <p:spTgt spid="1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13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13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9" grpId="15" bldLvl="0" animBg="1" advAuto="0"/>
      <p:bldP spid="13972" grpId="16" bldLvl="0" animBg="1" advAuto="0"/>
      <p:bldP spid="13975" grpId="17" bldLvl="0" animBg="1" advAuto="0"/>
      <p:bldP spid="14006" grpId="2" bldLvl="0" animBg="1" advAuto="0"/>
      <p:bldP spid="14007" grpId="11" animBg="1" advAuto="0"/>
      <p:bldP spid="14008" grpId="8" animBg="1" advAuto="0"/>
      <p:bldP spid="14009" grpId="5" animBg="1" advAuto="0"/>
      <p:bldP spid="14010" grpId="14" animBg="1" advAuto="0"/>
      <p:bldP spid="14013" grpId="10" bldLvl="0" animBg="1" advAuto="0"/>
      <p:bldP spid="14016" grpId="4" bldLvl="0" animBg="1" advAuto="0"/>
      <p:bldP spid="14019" grpId="13" bldLvl="0" animBg="1" advAuto="0"/>
      <p:bldP spid="14022" grpId="7" bldLvl="0" animBg="1" advAuto="0"/>
      <p:bldP spid="14023" grpId="3" bldLvl="0" animBg="1" advAuto="0"/>
      <p:bldP spid="14024" grpId="12" bldLvl="0" animBg="1" advAuto="0"/>
      <p:bldP spid="14025" grpId="6" bldLvl="0" animBg="1" advAuto="0"/>
      <p:bldP spid="14026" grpId="9" bldLvl="0" animBg="1" advAuto="0"/>
      <p:bldP spid="14032" grpId="1" bldLvl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2" name="Shape 14082"/>
          <p:cNvSpPr>
            <a:spLocks noGrp="1"/>
          </p:cNvSpPr>
          <p:nvPr>
            <p:ph type="sldNum" sz="quarter" idx="2"/>
          </p:nvPr>
        </p:nvSpPr>
        <p:spPr>
          <a:xfrm>
            <a:off x="11781385" y="124426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16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4089" name="Group 14089"/>
          <p:cNvGrpSpPr/>
          <p:nvPr/>
        </p:nvGrpSpPr>
        <p:grpSpPr>
          <a:xfrm>
            <a:off x="3893624" y="2243895"/>
            <a:ext cx="3745359" cy="1452993"/>
            <a:chOff x="0" y="0"/>
            <a:chExt cx="7490717" cy="2905986"/>
          </a:xfrm>
        </p:grpSpPr>
        <p:sp>
          <p:nvSpPr>
            <p:cNvPr id="14083" name="Shape 14083"/>
            <p:cNvSpPr/>
            <p:nvPr/>
          </p:nvSpPr>
          <p:spPr>
            <a:xfrm>
              <a:off x="2833659" y="737245"/>
              <a:ext cx="1351615" cy="1186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307"/>
                  </a:moveTo>
                  <a:cubicBezTo>
                    <a:pt x="21600" y="5510"/>
                    <a:pt x="16765" y="0"/>
                    <a:pt x="10800" y="0"/>
                  </a:cubicBezTo>
                  <a:cubicBezTo>
                    <a:pt x="4835" y="0"/>
                    <a:pt x="0" y="5510"/>
                    <a:pt x="0" y="12307"/>
                  </a:cubicBezTo>
                  <a:cubicBezTo>
                    <a:pt x="0" y="13056"/>
                    <a:pt x="62" y="13789"/>
                    <a:pt x="174" y="14501"/>
                  </a:cubicBezTo>
                  <a:cubicBezTo>
                    <a:pt x="149" y="14162"/>
                    <a:pt x="133" y="13821"/>
                    <a:pt x="133" y="13474"/>
                  </a:cubicBezTo>
                  <a:cubicBezTo>
                    <a:pt x="133" y="6988"/>
                    <a:pt x="4747" y="1730"/>
                    <a:pt x="10439" y="1730"/>
                  </a:cubicBezTo>
                  <a:cubicBezTo>
                    <a:pt x="16131" y="1730"/>
                    <a:pt x="20745" y="6988"/>
                    <a:pt x="20745" y="13474"/>
                  </a:cubicBezTo>
                  <a:cubicBezTo>
                    <a:pt x="20745" y="16629"/>
                    <a:pt x="19652" y="19490"/>
                    <a:pt x="17876" y="21600"/>
                  </a:cubicBezTo>
                  <a:cubicBezTo>
                    <a:pt x="20156" y="19344"/>
                    <a:pt x="21600" y="16018"/>
                    <a:pt x="21600" y="12307"/>
                  </a:cubicBez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84" name="Shape 14084"/>
            <p:cNvSpPr/>
            <p:nvPr/>
          </p:nvSpPr>
          <p:spPr>
            <a:xfrm>
              <a:off x="0" y="2071701"/>
              <a:ext cx="3282595" cy="73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09" y="0"/>
                  </a:moveTo>
                  <a:lnTo>
                    <a:pt x="90" y="0"/>
                  </a:lnTo>
                  <a:lnTo>
                    <a:pt x="2449" y="10597"/>
                  </a:lnTo>
                  <a:lnTo>
                    <a:pt x="0" y="21600"/>
                  </a:lnTo>
                  <a:lnTo>
                    <a:pt x="21600" y="21600"/>
                  </a:lnTo>
                  <a:cubicBezTo>
                    <a:pt x="18694" y="19466"/>
                    <a:pt x="16243" y="11274"/>
                    <a:pt x="1490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/>
                </a:gs>
              </a:gsLst>
              <a:lin ang="1079766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85" name="Shape 14085"/>
            <p:cNvSpPr/>
            <p:nvPr/>
          </p:nvSpPr>
          <p:spPr>
            <a:xfrm>
              <a:off x="2182906" y="2071702"/>
              <a:ext cx="1247548" cy="73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" y="0"/>
                  </a:moveTo>
                  <a:lnTo>
                    <a:pt x="0" y="0"/>
                  </a:lnTo>
                  <a:cubicBezTo>
                    <a:pt x="3211" y="10566"/>
                    <a:pt x="8938" y="18544"/>
                    <a:pt x="15830" y="21600"/>
                  </a:cubicBezTo>
                  <a:lnTo>
                    <a:pt x="21600" y="21600"/>
                  </a:lnTo>
                  <a:lnTo>
                    <a:pt x="21600" y="21365"/>
                  </a:lnTo>
                  <a:cubicBezTo>
                    <a:pt x="13081" y="20529"/>
                    <a:pt x="5753" y="12112"/>
                    <a:pt x="1897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86" name="Shape 14086"/>
            <p:cNvSpPr/>
            <p:nvPr/>
          </p:nvSpPr>
          <p:spPr>
            <a:xfrm>
              <a:off x="2100532" y="0"/>
              <a:ext cx="2820982" cy="280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6082"/>
                  </a:moveTo>
                  <a:cubicBezTo>
                    <a:pt x="10431" y="16082"/>
                    <a:pt x="10071" y="16042"/>
                    <a:pt x="9724" y="15968"/>
                  </a:cubicBezTo>
                  <a:cubicBezTo>
                    <a:pt x="7383" y="15470"/>
                    <a:pt x="5625" y="13378"/>
                    <a:pt x="5625" y="10873"/>
                  </a:cubicBezTo>
                  <a:cubicBezTo>
                    <a:pt x="5625" y="7995"/>
                    <a:pt x="7942" y="5663"/>
                    <a:pt x="10800" y="5663"/>
                  </a:cubicBezTo>
                  <a:cubicBezTo>
                    <a:pt x="13658" y="5663"/>
                    <a:pt x="15975" y="7995"/>
                    <a:pt x="15975" y="10873"/>
                  </a:cubicBezTo>
                  <a:cubicBezTo>
                    <a:pt x="15975" y="13378"/>
                    <a:pt x="14218" y="15470"/>
                    <a:pt x="11876" y="15968"/>
                  </a:cubicBezTo>
                  <a:cubicBezTo>
                    <a:pt x="11529" y="16042"/>
                    <a:pt x="11169" y="16082"/>
                    <a:pt x="10800" y="16082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68"/>
                    <a:pt x="0" y="10873"/>
                  </a:cubicBezTo>
                  <a:cubicBezTo>
                    <a:pt x="0" y="12714"/>
                    <a:pt x="457" y="14448"/>
                    <a:pt x="1259" y="15968"/>
                  </a:cubicBezTo>
                  <a:cubicBezTo>
                    <a:pt x="1259" y="15968"/>
                    <a:pt x="1259" y="15968"/>
                    <a:pt x="1259" y="15968"/>
                  </a:cubicBezTo>
                  <a:cubicBezTo>
                    <a:pt x="1298" y="16042"/>
                    <a:pt x="1339" y="16115"/>
                    <a:pt x="1380" y="16188"/>
                  </a:cubicBezTo>
                  <a:cubicBezTo>
                    <a:pt x="1408" y="16239"/>
                    <a:pt x="1437" y="16290"/>
                    <a:pt x="1467" y="16341"/>
                  </a:cubicBezTo>
                  <a:cubicBezTo>
                    <a:pt x="1532" y="16454"/>
                    <a:pt x="1600" y="16566"/>
                    <a:pt x="1669" y="16676"/>
                  </a:cubicBezTo>
                  <a:cubicBezTo>
                    <a:pt x="1700" y="16725"/>
                    <a:pt x="1731" y="16774"/>
                    <a:pt x="1762" y="16823"/>
                  </a:cubicBezTo>
                  <a:cubicBezTo>
                    <a:pt x="1810" y="16896"/>
                    <a:pt x="1859" y="16969"/>
                    <a:pt x="1908" y="17042"/>
                  </a:cubicBezTo>
                  <a:cubicBezTo>
                    <a:pt x="1966" y="17126"/>
                    <a:pt x="2024" y="17209"/>
                    <a:pt x="2084" y="17291"/>
                  </a:cubicBezTo>
                  <a:cubicBezTo>
                    <a:pt x="2134" y="17359"/>
                    <a:pt x="2184" y="17425"/>
                    <a:pt x="2235" y="17492"/>
                  </a:cubicBezTo>
                  <a:cubicBezTo>
                    <a:pt x="2270" y="17538"/>
                    <a:pt x="2306" y="17584"/>
                    <a:pt x="2342" y="17629"/>
                  </a:cubicBezTo>
                  <a:cubicBezTo>
                    <a:pt x="2423" y="17731"/>
                    <a:pt x="2505" y="17833"/>
                    <a:pt x="2590" y="17932"/>
                  </a:cubicBezTo>
                  <a:cubicBezTo>
                    <a:pt x="2626" y="17975"/>
                    <a:pt x="2663" y="18018"/>
                    <a:pt x="2700" y="18061"/>
                  </a:cubicBezTo>
                  <a:cubicBezTo>
                    <a:pt x="2781" y="18152"/>
                    <a:pt x="2862" y="18242"/>
                    <a:pt x="2946" y="18331"/>
                  </a:cubicBezTo>
                  <a:cubicBezTo>
                    <a:pt x="2992" y="18380"/>
                    <a:pt x="3037" y="18429"/>
                    <a:pt x="3084" y="18477"/>
                  </a:cubicBezTo>
                  <a:cubicBezTo>
                    <a:pt x="3143" y="18537"/>
                    <a:pt x="3202" y="18596"/>
                    <a:pt x="3262" y="18655"/>
                  </a:cubicBezTo>
                  <a:cubicBezTo>
                    <a:pt x="3303" y="18696"/>
                    <a:pt x="3345" y="18736"/>
                    <a:pt x="3387" y="18776"/>
                  </a:cubicBezTo>
                  <a:cubicBezTo>
                    <a:pt x="3482" y="18866"/>
                    <a:pt x="3578" y="18954"/>
                    <a:pt x="3676" y="19040"/>
                  </a:cubicBezTo>
                  <a:cubicBezTo>
                    <a:pt x="3717" y="19077"/>
                    <a:pt x="3759" y="19114"/>
                    <a:pt x="3801" y="19150"/>
                  </a:cubicBezTo>
                  <a:cubicBezTo>
                    <a:pt x="3900" y="19235"/>
                    <a:pt x="4000" y="19317"/>
                    <a:pt x="4102" y="19398"/>
                  </a:cubicBezTo>
                  <a:cubicBezTo>
                    <a:pt x="4148" y="19435"/>
                    <a:pt x="4194" y="19472"/>
                    <a:pt x="4240" y="19507"/>
                  </a:cubicBezTo>
                  <a:cubicBezTo>
                    <a:pt x="4307" y="19559"/>
                    <a:pt x="4375" y="19610"/>
                    <a:pt x="4443" y="19660"/>
                  </a:cubicBezTo>
                  <a:cubicBezTo>
                    <a:pt x="4489" y="19694"/>
                    <a:pt x="4535" y="19726"/>
                    <a:pt x="4581" y="19759"/>
                  </a:cubicBezTo>
                  <a:cubicBezTo>
                    <a:pt x="4690" y="19836"/>
                    <a:pt x="4799" y="19911"/>
                    <a:pt x="4911" y="19984"/>
                  </a:cubicBezTo>
                  <a:cubicBezTo>
                    <a:pt x="4955" y="20014"/>
                    <a:pt x="5000" y="20043"/>
                    <a:pt x="5046" y="20071"/>
                  </a:cubicBezTo>
                  <a:cubicBezTo>
                    <a:pt x="5161" y="20145"/>
                    <a:pt x="5277" y="20215"/>
                    <a:pt x="5396" y="20284"/>
                  </a:cubicBezTo>
                  <a:cubicBezTo>
                    <a:pt x="5441" y="20311"/>
                    <a:pt x="5487" y="20338"/>
                    <a:pt x="5533" y="20364"/>
                  </a:cubicBezTo>
                  <a:cubicBezTo>
                    <a:pt x="5609" y="20407"/>
                    <a:pt x="5685" y="20449"/>
                    <a:pt x="5762" y="20489"/>
                  </a:cubicBezTo>
                  <a:cubicBezTo>
                    <a:pt x="5807" y="20513"/>
                    <a:pt x="5852" y="20536"/>
                    <a:pt x="5898" y="20559"/>
                  </a:cubicBezTo>
                  <a:cubicBezTo>
                    <a:pt x="6023" y="20624"/>
                    <a:pt x="6149" y="20686"/>
                    <a:pt x="6276" y="20745"/>
                  </a:cubicBezTo>
                  <a:cubicBezTo>
                    <a:pt x="6322" y="20766"/>
                    <a:pt x="6369" y="20787"/>
                    <a:pt x="6415" y="20808"/>
                  </a:cubicBezTo>
                  <a:cubicBezTo>
                    <a:pt x="6545" y="20866"/>
                    <a:pt x="6676" y="20922"/>
                    <a:pt x="6808" y="20975"/>
                  </a:cubicBezTo>
                  <a:cubicBezTo>
                    <a:pt x="6854" y="20993"/>
                    <a:pt x="6900" y="21012"/>
                    <a:pt x="6946" y="21030"/>
                  </a:cubicBezTo>
                  <a:cubicBezTo>
                    <a:pt x="7030" y="21062"/>
                    <a:pt x="7114" y="21093"/>
                    <a:pt x="7198" y="21123"/>
                  </a:cubicBezTo>
                  <a:cubicBezTo>
                    <a:pt x="7235" y="21136"/>
                    <a:pt x="7272" y="21148"/>
                    <a:pt x="7309" y="21161"/>
                  </a:cubicBezTo>
                  <a:cubicBezTo>
                    <a:pt x="7455" y="21211"/>
                    <a:pt x="7602" y="21259"/>
                    <a:pt x="7751" y="21303"/>
                  </a:cubicBezTo>
                  <a:cubicBezTo>
                    <a:pt x="7799" y="21317"/>
                    <a:pt x="7847" y="21330"/>
                    <a:pt x="7895" y="21344"/>
                  </a:cubicBezTo>
                  <a:cubicBezTo>
                    <a:pt x="8034" y="21383"/>
                    <a:pt x="8175" y="21419"/>
                    <a:pt x="8317" y="21453"/>
                  </a:cubicBezTo>
                  <a:cubicBezTo>
                    <a:pt x="8366" y="21465"/>
                    <a:pt x="8416" y="21476"/>
                    <a:pt x="8465" y="21487"/>
                  </a:cubicBezTo>
                  <a:cubicBezTo>
                    <a:pt x="8631" y="21524"/>
                    <a:pt x="8798" y="21557"/>
                    <a:pt x="8967" y="21586"/>
                  </a:cubicBezTo>
                  <a:cubicBezTo>
                    <a:pt x="8993" y="21590"/>
                    <a:pt x="9019" y="21596"/>
                    <a:pt x="9045" y="21600"/>
                  </a:cubicBezTo>
                  <a:lnTo>
                    <a:pt x="12555" y="21600"/>
                  </a:lnTo>
                  <a:lnTo>
                    <a:pt x="12555" y="21600"/>
                  </a:lnTo>
                  <a:lnTo>
                    <a:pt x="17137" y="21600"/>
                  </a:lnTo>
                  <a:lnTo>
                    <a:pt x="17137" y="19675"/>
                  </a:lnTo>
                  <a:cubicBezTo>
                    <a:pt x="18465" y="18704"/>
                    <a:pt x="19565" y="17436"/>
                    <a:pt x="20340" y="15968"/>
                  </a:cubicBezTo>
                  <a:cubicBezTo>
                    <a:pt x="21144" y="14448"/>
                    <a:pt x="21600" y="12715"/>
                    <a:pt x="21600" y="10873"/>
                  </a:cubicBezTo>
                  <a:cubicBezTo>
                    <a:pt x="21600" y="4868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87" name="Shape 14087"/>
            <p:cNvSpPr/>
            <p:nvPr/>
          </p:nvSpPr>
          <p:spPr>
            <a:xfrm>
              <a:off x="3496769" y="0"/>
              <a:ext cx="1423409" cy="2071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" y="0"/>
                  </a:moveTo>
                  <a:cubicBezTo>
                    <a:pt x="130" y="0"/>
                    <a:pt x="66" y="3"/>
                    <a:pt x="0" y="3"/>
                  </a:cubicBezTo>
                  <a:lnTo>
                    <a:pt x="0" y="7664"/>
                  </a:lnTo>
                  <a:cubicBezTo>
                    <a:pt x="65" y="7663"/>
                    <a:pt x="130" y="7660"/>
                    <a:pt x="196" y="7660"/>
                  </a:cubicBezTo>
                  <a:cubicBezTo>
                    <a:pt x="5860" y="7660"/>
                    <a:pt x="10451" y="10815"/>
                    <a:pt x="10451" y="14707"/>
                  </a:cubicBezTo>
                  <a:cubicBezTo>
                    <a:pt x="10451" y="18096"/>
                    <a:pt x="6969" y="20925"/>
                    <a:pt x="2329" y="21600"/>
                  </a:cubicBezTo>
                  <a:lnTo>
                    <a:pt x="14325" y="21600"/>
                  </a:lnTo>
                  <a:lnTo>
                    <a:pt x="19104" y="21600"/>
                  </a:lnTo>
                  <a:cubicBezTo>
                    <a:pt x="20696" y="19544"/>
                    <a:pt x="21600" y="17199"/>
                    <a:pt x="21600" y="14707"/>
                  </a:cubicBezTo>
                  <a:cubicBezTo>
                    <a:pt x="21600" y="6585"/>
                    <a:pt x="12017" y="0"/>
                    <a:pt x="19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/>
                </a:gs>
              </a:gsLst>
              <a:path path="shape">
                <a:fillToRect l="81539" t="108812" r="18460" b="-881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88" name="Shape 14088"/>
            <p:cNvSpPr/>
            <p:nvPr/>
          </p:nvSpPr>
          <p:spPr>
            <a:xfrm>
              <a:off x="4336981" y="1956378"/>
              <a:ext cx="3153736" cy="949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98" y="10796"/>
                  </a:moveTo>
                  <a:lnTo>
                    <a:pt x="18514" y="2622"/>
                  </a:lnTo>
                  <a:lnTo>
                    <a:pt x="17525" y="0"/>
                  </a:lnTo>
                  <a:lnTo>
                    <a:pt x="17525" y="2622"/>
                  </a:lnTo>
                  <a:lnTo>
                    <a:pt x="16366" y="2622"/>
                  </a:lnTo>
                  <a:lnTo>
                    <a:pt x="0" y="2622"/>
                  </a:lnTo>
                  <a:lnTo>
                    <a:pt x="0" y="19240"/>
                  </a:lnTo>
                  <a:lnTo>
                    <a:pt x="16460" y="19240"/>
                  </a:lnTo>
                  <a:lnTo>
                    <a:pt x="17525" y="19240"/>
                  </a:lnTo>
                  <a:lnTo>
                    <a:pt x="17525" y="21600"/>
                  </a:lnTo>
                  <a:lnTo>
                    <a:pt x="18416" y="19240"/>
                  </a:lnTo>
                  <a:lnTo>
                    <a:pt x="21586" y="10838"/>
                  </a:lnTo>
                  <a:lnTo>
                    <a:pt x="21600" y="10800"/>
                  </a:lnTo>
                  <a:cubicBezTo>
                    <a:pt x="21600" y="10800"/>
                    <a:pt x="21598" y="10796"/>
                    <a:pt x="21598" y="1079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096" name="Group 14096"/>
          <p:cNvGrpSpPr/>
          <p:nvPr/>
        </p:nvGrpSpPr>
        <p:grpSpPr>
          <a:xfrm rot="10800000" flipH="1">
            <a:off x="3893624" y="3720713"/>
            <a:ext cx="3745359" cy="1452992"/>
            <a:chOff x="0" y="0"/>
            <a:chExt cx="7490716" cy="2905984"/>
          </a:xfrm>
        </p:grpSpPr>
        <p:sp>
          <p:nvSpPr>
            <p:cNvPr id="14090" name="Shape 14090"/>
            <p:cNvSpPr/>
            <p:nvPr/>
          </p:nvSpPr>
          <p:spPr>
            <a:xfrm>
              <a:off x="2833659" y="737245"/>
              <a:ext cx="1351615" cy="1186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307"/>
                  </a:moveTo>
                  <a:cubicBezTo>
                    <a:pt x="21600" y="5510"/>
                    <a:pt x="16765" y="0"/>
                    <a:pt x="10800" y="0"/>
                  </a:cubicBezTo>
                  <a:cubicBezTo>
                    <a:pt x="4835" y="0"/>
                    <a:pt x="0" y="5510"/>
                    <a:pt x="0" y="12307"/>
                  </a:cubicBezTo>
                  <a:cubicBezTo>
                    <a:pt x="0" y="13056"/>
                    <a:pt x="62" y="13789"/>
                    <a:pt x="174" y="14501"/>
                  </a:cubicBezTo>
                  <a:cubicBezTo>
                    <a:pt x="149" y="14162"/>
                    <a:pt x="133" y="13821"/>
                    <a:pt x="133" y="13474"/>
                  </a:cubicBezTo>
                  <a:cubicBezTo>
                    <a:pt x="133" y="6988"/>
                    <a:pt x="4747" y="1730"/>
                    <a:pt x="10439" y="1730"/>
                  </a:cubicBezTo>
                  <a:cubicBezTo>
                    <a:pt x="16131" y="1730"/>
                    <a:pt x="20745" y="6988"/>
                    <a:pt x="20745" y="13474"/>
                  </a:cubicBezTo>
                  <a:cubicBezTo>
                    <a:pt x="20745" y="16629"/>
                    <a:pt x="19652" y="19490"/>
                    <a:pt x="17876" y="21600"/>
                  </a:cubicBezTo>
                  <a:cubicBezTo>
                    <a:pt x="20156" y="19344"/>
                    <a:pt x="21600" y="16018"/>
                    <a:pt x="21600" y="12307"/>
                  </a:cubicBez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91" name="Shape 14091"/>
            <p:cNvSpPr/>
            <p:nvPr/>
          </p:nvSpPr>
          <p:spPr>
            <a:xfrm>
              <a:off x="0" y="2071702"/>
              <a:ext cx="3282595" cy="73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09" y="0"/>
                  </a:moveTo>
                  <a:lnTo>
                    <a:pt x="90" y="0"/>
                  </a:lnTo>
                  <a:lnTo>
                    <a:pt x="2449" y="10597"/>
                  </a:lnTo>
                  <a:lnTo>
                    <a:pt x="0" y="21600"/>
                  </a:lnTo>
                  <a:lnTo>
                    <a:pt x="21600" y="21600"/>
                  </a:lnTo>
                  <a:cubicBezTo>
                    <a:pt x="18694" y="19466"/>
                    <a:pt x="16243" y="11274"/>
                    <a:pt x="1490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3"/>
                </a:gs>
              </a:gsLst>
              <a:lin ang="1079766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92" name="Shape 14092"/>
            <p:cNvSpPr/>
            <p:nvPr/>
          </p:nvSpPr>
          <p:spPr>
            <a:xfrm>
              <a:off x="2182906" y="2071702"/>
              <a:ext cx="1247548" cy="73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" y="0"/>
                  </a:moveTo>
                  <a:lnTo>
                    <a:pt x="0" y="0"/>
                  </a:lnTo>
                  <a:cubicBezTo>
                    <a:pt x="3211" y="10566"/>
                    <a:pt x="8938" y="18544"/>
                    <a:pt x="15830" y="21600"/>
                  </a:cubicBezTo>
                  <a:lnTo>
                    <a:pt x="21600" y="21600"/>
                  </a:lnTo>
                  <a:lnTo>
                    <a:pt x="21600" y="21365"/>
                  </a:lnTo>
                  <a:cubicBezTo>
                    <a:pt x="13081" y="20529"/>
                    <a:pt x="5753" y="12112"/>
                    <a:pt x="1897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93" name="Shape 14093"/>
            <p:cNvSpPr/>
            <p:nvPr/>
          </p:nvSpPr>
          <p:spPr>
            <a:xfrm>
              <a:off x="2100532" y="0"/>
              <a:ext cx="2820982" cy="280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6082"/>
                  </a:moveTo>
                  <a:cubicBezTo>
                    <a:pt x="10431" y="16082"/>
                    <a:pt x="10071" y="16042"/>
                    <a:pt x="9724" y="15968"/>
                  </a:cubicBezTo>
                  <a:cubicBezTo>
                    <a:pt x="7383" y="15470"/>
                    <a:pt x="5625" y="13378"/>
                    <a:pt x="5625" y="10873"/>
                  </a:cubicBezTo>
                  <a:cubicBezTo>
                    <a:pt x="5625" y="7995"/>
                    <a:pt x="7942" y="5663"/>
                    <a:pt x="10800" y="5663"/>
                  </a:cubicBezTo>
                  <a:cubicBezTo>
                    <a:pt x="13658" y="5663"/>
                    <a:pt x="15975" y="7995"/>
                    <a:pt x="15975" y="10873"/>
                  </a:cubicBezTo>
                  <a:cubicBezTo>
                    <a:pt x="15975" y="13378"/>
                    <a:pt x="14218" y="15470"/>
                    <a:pt x="11876" y="15968"/>
                  </a:cubicBezTo>
                  <a:cubicBezTo>
                    <a:pt x="11529" y="16042"/>
                    <a:pt x="11169" y="16082"/>
                    <a:pt x="10800" y="16082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68"/>
                    <a:pt x="0" y="10873"/>
                  </a:cubicBezTo>
                  <a:cubicBezTo>
                    <a:pt x="0" y="12714"/>
                    <a:pt x="457" y="14448"/>
                    <a:pt x="1259" y="15968"/>
                  </a:cubicBezTo>
                  <a:cubicBezTo>
                    <a:pt x="1259" y="15968"/>
                    <a:pt x="1259" y="15968"/>
                    <a:pt x="1259" y="15968"/>
                  </a:cubicBezTo>
                  <a:cubicBezTo>
                    <a:pt x="1298" y="16042"/>
                    <a:pt x="1339" y="16115"/>
                    <a:pt x="1380" y="16188"/>
                  </a:cubicBezTo>
                  <a:cubicBezTo>
                    <a:pt x="1408" y="16239"/>
                    <a:pt x="1437" y="16290"/>
                    <a:pt x="1467" y="16341"/>
                  </a:cubicBezTo>
                  <a:cubicBezTo>
                    <a:pt x="1532" y="16454"/>
                    <a:pt x="1600" y="16566"/>
                    <a:pt x="1669" y="16676"/>
                  </a:cubicBezTo>
                  <a:cubicBezTo>
                    <a:pt x="1700" y="16725"/>
                    <a:pt x="1731" y="16774"/>
                    <a:pt x="1762" y="16823"/>
                  </a:cubicBezTo>
                  <a:cubicBezTo>
                    <a:pt x="1810" y="16896"/>
                    <a:pt x="1859" y="16969"/>
                    <a:pt x="1908" y="17042"/>
                  </a:cubicBezTo>
                  <a:cubicBezTo>
                    <a:pt x="1966" y="17126"/>
                    <a:pt x="2024" y="17209"/>
                    <a:pt x="2084" y="17291"/>
                  </a:cubicBezTo>
                  <a:cubicBezTo>
                    <a:pt x="2134" y="17359"/>
                    <a:pt x="2184" y="17425"/>
                    <a:pt x="2235" y="17492"/>
                  </a:cubicBezTo>
                  <a:cubicBezTo>
                    <a:pt x="2270" y="17538"/>
                    <a:pt x="2306" y="17584"/>
                    <a:pt x="2342" y="17629"/>
                  </a:cubicBezTo>
                  <a:cubicBezTo>
                    <a:pt x="2423" y="17731"/>
                    <a:pt x="2505" y="17833"/>
                    <a:pt x="2590" y="17932"/>
                  </a:cubicBezTo>
                  <a:cubicBezTo>
                    <a:pt x="2626" y="17975"/>
                    <a:pt x="2663" y="18018"/>
                    <a:pt x="2700" y="18061"/>
                  </a:cubicBezTo>
                  <a:cubicBezTo>
                    <a:pt x="2781" y="18152"/>
                    <a:pt x="2862" y="18242"/>
                    <a:pt x="2946" y="18331"/>
                  </a:cubicBezTo>
                  <a:cubicBezTo>
                    <a:pt x="2992" y="18380"/>
                    <a:pt x="3037" y="18429"/>
                    <a:pt x="3084" y="18477"/>
                  </a:cubicBezTo>
                  <a:cubicBezTo>
                    <a:pt x="3143" y="18537"/>
                    <a:pt x="3202" y="18596"/>
                    <a:pt x="3262" y="18655"/>
                  </a:cubicBezTo>
                  <a:cubicBezTo>
                    <a:pt x="3303" y="18696"/>
                    <a:pt x="3345" y="18736"/>
                    <a:pt x="3387" y="18776"/>
                  </a:cubicBezTo>
                  <a:cubicBezTo>
                    <a:pt x="3482" y="18866"/>
                    <a:pt x="3578" y="18954"/>
                    <a:pt x="3676" y="19040"/>
                  </a:cubicBezTo>
                  <a:cubicBezTo>
                    <a:pt x="3717" y="19077"/>
                    <a:pt x="3759" y="19114"/>
                    <a:pt x="3801" y="19150"/>
                  </a:cubicBezTo>
                  <a:cubicBezTo>
                    <a:pt x="3900" y="19235"/>
                    <a:pt x="4000" y="19317"/>
                    <a:pt x="4102" y="19398"/>
                  </a:cubicBezTo>
                  <a:cubicBezTo>
                    <a:pt x="4148" y="19435"/>
                    <a:pt x="4194" y="19472"/>
                    <a:pt x="4240" y="19507"/>
                  </a:cubicBezTo>
                  <a:cubicBezTo>
                    <a:pt x="4307" y="19559"/>
                    <a:pt x="4375" y="19610"/>
                    <a:pt x="4443" y="19660"/>
                  </a:cubicBezTo>
                  <a:cubicBezTo>
                    <a:pt x="4489" y="19694"/>
                    <a:pt x="4535" y="19726"/>
                    <a:pt x="4581" y="19759"/>
                  </a:cubicBezTo>
                  <a:cubicBezTo>
                    <a:pt x="4690" y="19836"/>
                    <a:pt x="4799" y="19911"/>
                    <a:pt x="4911" y="19984"/>
                  </a:cubicBezTo>
                  <a:cubicBezTo>
                    <a:pt x="4955" y="20014"/>
                    <a:pt x="5000" y="20043"/>
                    <a:pt x="5046" y="20071"/>
                  </a:cubicBezTo>
                  <a:cubicBezTo>
                    <a:pt x="5161" y="20145"/>
                    <a:pt x="5277" y="20215"/>
                    <a:pt x="5396" y="20284"/>
                  </a:cubicBezTo>
                  <a:cubicBezTo>
                    <a:pt x="5441" y="20311"/>
                    <a:pt x="5487" y="20338"/>
                    <a:pt x="5533" y="20364"/>
                  </a:cubicBezTo>
                  <a:cubicBezTo>
                    <a:pt x="5609" y="20407"/>
                    <a:pt x="5685" y="20449"/>
                    <a:pt x="5762" y="20489"/>
                  </a:cubicBezTo>
                  <a:cubicBezTo>
                    <a:pt x="5807" y="20513"/>
                    <a:pt x="5852" y="20536"/>
                    <a:pt x="5898" y="20559"/>
                  </a:cubicBezTo>
                  <a:cubicBezTo>
                    <a:pt x="6023" y="20624"/>
                    <a:pt x="6149" y="20686"/>
                    <a:pt x="6276" y="20745"/>
                  </a:cubicBezTo>
                  <a:cubicBezTo>
                    <a:pt x="6322" y="20766"/>
                    <a:pt x="6369" y="20787"/>
                    <a:pt x="6415" y="20808"/>
                  </a:cubicBezTo>
                  <a:cubicBezTo>
                    <a:pt x="6545" y="20866"/>
                    <a:pt x="6676" y="20922"/>
                    <a:pt x="6808" y="20975"/>
                  </a:cubicBezTo>
                  <a:cubicBezTo>
                    <a:pt x="6854" y="20993"/>
                    <a:pt x="6900" y="21012"/>
                    <a:pt x="6946" y="21030"/>
                  </a:cubicBezTo>
                  <a:cubicBezTo>
                    <a:pt x="7030" y="21062"/>
                    <a:pt x="7114" y="21093"/>
                    <a:pt x="7198" y="21123"/>
                  </a:cubicBezTo>
                  <a:cubicBezTo>
                    <a:pt x="7235" y="21136"/>
                    <a:pt x="7272" y="21148"/>
                    <a:pt x="7309" y="21161"/>
                  </a:cubicBezTo>
                  <a:cubicBezTo>
                    <a:pt x="7455" y="21211"/>
                    <a:pt x="7602" y="21259"/>
                    <a:pt x="7751" y="21303"/>
                  </a:cubicBezTo>
                  <a:cubicBezTo>
                    <a:pt x="7799" y="21317"/>
                    <a:pt x="7847" y="21330"/>
                    <a:pt x="7895" y="21344"/>
                  </a:cubicBezTo>
                  <a:cubicBezTo>
                    <a:pt x="8034" y="21383"/>
                    <a:pt x="8175" y="21419"/>
                    <a:pt x="8317" y="21453"/>
                  </a:cubicBezTo>
                  <a:cubicBezTo>
                    <a:pt x="8366" y="21465"/>
                    <a:pt x="8416" y="21476"/>
                    <a:pt x="8465" y="21487"/>
                  </a:cubicBezTo>
                  <a:cubicBezTo>
                    <a:pt x="8631" y="21524"/>
                    <a:pt x="8798" y="21557"/>
                    <a:pt x="8967" y="21586"/>
                  </a:cubicBezTo>
                  <a:cubicBezTo>
                    <a:pt x="8993" y="21590"/>
                    <a:pt x="9019" y="21596"/>
                    <a:pt x="9045" y="21600"/>
                  </a:cubicBezTo>
                  <a:lnTo>
                    <a:pt x="12555" y="21600"/>
                  </a:lnTo>
                  <a:lnTo>
                    <a:pt x="12555" y="21600"/>
                  </a:lnTo>
                  <a:lnTo>
                    <a:pt x="17137" y="21600"/>
                  </a:lnTo>
                  <a:lnTo>
                    <a:pt x="17137" y="19675"/>
                  </a:lnTo>
                  <a:cubicBezTo>
                    <a:pt x="18465" y="18704"/>
                    <a:pt x="19565" y="17436"/>
                    <a:pt x="20340" y="15968"/>
                  </a:cubicBezTo>
                  <a:cubicBezTo>
                    <a:pt x="21144" y="14448"/>
                    <a:pt x="21600" y="12715"/>
                    <a:pt x="21600" y="10873"/>
                  </a:cubicBezTo>
                  <a:cubicBezTo>
                    <a:pt x="21600" y="4868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94" name="Shape 14094"/>
            <p:cNvSpPr/>
            <p:nvPr/>
          </p:nvSpPr>
          <p:spPr>
            <a:xfrm>
              <a:off x="3496769" y="0"/>
              <a:ext cx="1423409" cy="2071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" y="0"/>
                  </a:moveTo>
                  <a:cubicBezTo>
                    <a:pt x="130" y="0"/>
                    <a:pt x="66" y="3"/>
                    <a:pt x="0" y="3"/>
                  </a:cubicBezTo>
                  <a:lnTo>
                    <a:pt x="0" y="7664"/>
                  </a:lnTo>
                  <a:cubicBezTo>
                    <a:pt x="65" y="7663"/>
                    <a:pt x="130" y="7660"/>
                    <a:pt x="196" y="7660"/>
                  </a:cubicBezTo>
                  <a:cubicBezTo>
                    <a:pt x="5860" y="7660"/>
                    <a:pt x="10451" y="10815"/>
                    <a:pt x="10451" y="14707"/>
                  </a:cubicBezTo>
                  <a:cubicBezTo>
                    <a:pt x="10451" y="18096"/>
                    <a:pt x="6969" y="20925"/>
                    <a:pt x="2329" y="21600"/>
                  </a:cubicBezTo>
                  <a:lnTo>
                    <a:pt x="14325" y="21600"/>
                  </a:lnTo>
                  <a:lnTo>
                    <a:pt x="19104" y="21600"/>
                  </a:lnTo>
                  <a:cubicBezTo>
                    <a:pt x="20696" y="19544"/>
                    <a:pt x="21600" y="17199"/>
                    <a:pt x="21600" y="14707"/>
                  </a:cubicBezTo>
                  <a:cubicBezTo>
                    <a:pt x="21600" y="6585"/>
                    <a:pt x="12017" y="0"/>
                    <a:pt x="19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1"/>
                </a:gs>
              </a:gsLst>
              <a:path path="shape">
                <a:fillToRect l="81539" t="108812" r="18460" b="-881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95" name="Shape 14095"/>
            <p:cNvSpPr/>
            <p:nvPr/>
          </p:nvSpPr>
          <p:spPr>
            <a:xfrm>
              <a:off x="4336981" y="1956378"/>
              <a:ext cx="3153736" cy="949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98" y="10796"/>
                  </a:moveTo>
                  <a:lnTo>
                    <a:pt x="18514" y="2622"/>
                  </a:lnTo>
                  <a:lnTo>
                    <a:pt x="17525" y="0"/>
                  </a:lnTo>
                  <a:lnTo>
                    <a:pt x="17525" y="2622"/>
                  </a:lnTo>
                  <a:lnTo>
                    <a:pt x="16366" y="2622"/>
                  </a:lnTo>
                  <a:lnTo>
                    <a:pt x="0" y="2622"/>
                  </a:lnTo>
                  <a:lnTo>
                    <a:pt x="0" y="19240"/>
                  </a:lnTo>
                  <a:lnTo>
                    <a:pt x="16460" y="19240"/>
                  </a:lnTo>
                  <a:lnTo>
                    <a:pt x="17525" y="19240"/>
                  </a:lnTo>
                  <a:lnTo>
                    <a:pt x="17525" y="21600"/>
                  </a:lnTo>
                  <a:lnTo>
                    <a:pt x="18416" y="19240"/>
                  </a:lnTo>
                  <a:lnTo>
                    <a:pt x="21586" y="10838"/>
                  </a:lnTo>
                  <a:lnTo>
                    <a:pt x="21600" y="10800"/>
                  </a:lnTo>
                  <a:cubicBezTo>
                    <a:pt x="21600" y="10800"/>
                    <a:pt x="21598" y="10796"/>
                    <a:pt x="21598" y="1079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104" name="Group 14104"/>
          <p:cNvGrpSpPr/>
          <p:nvPr/>
        </p:nvGrpSpPr>
        <p:grpSpPr>
          <a:xfrm>
            <a:off x="8118640" y="2178732"/>
            <a:ext cx="3072327" cy="3650269"/>
            <a:chOff x="0" y="181634"/>
            <a:chExt cx="6144651" cy="7300538"/>
          </a:xfrm>
        </p:grpSpPr>
        <p:grpSp>
          <p:nvGrpSpPr>
            <p:cNvPr id="14102" name="Group 14102"/>
            <p:cNvGrpSpPr/>
            <p:nvPr/>
          </p:nvGrpSpPr>
          <p:grpSpPr>
            <a:xfrm>
              <a:off x="77087" y="181634"/>
              <a:ext cx="6067564" cy="5901893"/>
              <a:chOff x="0" y="181634"/>
              <a:chExt cx="6067562" cy="5901892"/>
            </a:xfrm>
          </p:grpSpPr>
          <p:sp>
            <p:nvSpPr>
              <p:cNvPr id="14097" name="Shape 14097"/>
              <p:cNvSpPr/>
              <p:nvPr/>
            </p:nvSpPr>
            <p:spPr>
              <a:xfrm>
                <a:off x="1827844" y="2272335"/>
                <a:ext cx="4190195" cy="8937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rmAutofit/>
              </a:bodyPr>
              <a:lstStyle>
                <a:lvl1pPr algn="just">
                  <a:lnSpc>
                    <a:spcPct val="120000"/>
                  </a:lnSpc>
                  <a:defRPr sz="2500">
                    <a:solidFill>
                      <a:srgbClr val="A6AAA9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defRPr>
                </a:lvl1pPr>
              </a:lstStyle>
              <a:p>
                <a:pPr lvl="0">
                  <a:lnSpc>
                    <a:spcPct val="13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sz="935" dirty="0">
                    <a:solidFill>
                      <a:schemeClr val="bg1">
                        <a:lumMod val="50000"/>
                      </a:schemeClr>
                    </a:solidFill>
                  </a:rPr>
                  <a:t>Dummy text is also used to demonstrate the appearance .</a:t>
                </a:r>
              </a:p>
            </p:txBody>
          </p:sp>
          <p:sp>
            <p:nvSpPr>
              <p:cNvPr id="14098" name="Shape 14098"/>
              <p:cNvSpPr/>
              <p:nvPr/>
            </p:nvSpPr>
            <p:spPr>
              <a:xfrm>
                <a:off x="0" y="181634"/>
                <a:ext cx="5335338" cy="5950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67733" tIns="67733" rIns="67733" bIns="67733" numCol="1" anchor="ctr">
                <a:noAutofit/>
              </a:bodyPr>
              <a:lstStyle>
                <a:lvl1pPr algn="l" defTabSz="1054100">
                  <a:lnSpc>
                    <a:spcPts val="15700"/>
                  </a:lnSpc>
                  <a:spcBef>
                    <a:spcPts val="600"/>
                  </a:spcBef>
                  <a:defRPr sz="4000" spc="-239" baseline="15000">
                    <a:solidFill>
                      <a:srgbClr val="A6AAA9"/>
                    </a:solidFill>
                    <a:latin typeface="Roboto Medium"/>
                    <a:ea typeface="Roboto Medium"/>
                    <a:cs typeface="Roboto Medium"/>
                    <a:sym typeface="Roboto Medium"/>
                  </a:defRPr>
                </a:lvl1pPr>
              </a:lstStyle>
              <a:p>
                <a:pPr lvl="0">
                  <a:lnSpc>
                    <a:spcPct val="100000"/>
                  </a:lnSpc>
                  <a:defRPr sz="1800" spc="0" baseline="0">
                    <a:solidFill>
                      <a:srgbClr val="000000"/>
                    </a:solidFill>
                  </a:defRPr>
                </a:pPr>
                <a:r>
                  <a:rPr lang="en-US" sz="1465" spc="0" dirty="0" smtClean="0">
                    <a:solidFill>
                      <a:schemeClr val="bg1">
                        <a:lumMod val="50000"/>
                      </a:schemeClr>
                    </a:solidFill>
                    <a:latin typeface="Roboto Regular"/>
                    <a:cs typeface="Roboto Regular"/>
                  </a:rPr>
                  <a:t>Group Arrow Process</a:t>
                </a:r>
                <a:endParaRPr lang="en-US" sz="1465" spc="0" dirty="0">
                  <a:solidFill>
                    <a:schemeClr val="bg1">
                      <a:lumMod val="50000"/>
                    </a:schemeClr>
                  </a:solidFill>
                  <a:latin typeface="Roboto Regular"/>
                  <a:cs typeface="Roboto Regular"/>
                </a:endParaRPr>
              </a:p>
            </p:txBody>
          </p:sp>
          <p:sp>
            <p:nvSpPr>
              <p:cNvPr id="14099" name="Shape 14099"/>
              <p:cNvSpPr/>
              <p:nvPr/>
            </p:nvSpPr>
            <p:spPr>
              <a:xfrm>
                <a:off x="0" y="2193313"/>
                <a:ext cx="2091265" cy="10176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67733" tIns="67733" rIns="67733" bIns="67733" numCol="1" anchor="ctr">
                <a:noAutofit/>
              </a:bodyPr>
              <a:lstStyle>
                <a:lvl1pPr algn="l" defTabSz="1054100">
                  <a:lnSpc>
                    <a:spcPts val="22900"/>
                  </a:lnSpc>
                  <a:spcBef>
                    <a:spcPts val="10000"/>
                  </a:spcBef>
                  <a:defRPr sz="10000" cap="all" spc="-600" baseline="6000">
                    <a:solidFill>
                      <a:srgbClr val="02AF96"/>
                    </a:solidFill>
                    <a:latin typeface="Roboto Bold"/>
                    <a:ea typeface="Roboto Bold"/>
                    <a:cs typeface="Roboto Bold"/>
                    <a:sym typeface="Roboto Bold"/>
                  </a:defRPr>
                </a:lvl1pPr>
              </a:lstStyle>
              <a:p>
                <a:pPr lvl="0">
                  <a:lnSpc>
                    <a:spcPct val="100000"/>
                  </a:lnSpc>
                  <a:defRPr sz="1800" cap="none" spc="0" baseline="0">
                    <a:solidFill>
                      <a:srgbClr val="000000"/>
                    </a:solidFill>
                  </a:defRPr>
                </a:pPr>
                <a:r>
                  <a:rPr sz="3465" spc="-225" dirty="0">
                    <a:solidFill>
                      <a:schemeClr val="accent2"/>
                    </a:solidFill>
                  </a:rPr>
                  <a:t>95%</a:t>
                </a:r>
              </a:p>
            </p:txBody>
          </p:sp>
          <p:sp>
            <p:nvSpPr>
              <p:cNvPr id="14100" name="Shape 14100"/>
              <p:cNvSpPr/>
              <p:nvPr/>
            </p:nvSpPr>
            <p:spPr>
              <a:xfrm>
                <a:off x="0" y="3950320"/>
                <a:ext cx="6067562" cy="21332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rmAutofit/>
              </a:bodyPr>
              <a:lstStyle>
                <a:lvl1pPr algn="just" defTabSz="751205">
                  <a:lnSpc>
                    <a:spcPct val="120000"/>
                  </a:lnSpc>
                  <a:defRPr sz="2275">
                    <a:solidFill>
                      <a:srgbClr val="A6AAA9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defRPr>
                </a:lvl1pPr>
              </a:lstStyle>
              <a:p>
                <a:pPr lvl="0">
                  <a:lnSpc>
                    <a:spcPct val="13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sz="935" dirty="0">
                    <a:solidFill>
                      <a:schemeClr val="bg1">
                        <a:lumMod val="50000"/>
                      </a:schemeClr>
                    </a:solidFill>
                  </a:rPr>
                  <a:t>Dummy text is also used to demonstrate the appearance of different typefaces and layouts, and in general the content filler text for layouts, non-readability is of great importance.</a:t>
                </a:r>
              </a:p>
            </p:txBody>
          </p:sp>
          <p:sp>
            <p:nvSpPr>
              <p:cNvPr id="14101" name="Shape 14101"/>
              <p:cNvSpPr/>
              <p:nvPr/>
            </p:nvSpPr>
            <p:spPr>
              <a:xfrm>
                <a:off x="0" y="755761"/>
                <a:ext cx="5816282" cy="9582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rmAutofit/>
              </a:bodyPr>
              <a:lstStyle>
                <a:lvl1pPr algn="just">
                  <a:lnSpc>
                    <a:spcPct val="120000"/>
                  </a:lnSpc>
                  <a:defRPr sz="2500">
                    <a:solidFill>
                      <a:srgbClr val="A6AAA9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defRPr>
                </a:lvl1pPr>
              </a:lstStyle>
              <a:p>
                <a:pPr lvl="0">
                  <a:lnSpc>
                    <a:spcPct val="13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sz="935" dirty="0">
                    <a:solidFill>
                      <a:schemeClr val="bg1">
                        <a:lumMod val="50000"/>
                      </a:schemeClr>
                    </a:solidFill>
                  </a:rPr>
                  <a:t>Dummy text is also used to demonstrate the appearance .</a:t>
                </a:r>
              </a:p>
            </p:txBody>
          </p:sp>
        </p:grpSp>
        <p:sp>
          <p:nvSpPr>
            <p:cNvPr id="14103" name="Shape 14103"/>
            <p:cNvSpPr/>
            <p:nvPr/>
          </p:nvSpPr>
          <p:spPr>
            <a:xfrm>
              <a:off x="0" y="6378585"/>
              <a:ext cx="6067562" cy="11035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2500">
                  <a:solidFill>
                    <a:srgbClr val="02AF96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of different typefaces.</a:t>
              </a:r>
            </a:p>
          </p:txBody>
        </p:sp>
      </p:grpSp>
      <p:sp>
        <p:nvSpPr>
          <p:cNvPr id="14105" name="Shape 14105"/>
          <p:cNvSpPr/>
          <p:nvPr/>
        </p:nvSpPr>
        <p:spPr>
          <a:xfrm>
            <a:off x="1868835" y="2048663"/>
            <a:ext cx="1657437" cy="18208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 defTabSz="914400">
              <a:lnSpc>
                <a:spcPct val="80000"/>
              </a:lnSpc>
              <a:defRPr sz="2600">
                <a:solidFill>
                  <a:srgbClr val="3AA6D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1335" dirty="0">
                <a:solidFill>
                  <a:schemeClr val="accent1"/>
                </a:solidFill>
              </a:rPr>
              <a:t>Subtitle Goes Here</a:t>
            </a:r>
          </a:p>
        </p:txBody>
      </p:sp>
      <p:sp>
        <p:nvSpPr>
          <p:cNvPr id="14106" name="Shape 14106"/>
          <p:cNvSpPr/>
          <p:nvPr/>
        </p:nvSpPr>
        <p:spPr>
          <a:xfrm>
            <a:off x="1849213" y="2269380"/>
            <a:ext cx="1657845" cy="35601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 defTabSz="914400">
              <a:defRPr sz="210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935" dirty="0">
                <a:solidFill>
                  <a:schemeClr val="bg1">
                    <a:lumMod val="50000"/>
                  </a:schemeClr>
                </a:solidFill>
              </a:rPr>
              <a:t>Lorem Ipsum is simply dummy text of the printing.</a:t>
            </a:r>
          </a:p>
        </p:txBody>
      </p:sp>
      <p:sp>
        <p:nvSpPr>
          <p:cNvPr id="14107" name="Shape 14107"/>
          <p:cNvSpPr/>
          <p:nvPr/>
        </p:nvSpPr>
        <p:spPr>
          <a:xfrm>
            <a:off x="1868835" y="3039840"/>
            <a:ext cx="1657437" cy="18208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 defTabSz="914400">
              <a:lnSpc>
                <a:spcPct val="80000"/>
              </a:lnSpc>
              <a:defRPr sz="2600">
                <a:solidFill>
                  <a:srgbClr val="79BF4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1335">
                <a:solidFill>
                  <a:schemeClr val="accent2"/>
                </a:solidFill>
              </a:rPr>
              <a:t>Subtitle Goes Here</a:t>
            </a:r>
          </a:p>
        </p:txBody>
      </p:sp>
      <p:sp>
        <p:nvSpPr>
          <p:cNvPr id="14108" name="Shape 14108"/>
          <p:cNvSpPr/>
          <p:nvPr/>
        </p:nvSpPr>
        <p:spPr>
          <a:xfrm>
            <a:off x="1849213" y="3260557"/>
            <a:ext cx="1657845" cy="35601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 defTabSz="914400">
              <a:defRPr sz="210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935">
                <a:solidFill>
                  <a:schemeClr val="bg1">
                    <a:lumMod val="50000"/>
                  </a:schemeClr>
                </a:solidFill>
              </a:rPr>
              <a:t>Lorem Ipsum is simply dummy text of the printing.</a:t>
            </a:r>
          </a:p>
        </p:txBody>
      </p:sp>
      <p:sp>
        <p:nvSpPr>
          <p:cNvPr id="14109" name="Shape 14109"/>
          <p:cNvSpPr/>
          <p:nvPr/>
        </p:nvSpPr>
        <p:spPr>
          <a:xfrm>
            <a:off x="1868835" y="4031017"/>
            <a:ext cx="1657437" cy="18208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 defTabSz="914400">
              <a:lnSpc>
                <a:spcPct val="80000"/>
              </a:lnSpc>
              <a:defRPr sz="2600">
                <a:solidFill>
                  <a:srgbClr val="3AA6D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1335">
                <a:solidFill>
                  <a:schemeClr val="accent3"/>
                </a:solidFill>
              </a:rPr>
              <a:t>Subtitle Goes Here</a:t>
            </a:r>
          </a:p>
        </p:txBody>
      </p:sp>
      <p:sp>
        <p:nvSpPr>
          <p:cNvPr id="14110" name="Shape 14110"/>
          <p:cNvSpPr/>
          <p:nvPr/>
        </p:nvSpPr>
        <p:spPr>
          <a:xfrm>
            <a:off x="1849213" y="4251735"/>
            <a:ext cx="1657845" cy="35601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 defTabSz="914400">
              <a:defRPr sz="210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935">
                <a:solidFill>
                  <a:schemeClr val="bg1">
                    <a:lumMod val="50000"/>
                  </a:schemeClr>
                </a:solidFill>
              </a:rPr>
              <a:t>Lorem Ipsum is simply dummy text of the printing.</a:t>
            </a:r>
          </a:p>
        </p:txBody>
      </p:sp>
      <p:sp>
        <p:nvSpPr>
          <p:cNvPr id="14111" name="Shape 14111"/>
          <p:cNvSpPr/>
          <p:nvPr/>
        </p:nvSpPr>
        <p:spPr>
          <a:xfrm>
            <a:off x="1868835" y="5022196"/>
            <a:ext cx="1657437" cy="18208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 defTabSz="914400">
              <a:lnSpc>
                <a:spcPct val="80000"/>
              </a:lnSpc>
              <a:defRPr sz="2600">
                <a:solidFill>
                  <a:srgbClr val="79BF4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1335">
                <a:solidFill>
                  <a:schemeClr val="accent4"/>
                </a:solidFill>
              </a:rPr>
              <a:t>Subtitle Goes Here</a:t>
            </a:r>
          </a:p>
        </p:txBody>
      </p:sp>
      <p:sp>
        <p:nvSpPr>
          <p:cNvPr id="14112" name="Shape 14112"/>
          <p:cNvSpPr/>
          <p:nvPr/>
        </p:nvSpPr>
        <p:spPr>
          <a:xfrm>
            <a:off x="1849213" y="5242913"/>
            <a:ext cx="1657845" cy="35601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 defTabSz="914400">
              <a:defRPr sz="210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935">
                <a:solidFill>
                  <a:schemeClr val="bg1">
                    <a:lumMod val="50000"/>
                  </a:schemeClr>
                </a:solidFill>
              </a:rPr>
              <a:t>Lorem Ipsum is simply dummy text of the printing.</a:t>
            </a:r>
          </a:p>
        </p:txBody>
      </p:sp>
      <p:grpSp>
        <p:nvGrpSpPr>
          <p:cNvPr id="14115" name="Group 14115"/>
          <p:cNvGrpSpPr/>
          <p:nvPr/>
        </p:nvGrpSpPr>
        <p:grpSpPr>
          <a:xfrm>
            <a:off x="4361697" y="3320263"/>
            <a:ext cx="268276" cy="268276"/>
            <a:chOff x="0" y="0"/>
            <a:chExt cx="536552" cy="536552"/>
          </a:xfrm>
        </p:grpSpPr>
        <p:sp>
          <p:nvSpPr>
            <p:cNvPr id="14113" name="Shape 14113"/>
            <p:cNvSpPr/>
            <p:nvPr/>
          </p:nvSpPr>
          <p:spPr>
            <a:xfrm>
              <a:off x="0" y="0"/>
              <a:ext cx="536553" cy="536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/>
            </a:p>
          </p:txBody>
        </p:sp>
        <p:sp>
          <p:nvSpPr>
            <p:cNvPr id="14114" name="Shape 14114"/>
            <p:cNvSpPr/>
            <p:nvPr/>
          </p:nvSpPr>
          <p:spPr>
            <a:xfrm>
              <a:off x="70405" y="98866"/>
              <a:ext cx="394877" cy="305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lnSpc>
                  <a:spcPct val="80000"/>
                </a:lnSpc>
                <a:defRPr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00000"/>
                </a:lnSpc>
                <a:defRPr>
                  <a:solidFill>
                    <a:srgbClr val="000000"/>
                  </a:solidFill>
                </a:defRPr>
              </a:pPr>
              <a:r>
                <a:rPr sz="935">
                  <a:solidFill>
                    <a:srgbClr val="FFFFFF"/>
                  </a:solidFill>
                </a:rPr>
                <a:t>01</a:t>
              </a:r>
            </a:p>
          </p:txBody>
        </p:sp>
      </p:grpSp>
      <p:grpSp>
        <p:nvGrpSpPr>
          <p:cNvPr id="14118" name="Group 14118"/>
          <p:cNvGrpSpPr/>
          <p:nvPr/>
        </p:nvGrpSpPr>
        <p:grpSpPr>
          <a:xfrm>
            <a:off x="6660397" y="3320263"/>
            <a:ext cx="268276" cy="268276"/>
            <a:chOff x="0" y="0"/>
            <a:chExt cx="536552" cy="536552"/>
          </a:xfrm>
        </p:grpSpPr>
        <p:sp>
          <p:nvSpPr>
            <p:cNvPr id="14116" name="Shape 14116"/>
            <p:cNvSpPr/>
            <p:nvPr/>
          </p:nvSpPr>
          <p:spPr>
            <a:xfrm>
              <a:off x="0" y="0"/>
              <a:ext cx="536553" cy="536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/>
            </a:p>
          </p:txBody>
        </p:sp>
        <p:sp>
          <p:nvSpPr>
            <p:cNvPr id="14117" name="Shape 14117"/>
            <p:cNvSpPr/>
            <p:nvPr/>
          </p:nvSpPr>
          <p:spPr>
            <a:xfrm>
              <a:off x="70405" y="98866"/>
              <a:ext cx="394877" cy="305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lnSpc>
                  <a:spcPct val="80000"/>
                </a:lnSpc>
                <a:defRPr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00000"/>
                </a:lnSpc>
                <a:defRPr>
                  <a:solidFill>
                    <a:srgbClr val="000000"/>
                  </a:solidFill>
                </a:defRPr>
              </a:pPr>
              <a:r>
                <a:rPr sz="935">
                  <a:solidFill>
                    <a:srgbClr val="FFFFFF"/>
                  </a:solidFill>
                </a:rPr>
                <a:t>02</a:t>
              </a:r>
            </a:p>
          </p:txBody>
        </p:sp>
      </p:grpSp>
      <p:grpSp>
        <p:nvGrpSpPr>
          <p:cNvPr id="14121" name="Group 14121"/>
          <p:cNvGrpSpPr/>
          <p:nvPr/>
        </p:nvGrpSpPr>
        <p:grpSpPr>
          <a:xfrm>
            <a:off x="4361697" y="3823164"/>
            <a:ext cx="268276" cy="268277"/>
            <a:chOff x="0" y="0"/>
            <a:chExt cx="536552" cy="536552"/>
          </a:xfrm>
        </p:grpSpPr>
        <p:sp>
          <p:nvSpPr>
            <p:cNvPr id="14119" name="Shape 14119"/>
            <p:cNvSpPr/>
            <p:nvPr/>
          </p:nvSpPr>
          <p:spPr>
            <a:xfrm>
              <a:off x="0" y="0"/>
              <a:ext cx="536553" cy="536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/>
            </a:p>
          </p:txBody>
        </p:sp>
        <p:sp>
          <p:nvSpPr>
            <p:cNvPr id="14120" name="Shape 14120"/>
            <p:cNvSpPr/>
            <p:nvPr/>
          </p:nvSpPr>
          <p:spPr>
            <a:xfrm>
              <a:off x="70405" y="98866"/>
              <a:ext cx="394877" cy="305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lnSpc>
                  <a:spcPct val="80000"/>
                </a:lnSpc>
                <a:defRPr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00000"/>
                </a:lnSpc>
                <a:defRPr>
                  <a:solidFill>
                    <a:srgbClr val="000000"/>
                  </a:solidFill>
                </a:defRPr>
              </a:pPr>
              <a:r>
                <a:rPr sz="935">
                  <a:solidFill>
                    <a:srgbClr val="FFFFFF"/>
                  </a:solidFill>
                </a:rPr>
                <a:t>03</a:t>
              </a:r>
            </a:p>
          </p:txBody>
        </p:sp>
      </p:grpSp>
      <p:grpSp>
        <p:nvGrpSpPr>
          <p:cNvPr id="14124" name="Group 14124"/>
          <p:cNvGrpSpPr/>
          <p:nvPr/>
        </p:nvGrpSpPr>
        <p:grpSpPr>
          <a:xfrm>
            <a:off x="6660397" y="3823164"/>
            <a:ext cx="268276" cy="268277"/>
            <a:chOff x="0" y="0"/>
            <a:chExt cx="536552" cy="536552"/>
          </a:xfrm>
        </p:grpSpPr>
        <p:sp>
          <p:nvSpPr>
            <p:cNvPr id="14122" name="Shape 14122"/>
            <p:cNvSpPr/>
            <p:nvPr/>
          </p:nvSpPr>
          <p:spPr>
            <a:xfrm>
              <a:off x="0" y="0"/>
              <a:ext cx="536553" cy="536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/>
            </a:p>
          </p:txBody>
        </p:sp>
        <p:sp>
          <p:nvSpPr>
            <p:cNvPr id="14123" name="Shape 14123"/>
            <p:cNvSpPr/>
            <p:nvPr/>
          </p:nvSpPr>
          <p:spPr>
            <a:xfrm>
              <a:off x="70405" y="98866"/>
              <a:ext cx="394877" cy="305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914400">
                <a:lnSpc>
                  <a:spcPct val="80000"/>
                </a:lnSpc>
                <a:defRPr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00000"/>
                </a:lnSpc>
                <a:defRPr>
                  <a:solidFill>
                    <a:srgbClr val="000000"/>
                  </a:solidFill>
                </a:defRPr>
              </a:pPr>
              <a:r>
                <a:rPr sz="935">
                  <a:solidFill>
                    <a:srgbClr val="FFFFFF"/>
                  </a:solidFill>
                </a:rPr>
                <a:t>04</a:t>
              </a:r>
            </a:p>
          </p:txBody>
        </p:sp>
      </p:grpSp>
      <p:grpSp>
        <p:nvGrpSpPr>
          <p:cNvPr id="14127" name="Group 14127"/>
          <p:cNvGrpSpPr/>
          <p:nvPr/>
        </p:nvGrpSpPr>
        <p:grpSpPr>
          <a:xfrm>
            <a:off x="1071587" y="2078384"/>
            <a:ext cx="519156" cy="519155"/>
            <a:chOff x="0" y="0"/>
            <a:chExt cx="1038309" cy="1038309"/>
          </a:xfrm>
        </p:grpSpPr>
        <p:sp>
          <p:nvSpPr>
            <p:cNvPr id="14125" name="Shape 14125"/>
            <p:cNvSpPr/>
            <p:nvPr/>
          </p:nvSpPr>
          <p:spPr>
            <a:xfrm>
              <a:off x="0" y="0"/>
              <a:ext cx="1038310" cy="103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126" name="Shape 14126"/>
            <p:cNvSpPr/>
            <p:nvPr/>
          </p:nvSpPr>
          <p:spPr>
            <a:xfrm>
              <a:off x="282249" y="248295"/>
              <a:ext cx="471588" cy="45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9" y="19581"/>
                  </a:moveTo>
                  <a:lnTo>
                    <a:pt x="17231" y="19581"/>
                  </a:lnTo>
                  <a:lnTo>
                    <a:pt x="17231" y="7425"/>
                  </a:lnTo>
                  <a:lnTo>
                    <a:pt x="19659" y="7425"/>
                  </a:lnTo>
                  <a:cubicBezTo>
                    <a:pt x="19659" y="7425"/>
                    <a:pt x="19659" y="19581"/>
                    <a:pt x="19659" y="19581"/>
                  </a:cubicBezTo>
                  <a:close/>
                  <a:moveTo>
                    <a:pt x="1940" y="7425"/>
                  </a:moveTo>
                  <a:lnTo>
                    <a:pt x="4369" y="7425"/>
                  </a:lnTo>
                  <a:lnTo>
                    <a:pt x="4369" y="19581"/>
                  </a:lnTo>
                  <a:lnTo>
                    <a:pt x="1940" y="19581"/>
                  </a:lnTo>
                  <a:cubicBezTo>
                    <a:pt x="1940" y="19581"/>
                    <a:pt x="1940" y="7425"/>
                    <a:pt x="1940" y="7425"/>
                  </a:cubicBezTo>
                  <a:close/>
                  <a:moveTo>
                    <a:pt x="7650" y="5009"/>
                  </a:moveTo>
                  <a:cubicBezTo>
                    <a:pt x="7650" y="3361"/>
                    <a:pt x="8940" y="2020"/>
                    <a:pt x="10523" y="2020"/>
                  </a:cubicBezTo>
                  <a:cubicBezTo>
                    <a:pt x="12107" y="2020"/>
                    <a:pt x="13395" y="3361"/>
                    <a:pt x="13395" y="5009"/>
                  </a:cubicBezTo>
                  <a:lnTo>
                    <a:pt x="13395" y="5404"/>
                  </a:lnTo>
                  <a:lnTo>
                    <a:pt x="7650" y="5404"/>
                  </a:lnTo>
                  <a:cubicBezTo>
                    <a:pt x="7650" y="5404"/>
                    <a:pt x="7650" y="5009"/>
                    <a:pt x="7650" y="5009"/>
                  </a:cubicBezTo>
                  <a:close/>
                  <a:moveTo>
                    <a:pt x="15129" y="19581"/>
                  </a:moveTo>
                  <a:lnTo>
                    <a:pt x="15129" y="7425"/>
                  </a:lnTo>
                  <a:lnTo>
                    <a:pt x="16261" y="7425"/>
                  </a:lnTo>
                  <a:lnTo>
                    <a:pt x="16261" y="19581"/>
                  </a:lnTo>
                  <a:cubicBezTo>
                    <a:pt x="16261" y="19581"/>
                    <a:pt x="15129" y="19581"/>
                    <a:pt x="15129" y="19581"/>
                  </a:cubicBezTo>
                  <a:close/>
                  <a:moveTo>
                    <a:pt x="7442" y="7425"/>
                  </a:moveTo>
                  <a:lnTo>
                    <a:pt x="14157" y="7425"/>
                  </a:lnTo>
                  <a:lnTo>
                    <a:pt x="14157" y="19581"/>
                  </a:lnTo>
                  <a:lnTo>
                    <a:pt x="7442" y="19581"/>
                  </a:lnTo>
                  <a:cubicBezTo>
                    <a:pt x="7442" y="19581"/>
                    <a:pt x="7442" y="7425"/>
                    <a:pt x="7442" y="7425"/>
                  </a:cubicBezTo>
                  <a:close/>
                  <a:moveTo>
                    <a:pt x="5339" y="19581"/>
                  </a:moveTo>
                  <a:lnTo>
                    <a:pt x="5339" y="7425"/>
                  </a:lnTo>
                  <a:lnTo>
                    <a:pt x="6470" y="7425"/>
                  </a:lnTo>
                  <a:lnTo>
                    <a:pt x="6470" y="19581"/>
                  </a:lnTo>
                  <a:cubicBezTo>
                    <a:pt x="6470" y="19581"/>
                    <a:pt x="5339" y="19581"/>
                    <a:pt x="5339" y="19581"/>
                  </a:cubicBezTo>
                  <a:close/>
                  <a:moveTo>
                    <a:pt x="20628" y="5404"/>
                  </a:moveTo>
                  <a:lnTo>
                    <a:pt x="15338" y="5404"/>
                  </a:lnTo>
                  <a:lnTo>
                    <a:pt x="15338" y="5009"/>
                  </a:lnTo>
                  <a:cubicBezTo>
                    <a:pt x="15338" y="2246"/>
                    <a:pt x="13177" y="0"/>
                    <a:pt x="10523" y="0"/>
                  </a:cubicBezTo>
                  <a:cubicBezTo>
                    <a:pt x="7868" y="0"/>
                    <a:pt x="5710" y="2246"/>
                    <a:pt x="5710" y="5009"/>
                  </a:cubicBezTo>
                  <a:lnTo>
                    <a:pt x="5710" y="5404"/>
                  </a:lnTo>
                  <a:lnTo>
                    <a:pt x="971" y="5404"/>
                  </a:lnTo>
                  <a:cubicBezTo>
                    <a:pt x="434" y="5404"/>
                    <a:pt x="0" y="5854"/>
                    <a:pt x="0" y="6414"/>
                  </a:cubicBezTo>
                  <a:lnTo>
                    <a:pt x="0" y="20591"/>
                  </a:lnTo>
                  <a:cubicBezTo>
                    <a:pt x="0" y="21148"/>
                    <a:pt x="434" y="21600"/>
                    <a:pt x="971" y="21600"/>
                  </a:cubicBezTo>
                  <a:lnTo>
                    <a:pt x="20628" y="21600"/>
                  </a:lnTo>
                  <a:cubicBezTo>
                    <a:pt x="21166" y="21600"/>
                    <a:pt x="21600" y="21149"/>
                    <a:pt x="21600" y="20591"/>
                  </a:cubicBezTo>
                  <a:lnTo>
                    <a:pt x="21600" y="6414"/>
                  </a:lnTo>
                  <a:cubicBezTo>
                    <a:pt x="21600" y="5854"/>
                    <a:pt x="21166" y="5404"/>
                    <a:pt x="20628" y="5404"/>
                  </a:cubicBezTo>
                  <a:cubicBezTo>
                    <a:pt x="20628" y="5404"/>
                    <a:pt x="20628" y="5404"/>
                    <a:pt x="20628" y="540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130" name="Group 14130"/>
          <p:cNvGrpSpPr/>
          <p:nvPr/>
        </p:nvGrpSpPr>
        <p:grpSpPr>
          <a:xfrm>
            <a:off x="1071587" y="3075199"/>
            <a:ext cx="519156" cy="519156"/>
            <a:chOff x="0" y="0"/>
            <a:chExt cx="1038309" cy="1038309"/>
          </a:xfrm>
        </p:grpSpPr>
        <p:sp>
          <p:nvSpPr>
            <p:cNvPr id="14128" name="Shape 14128"/>
            <p:cNvSpPr/>
            <p:nvPr/>
          </p:nvSpPr>
          <p:spPr>
            <a:xfrm>
              <a:off x="0" y="0"/>
              <a:ext cx="1038310" cy="103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129" name="Shape 14129"/>
            <p:cNvSpPr/>
            <p:nvPr/>
          </p:nvSpPr>
          <p:spPr>
            <a:xfrm>
              <a:off x="311047" y="292817"/>
              <a:ext cx="429064" cy="456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7494"/>
                  </a:lnTo>
                  <a:lnTo>
                    <a:pt x="10873" y="17494"/>
                  </a:lnTo>
                  <a:lnTo>
                    <a:pt x="10873" y="16262"/>
                  </a:lnTo>
                  <a:cubicBezTo>
                    <a:pt x="10873" y="16262"/>
                    <a:pt x="1312" y="16262"/>
                    <a:pt x="1312" y="16262"/>
                  </a:cubicBezTo>
                  <a:lnTo>
                    <a:pt x="1312" y="1232"/>
                  </a:lnTo>
                  <a:lnTo>
                    <a:pt x="15974" y="1232"/>
                  </a:lnTo>
                  <a:lnTo>
                    <a:pt x="15974" y="5776"/>
                  </a:lnTo>
                  <a:cubicBezTo>
                    <a:pt x="16254" y="5729"/>
                    <a:pt x="16549" y="5694"/>
                    <a:pt x="16849" y="5694"/>
                  </a:cubicBezTo>
                  <a:cubicBezTo>
                    <a:pt x="17000" y="5694"/>
                    <a:pt x="17136" y="5715"/>
                    <a:pt x="17286" y="5722"/>
                  </a:cubicBezTo>
                  <a:lnTo>
                    <a:pt x="17286" y="0"/>
                  </a:lnTo>
                  <a:lnTo>
                    <a:pt x="0" y="0"/>
                  </a:lnTo>
                  <a:close/>
                  <a:moveTo>
                    <a:pt x="2798" y="4380"/>
                  </a:moveTo>
                  <a:cubicBezTo>
                    <a:pt x="2798" y="4380"/>
                    <a:pt x="2798" y="5667"/>
                    <a:pt x="2798" y="5667"/>
                  </a:cubicBezTo>
                  <a:lnTo>
                    <a:pt x="13700" y="5667"/>
                  </a:lnTo>
                  <a:lnTo>
                    <a:pt x="13700" y="4380"/>
                  </a:lnTo>
                  <a:lnTo>
                    <a:pt x="2798" y="4380"/>
                  </a:lnTo>
                  <a:close/>
                  <a:moveTo>
                    <a:pt x="16645" y="7008"/>
                  </a:moveTo>
                  <a:cubicBezTo>
                    <a:pt x="14667" y="7008"/>
                    <a:pt x="13059" y="8512"/>
                    <a:pt x="13059" y="10376"/>
                  </a:cubicBezTo>
                  <a:cubicBezTo>
                    <a:pt x="13059" y="12233"/>
                    <a:pt x="14667" y="13743"/>
                    <a:pt x="16645" y="13743"/>
                  </a:cubicBezTo>
                  <a:cubicBezTo>
                    <a:pt x="18629" y="13743"/>
                    <a:pt x="20230" y="12233"/>
                    <a:pt x="20230" y="10376"/>
                  </a:cubicBezTo>
                  <a:cubicBezTo>
                    <a:pt x="20230" y="8511"/>
                    <a:pt x="18629" y="7008"/>
                    <a:pt x="16645" y="7008"/>
                  </a:cubicBezTo>
                  <a:close/>
                  <a:moveTo>
                    <a:pt x="2798" y="7884"/>
                  </a:moveTo>
                  <a:cubicBezTo>
                    <a:pt x="2798" y="7884"/>
                    <a:pt x="2798" y="9171"/>
                    <a:pt x="2798" y="9171"/>
                  </a:cubicBezTo>
                  <a:lnTo>
                    <a:pt x="11718" y="9171"/>
                  </a:lnTo>
                  <a:cubicBezTo>
                    <a:pt x="11810" y="8705"/>
                    <a:pt x="11991" y="8284"/>
                    <a:pt x="12214" y="7884"/>
                  </a:cubicBezTo>
                  <a:lnTo>
                    <a:pt x="2798" y="7884"/>
                  </a:lnTo>
                  <a:close/>
                  <a:moveTo>
                    <a:pt x="2798" y="12265"/>
                  </a:moveTo>
                  <a:cubicBezTo>
                    <a:pt x="2798" y="12265"/>
                    <a:pt x="2798" y="13551"/>
                    <a:pt x="2798" y="13551"/>
                  </a:cubicBezTo>
                  <a:lnTo>
                    <a:pt x="12039" y="13551"/>
                  </a:lnTo>
                  <a:cubicBezTo>
                    <a:pt x="12290" y="13411"/>
                    <a:pt x="12571" y="13297"/>
                    <a:pt x="12855" y="13223"/>
                  </a:cubicBezTo>
                  <a:cubicBezTo>
                    <a:pt x="12589" y="12930"/>
                    <a:pt x="12343" y="12612"/>
                    <a:pt x="12155" y="12265"/>
                  </a:cubicBezTo>
                  <a:lnTo>
                    <a:pt x="2798" y="12265"/>
                  </a:lnTo>
                  <a:close/>
                  <a:moveTo>
                    <a:pt x="13992" y="14017"/>
                  </a:moveTo>
                  <a:cubicBezTo>
                    <a:pt x="12968" y="14017"/>
                    <a:pt x="12126" y="14897"/>
                    <a:pt x="12126" y="15988"/>
                  </a:cubicBezTo>
                  <a:lnTo>
                    <a:pt x="12126" y="21408"/>
                  </a:lnTo>
                  <a:cubicBezTo>
                    <a:pt x="12126" y="21474"/>
                    <a:pt x="12155" y="21532"/>
                    <a:pt x="12155" y="21600"/>
                  </a:cubicBezTo>
                  <a:lnTo>
                    <a:pt x="21571" y="21600"/>
                  </a:lnTo>
                  <a:cubicBezTo>
                    <a:pt x="21578" y="21532"/>
                    <a:pt x="21600" y="21474"/>
                    <a:pt x="21600" y="21408"/>
                  </a:cubicBezTo>
                  <a:lnTo>
                    <a:pt x="21600" y="15988"/>
                  </a:lnTo>
                  <a:cubicBezTo>
                    <a:pt x="21600" y="14897"/>
                    <a:pt x="20764" y="14017"/>
                    <a:pt x="19734" y="14017"/>
                  </a:cubicBezTo>
                  <a:lnTo>
                    <a:pt x="13992" y="14017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133" name="Group 14133"/>
          <p:cNvGrpSpPr/>
          <p:nvPr/>
        </p:nvGrpSpPr>
        <p:grpSpPr>
          <a:xfrm>
            <a:off x="1071587" y="4072015"/>
            <a:ext cx="519156" cy="519156"/>
            <a:chOff x="0" y="0"/>
            <a:chExt cx="1038309" cy="1038309"/>
          </a:xfrm>
        </p:grpSpPr>
        <p:sp>
          <p:nvSpPr>
            <p:cNvPr id="14131" name="Shape 14131"/>
            <p:cNvSpPr/>
            <p:nvPr/>
          </p:nvSpPr>
          <p:spPr>
            <a:xfrm>
              <a:off x="0" y="0"/>
              <a:ext cx="1038310" cy="103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132" name="Shape 14132"/>
            <p:cNvSpPr/>
            <p:nvPr/>
          </p:nvSpPr>
          <p:spPr>
            <a:xfrm>
              <a:off x="297541" y="292556"/>
              <a:ext cx="461960" cy="45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46" y="0"/>
                  </a:moveTo>
                  <a:cubicBezTo>
                    <a:pt x="12912" y="0"/>
                    <a:pt x="12492" y="426"/>
                    <a:pt x="12492" y="965"/>
                  </a:cubicBezTo>
                  <a:cubicBezTo>
                    <a:pt x="12492" y="1501"/>
                    <a:pt x="12912" y="1952"/>
                    <a:pt x="13446" y="1952"/>
                  </a:cubicBezTo>
                  <a:lnTo>
                    <a:pt x="20581" y="1952"/>
                  </a:lnTo>
                  <a:cubicBezTo>
                    <a:pt x="21113" y="1952"/>
                    <a:pt x="21557" y="1504"/>
                    <a:pt x="21557" y="965"/>
                  </a:cubicBezTo>
                  <a:cubicBezTo>
                    <a:pt x="21557" y="429"/>
                    <a:pt x="21113" y="0"/>
                    <a:pt x="20581" y="0"/>
                  </a:cubicBezTo>
                  <a:lnTo>
                    <a:pt x="13446" y="0"/>
                  </a:lnTo>
                  <a:close/>
                  <a:moveTo>
                    <a:pt x="13381" y="2807"/>
                  </a:moveTo>
                  <a:cubicBezTo>
                    <a:pt x="12963" y="2807"/>
                    <a:pt x="12626" y="3071"/>
                    <a:pt x="12492" y="3443"/>
                  </a:cubicBezTo>
                  <a:cubicBezTo>
                    <a:pt x="13558" y="3672"/>
                    <a:pt x="14542" y="4133"/>
                    <a:pt x="15398" y="4759"/>
                  </a:cubicBezTo>
                  <a:lnTo>
                    <a:pt x="20516" y="4759"/>
                  </a:lnTo>
                  <a:cubicBezTo>
                    <a:pt x="21048" y="4759"/>
                    <a:pt x="21492" y="4308"/>
                    <a:pt x="21492" y="3772"/>
                  </a:cubicBezTo>
                  <a:cubicBezTo>
                    <a:pt x="21492" y="3234"/>
                    <a:pt x="21048" y="2807"/>
                    <a:pt x="20516" y="2807"/>
                  </a:cubicBezTo>
                  <a:lnTo>
                    <a:pt x="13381" y="2807"/>
                  </a:lnTo>
                  <a:close/>
                  <a:moveTo>
                    <a:pt x="10908" y="4210"/>
                  </a:moveTo>
                  <a:cubicBezTo>
                    <a:pt x="7191" y="4210"/>
                    <a:pt x="4164" y="7271"/>
                    <a:pt x="4164" y="11030"/>
                  </a:cubicBezTo>
                  <a:cubicBezTo>
                    <a:pt x="4164" y="14790"/>
                    <a:pt x="7191" y="17850"/>
                    <a:pt x="10908" y="17850"/>
                  </a:cubicBezTo>
                  <a:cubicBezTo>
                    <a:pt x="14626" y="17850"/>
                    <a:pt x="17653" y="14790"/>
                    <a:pt x="17653" y="11030"/>
                  </a:cubicBezTo>
                  <a:cubicBezTo>
                    <a:pt x="17653" y="7271"/>
                    <a:pt x="14626" y="4210"/>
                    <a:pt x="10908" y="4210"/>
                  </a:cubicBezTo>
                  <a:close/>
                  <a:moveTo>
                    <a:pt x="954" y="4912"/>
                  </a:moveTo>
                  <a:cubicBezTo>
                    <a:pt x="422" y="4912"/>
                    <a:pt x="0" y="5338"/>
                    <a:pt x="0" y="5877"/>
                  </a:cubicBezTo>
                  <a:cubicBezTo>
                    <a:pt x="0" y="6413"/>
                    <a:pt x="422" y="6864"/>
                    <a:pt x="954" y="6864"/>
                  </a:cubicBezTo>
                  <a:lnTo>
                    <a:pt x="4012" y="6864"/>
                  </a:lnTo>
                  <a:cubicBezTo>
                    <a:pt x="4452" y="6127"/>
                    <a:pt x="4988" y="5467"/>
                    <a:pt x="5639" y="4912"/>
                  </a:cubicBezTo>
                  <a:lnTo>
                    <a:pt x="954" y="4912"/>
                  </a:lnTo>
                  <a:close/>
                  <a:moveTo>
                    <a:pt x="15961" y="4912"/>
                  </a:moveTo>
                  <a:cubicBezTo>
                    <a:pt x="16582" y="5469"/>
                    <a:pt x="17109" y="6131"/>
                    <a:pt x="17523" y="6864"/>
                  </a:cubicBezTo>
                  <a:lnTo>
                    <a:pt x="20472" y="6864"/>
                  </a:lnTo>
                  <a:cubicBezTo>
                    <a:pt x="21005" y="6864"/>
                    <a:pt x="21427" y="6416"/>
                    <a:pt x="21426" y="5877"/>
                  </a:cubicBezTo>
                  <a:cubicBezTo>
                    <a:pt x="21426" y="5340"/>
                    <a:pt x="21005" y="4912"/>
                    <a:pt x="20472" y="4912"/>
                  </a:cubicBezTo>
                  <a:lnTo>
                    <a:pt x="15961" y="4912"/>
                  </a:lnTo>
                  <a:close/>
                  <a:moveTo>
                    <a:pt x="10908" y="6162"/>
                  </a:moveTo>
                  <a:cubicBezTo>
                    <a:pt x="13564" y="6162"/>
                    <a:pt x="15723" y="8346"/>
                    <a:pt x="15723" y="11030"/>
                  </a:cubicBezTo>
                  <a:cubicBezTo>
                    <a:pt x="15723" y="13712"/>
                    <a:pt x="13564" y="15898"/>
                    <a:pt x="10908" y="15898"/>
                  </a:cubicBezTo>
                  <a:cubicBezTo>
                    <a:pt x="8254" y="15898"/>
                    <a:pt x="6094" y="13712"/>
                    <a:pt x="6094" y="11030"/>
                  </a:cubicBezTo>
                  <a:cubicBezTo>
                    <a:pt x="6094" y="8346"/>
                    <a:pt x="8254" y="6162"/>
                    <a:pt x="10908" y="6162"/>
                  </a:cubicBezTo>
                  <a:close/>
                  <a:moveTo>
                    <a:pt x="954" y="7017"/>
                  </a:moveTo>
                  <a:cubicBezTo>
                    <a:pt x="422" y="7017"/>
                    <a:pt x="0" y="7446"/>
                    <a:pt x="0" y="7982"/>
                  </a:cubicBezTo>
                  <a:cubicBezTo>
                    <a:pt x="0" y="8521"/>
                    <a:pt x="422" y="8969"/>
                    <a:pt x="954" y="8969"/>
                  </a:cubicBezTo>
                  <a:lnTo>
                    <a:pt x="3036" y="8969"/>
                  </a:lnTo>
                  <a:cubicBezTo>
                    <a:pt x="3176" y="8283"/>
                    <a:pt x="3424" y="7624"/>
                    <a:pt x="3730" y="7017"/>
                  </a:cubicBezTo>
                  <a:lnTo>
                    <a:pt x="954" y="7017"/>
                  </a:lnTo>
                  <a:close/>
                  <a:moveTo>
                    <a:pt x="10800" y="7017"/>
                  </a:moveTo>
                  <a:cubicBezTo>
                    <a:pt x="10654" y="7017"/>
                    <a:pt x="10540" y="7176"/>
                    <a:pt x="10540" y="7324"/>
                  </a:cubicBezTo>
                  <a:lnTo>
                    <a:pt x="10540" y="7785"/>
                  </a:lnTo>
                  <a:cubicBezTo>
                    <a:pt x="9447" y="7819"/>
                    <a:pt x="8458" y="8445"/>
                    <a:pt x="8458" y="9649"/>
                  </a:cubicBezTo>
                  <a:cubicBezTo>
                    <a:pt x="8458" y="10631"/>
                    <a:pt x="9241" y="11211"/>
                    <a:pt x="10540" y="11447"/>
                  </a:cubicBezTo>
                  <a:lnTo>
                    <a:pt x="10540" y="13289"/>
                  </a:lnTo>
                  <a:cubicBezTo>
                    <a:pt x="9083" y="13224"/>
                    <a:pt x="9851" y="12017"/>
                    <a:pt x="8870" y="12017"/>
                  </a:cubicBezTo>
                  <a:cubicBezTo>
                    <a:pt x="8538" y="12017"/>
                    <a:pt x="8328" y="12212"/>
                    <a:pt x="8328" y="12565"/>
                  </a:cubicBezTo>
                  <a:cubicBezTo>
                    <a:pt x="8328" y="13264"/>
                    <a:pt x="9060" y="14176"/>
                    <a:pt x="10540" y="14210"/>
                  </a:cubicBezTo>
                  <a:lnTo>
                    <a:pt x="10540" y="14758"/>
                  </a:lnTo>
                  <a:cubicBezTo>
                    <a:pt x="10540" y="14910"/>
                    <a:pt x="10654" y="15043"/>
                    <a:pt x="10800" y="15043"/>
                  </a:cubicBezTo>
                  <a:cubicBezTo>
                    <a:pt x="10950" y="15043"/>
                    <a:pt x="11060" y="14910"/>
                    <a:pt x="11060" y="14758"/>
                  </a:cubicBezTo>
                  <a:lnTo>
                    <a:pt x="11060" y="14210"/>
                  </a:lnTo>
                  <a:cubicBezTo>
                    <a:pt x="12366" y="14133"/>
                    <a:pt x="13251" y="13510"/>
                    <a:pt x="13251" y="12324"/>
                  </a:cubicBezTo>
                  <a:cubicBezTo>
                    <a:pt x="13251" y="10961"/>
                    <a:pt x="12220" y="10620"/>
                    <a:pt x="11060" y="10372"/>
                  </a:cubicBezTo>
                  <a:lnTo>
                    <a:pt x="11060" y="8684"/>
                  </a:lnTo>
                  <a:cubicBezTo>
                    <a:pt x="12033" y="8703"/>
                    <a:pt x="12030" y="9671"/>
                    <a:pt x="12600" y="9671"/>
                  </a:cubicBezTo>
                  <a:cubicBezTo>
                    <a:pt x="12898" y="9671"/>
                    <a:pt x="13142" y="9447"/>
                    <a:pt x="13142" y="9101"/>
                  </a:cubicBezTo>
                  <a:cubicBezTo>
                    <a:pt x="13142" y="8233"/>
                    <a:pt x="11743" y="7803"/>
                    <a:pt x="11060" y="7785"/>
                  </a:cubicBezTo>
                  <a:lnTo>
                    <a:pt x="11060" y="7324"/>
                  </a:lnTo>
                  <a:cubicBezTo>
                    <a:pt x="11060" y="7176"/>
                    <a:pt x="10950" y="7017"/>
                    <a:pt x="10800" y="7017"/>
                  </a:cubicBezTo>
                  <a:close/>
                  <a:moveTo>
                    <a:pt x="17349" y="7719"/>
                  </a:moveTo>
                  <a:cubicBezTo>
                    <a:pt x="17639" y="8329"/>
                    <a:pt x="17856" y="8983"/>
                    <a:pt x="17978" y="9671"/>
                  </a:cubicBezTo>
                  <a:lnTo>
                    <a:pt x="20039" y="9671"/>
                  </a:lnTo>
                  <a:cubicBezTo>
                    <a:pt x="20571" y="9671"/>
                    <a:pt x="20993" y="9224"/>
                    <a:pt x="20993" y="8684"/>
                  </a:cubicBezTo>
                  <a:cubicBezTo>
                    <a:pt x="20993" y="8146"/>
                    <a:pt x="20571" y="7719"/>
                    <a:pt x="20039" y="7719"/>
                  </a:cubicBezTo>
                  <a:lnTo>
                    <a:pt x="17349" y="7719"/>
                  </a:lnTo>
                  <a:close/>
                  <a:moveTo>
                    <a:pt x="10540" y="8684"/>
                  </a:moveTo>
                  <a:cubicBezTo>
                    <a:pt x="10540" y="8684"/>
                    <a:pt x="10540" y="10285"/>
                    <a:pt x="10540" y="10285"/>
                  </a:cubicBezTo>
                  <a:cubicBezTo>
                    <a:pt x="9883" y="10152"/>
                    <a:pt x="9564" y="9893"/>
                    <a:pt x="9564" y="9451"/>
                  </a:cubicBezTo>
                  <a:cubicBezTo>
                    <a:pt x="9564" y="9070"/>
                    <a:pt x="9943" y="8703"/>
                    <a:pt x="10540" y="8684"/>
                  </a:cubicBezTo>
                  <a:close/>
                  <a:moveTo>
                    <a:pt x="954" y="9824"/>
                  </a:moveTo>
                  <a:cubicBezTo>
                    <a:pt x="422" y="9824"/>
                    <a:pt x="0" y="10252"/>
                    <a:pt x="0" y="10789"/>
                  </a:cubicBezTo>
                  <a:cubicBezTo>
                    <a:pt x="0" y="11328"/>
                    <a:pt x="422" y="11776"/>
                    <a:pt x="954" y="11776"/>
                  </a:cubicBezTo>
                  <a:lnTo>
                    <a:pt x="2949" y="11776"/>
                  </a:lnTo>
                  <a:cubicBezTo>
                    <a:pt x="2916" y="11483"/>
                    <a:pt x="2884" y="11178"/>
                    <a:pt x="2884" y="10877"/>
                  </a:cubicBezTo>
                  <a:cubicBezTo>
                    <a:pt x="2884" y="10518"/>
                    <a:pt x="2924" y="10168"/>
                    <a:pt x="2971" y="9824"/>
                  </a:cubicBezTo>
                  <a:lnTo>
                    <a:pt x="954" y="9824"/>
                  </a:lnTo>
                  <a:close/>
                  <a:moveTo>
                    <a:pt x="18065" y="9824"/>
                  </a:moveTo>
                  <a:cubicBezTo>
                    <a:pt x="18098" y="10118"/>
                    <a:pt x="18130" y="10420"/>
                    <a:pt x="18130" y="10723"/>
                  </a:cubicBezTo>
                  <a:cubicBezTo>
                    <a:pt x="18130" y="11083"/>
                    <a:pt x="18091" y="11430"/>
                    <a:pt x="18043" y="11776"/>
                  </a:cubicBezTo>
                  <a:lnTo>
                    <a:pt x="20039" y="11776"/>
                  </a:lnTo>
                  <a:cubicBezTo>
                    <a:pt x="20571" y="11776"/>
                    <a:pt x="21014" y="11331"/>
                    <a:pt x="21014" y="10789"/>
                  </a:cubicBezTo>
                  <a:cubicBezTo>
                    <a:pt x="21014" y="10253"/>
                    <a:pt x="20571" y="9824"/>
                    <a:pt x="20039" y="9824"/>
                  </a:cubicBezTo>
                  <a:lnTo>
                    <a:pt x="18065" y="9824"/>
                  </a:lnTo>
                  <a:close/>
                  <a:moveTo>
                    <a:pt x="11060" y="11535"/>
                  </a:moveTo>
                  <a:cubicBezTo>
                    <a:pt x="11535" y="11642"/>
                    <a:pt x="12145" y="11829"/>
                    <a:pt x="12145" y="12434"/>
                  </a:cubicBezTo>
                  <a:cubicBezTo>
                    <a:pt x="12145" y="13019"/>
                    <a:pt x="11587" y="13251"/>
                    <a:pt x="11060" y="13289"/>
                  </a:cubicBezTo>
                  <a:lnTo>
                    <a:pt x="11060" y="11535"/>
                  </a:lnTo>
                  <a:close/>
                  <a:moveTo>
                    <a:pt x="954" y="11929"/>
                  </a:moveTo>
                  <a:cubicBezTo>
                    <a:pt x="422" y="11929"/>
                    <a:pt x="0" y="12360"/>
                    <a:pt x="0" y="12894"/>
                  </a:cubicBezTo>
                  <a:cubicBezTo>
                    <a:pt x="0" y="13434"/>
                    <a:pt x="422" y="13881"/>
                    <a:pt x="954" y="13881"/>
                  </a:cubicBezTo>
                  <a:lnTo>
                    <a:pt x="3643" y="13881"/>
                  </a:lnTo>
                  <a:cubicBezTo>
                    <a:pt x="3354" y="13268"/>
                    <a:pt x="3138" y="12614"/>
                    <a:pt x="3014" y="11929"/>
                  </a:cubicBezTo>
                  <a:lnTo>
                    <a:pt x="954" y="11929"/>
                  </a:lnTo>
                  <a:close/>
                  <a:moveTo>
                    <a:pt x="18022" y="12631"/>
                  </a:moveTo>
                  <a:cubicBezTo>
                    <a:pt x="17882" y="13318"/>
                    <a:pt x="17656" y="13972"/>
                    <a:pt x="17349" y="14583"/>
                  </a:cubicBezTo>
                  <a:lnTo>
                    <a:pt x="20104" y="14583"/>
                  </a:lnTo>
                  <a:cubicBezTo>
                    <a:pt x="20636" y="14583"/>
                    <a:pt x="21079" y="14135"/>
                    <a:pt x="21080" y="13596"/>
                  </a:cubicBezTo>
                  <a:cubicBezTo>
                    <a:pt x="21080" y="13060"/>
                    <a:pt x="20636" y="12631"/>
                    <a:pt x="20104" y="12631"/>
                  </a:cubicBezTo>
                  <a:lnTo>
                    <a:pt x="18022" y="12631"/>
                  </a:lnTo>
                  <a:close/>
                  <a:moveTo>
                    <a:pt x="954" y="14736"/>
                  </a:moveTo>
                  <a:cubicBezTo>
                    <a:pt x="422" y="14736"/>
                    <a:pt x="0" y="15162"/>
                    <a:pt x="0" y="15701"/>
                  </a:cubicBezTo>
                  <a:cubicBezTo>
                    <a:pt x="0" y="16236"/>
                    <a:pt x="422" y="16688"/>
                    <a:pt x="954" y="16688"/>
                  </a:cubicBezTo>
                  <a:lnTo>
                    <a:pt x="5465" y="16688"/>
                  </a:lnTo>
                  <a:cubicBezTo>
                    <a:pt x="4846" y="16127"/>
                    <a:pt x="4320" y="15469"/>
                    <a:pt x="3904" y="14736"/>
                  </a:cubicBezTo>
                  <a:lnTo>
                    <a:pt x="954" y="14736"/>
                  </a:lnTo>
                  <a:close/>
                  <a:moveTo>
                    <a:pt x="17610" y="14736"/>
                  </a:moveTo>
                  <a:cubicBezTo>
                    <a:pt x="17167" y="15473"/>
                    <a:pt x="16611" y="16137"/>
                    <a:pt x="15961" y="16688"/>
                  </a:cubicBezTo>
                  <a:lnTo>
                    <a:pt x="20646" y="16688"/>
                  </a:lnTo>
                  <a:cubicBezTo>
                    <a:pt x="21178" y="16688"/>
                    <a:pt x="21600" y="16240"/>
                    <a:pt x="21600" y="15701"/>
                  </a:cubicBezTo>
                  <a:cubicBezTo>
                    <a:pt x="21600" y="15163"/>
                    <a:pt x="21178" y="14736"/>
                    <a:pt x="20646" y="14736"/>
                  </a:cubicBezTo>
                  <a:lnTo>
                    <a:pt x="17610" y="14736"/>
                  </a:lnTo>
                  <a:close/>
                  <a:moveTo>
                    <a:pt x="954" y="16841"/>
                  </a:moveTo>
                  <a:cubicBezTo>
                    <a:pt x="422" y="16841"/>
                    <a:pt x="0" y="17268"/>
                    <a:pt x="0" y="17806"/>
                  </a:cubicBezTo>
                  <a:cubicBezTo>
                    <a:pt x="0" y="18345"/>
                    <a:pt x="422" y="18793"/>
                    <a:pt x="954" y="18793"/>
                  </a:cubicBezTo>
                  <a:lnTo>
                    <a:pt x="8089" y="18793"/>
                  </a:lnTo>
                  <a:cubicBezTo>
                    <a:pt x="8504" y="18793"/>
                    <a:pt x="8864" y="18529"/>
                    <a:pt x="9000" y="18157"/>
                  </a:cubicBezTo>
                  <a:cubicBezTo>
                    <a:pt x="7933" y="17928"/>
                    <a:pt x="6948" y="17463"/>
                    <a:pt x="6094" y="16841"/>
                  </a:cubicBezTo>
                  <a:lnTo>
                    <a:pt x="954" y="16841"/>
                  </a:lnTo>
                  <a:close/>
                  <a:moveTo>
                    <a:pt x="954" y="19648"/>
                  </a:moveTo>
                  <a:cubicBezTo>
                    <a:pt x="422" y="19648"/>
                    <a:pt x="0" y="20075"/>
                    <a:pt x="0" y="20613"/>
                  </a:cubicBezTo>
                  <a:cubicBezTo>
                    <a:pt x="0" y="21153"/>
                    <a:pt x="422" y="21600"/>
                    <a:pt x="954" y="21600"/>
                  </a:cubicBezTo>
                  <a:lnTo>
                    <a:pt x="8089" y="21600"/>
                  </a:lnTo>
                  <a:cubicBezTo>
                    <a:pt x="8620" y="21600"/>
                    <a:pt x="9043" y="21153"/>
                    <a:pt x="9043" y="20613"/>
                  </a:cubicBezTo>
                  <a:cubicBezTo>
                    <a:pt x="9043" y="20075"/>
                    <a:pt x="8620" y="19648"/>
                    <a:pt x="8089" y="19648"/>
                  </a:cubicBezTo>
                  <a:lnTo>
                    <a:pt x="954" y="19648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136" name="Group 14136"/>
          <p:cNvGrpSpPr/>
          <p:nvPr/>
        </p:nvGrpSpPr>
        <p:grpSpPr>
          <a:xfrm>
            <a:off x="1071587" y="5068831"/>
            <a:ext cx="519156" cy="519156"/>
            <a:chOff x="0" y="0"/>
            <a:chExt cx="1038309" cy="1038309"/>
          </a:xfrm>
        </p:grpSpPr>
        <p:sp>
          <p:nvSpPr>
            <p:cNvPr id="14134" name="Shape 14134"/>
            <p:cNvSpPr/>
            <p:nvPr/>
          </p:nvSpPr>
          <p:spPr>
            <a:xfrm>
              <a:off x="0" y="0"/>
              <a:ext cx="1038310" cy="103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135" name="Shape 14135"/>
            <p:cNvSpPr/>
            <p:nvPr/>
          </p:nvSpPr>
          <p:spPr>
            <a:xfrm>
              <a:off x="319655" y="288895"/>
              <a:ext cx="399000" cy="45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0" y="0"/>
                  </a:moveTo>
                  <a:cubicBezTo>
                    <a:pt x="10640" y="0"/>
                    <a:pt x="10424" y="190"/>
                    <a:pt x="10424" y="416"/>
                  </a:cubicBezTo>
                  <a:lnTo>
                    <a:pt x="10424" y="1641"/>
                  </a:lnTo>
                  <a:cubicBezTo>
                    <a:pt x="10424" y="1870"/>
                    <a:pt x="10640" y="2057"/>
                    <a:pt x="10900" y="2057"/>
                  </a:cubicBezTo>
                  <a:cubicBezTo>
                    <a:pt x="11158" y="2057"/>
                    <a:pt x="11351" y="1870"/>
                    <a:pt x="11351" y="1641"/>
                  </a:cubicBezTo>
                  <a:lnTo>
                    <a:pt x="11351" y="416"/>
                  </a:lnTo>
                  <a:cubicBezTo>
                    <a:pt x="11351" y="190"/>
                    <a:pt x="11158" y="0"/>
                    <a:pt x="10900" y="0"/>
                  </a:cubicBezTo>
                  <a:close/>
                  <a:moveTo>
                    <a:pt x="5037" y="1444"/>
                  </a:moveTo>
                  <a:cubicBezTo>
                    <a:pt x="4813" y="1559"/>
                    <a:pt x="4732" y="1818"/>
                    <a:pt x="4861" y="2013"/>
                  </a:cubicBezTo>
                  <a:cubicBezTo>
                    <a:pt x="4861" y="2013"/>
                    <a:pt x="5563" y="3086"/>
                    <a:pt x="5563" y="3086"/>
                  </a:cubicBezTo>
                  <a:cubicBezTo>
                    <a:pt x="5653" y="3216"/>
                    <a:pt x="5826" y="3283"/>
                    <a:pt x="5989" y="3283"/>
                  </a:cubicBezTo>
                  <a:cubicBezTo>
                    <a:pt x="6067" y="3283"/>
                    <a:pt x="6139" y="3277"/>
                    <a:pt x="6214" y="3239"/>
                  </a:cubicBezTo>
                  <a:cubicBezTo>
                    <a:pt x="6440" y="3125"/>
                    <a:pt x="6520" y="2867"/>
                    <a:pt x="6390" y="2670"/>
                  </a:cubicBezTo>
                  <a:lnTo>
                    <a:pt x="5688" y="1598"/>
                  </a:lnTo>
                  <a:cubicBezTo>
                    <a:pt x="5559" y="1400"/>
                    <a:pt x="5265" y="1333"/>
                    <a:pt x="5037" y="1444"/>
                  </a:cubicBezTo>
                  <a:close/>
                  <a:moveTo>
                    <a:pt x="16639" y="1444"/>
                  </a:moveTo>
                  <a:cubicBezTo>
                    <a:pt x="16413" y="1333"/>
                    <a:pt x="16141" y="1400"/>
                    <a:pt x="16012" y="1598"/>
                  </a:cubicBezTo>
                  <a:lnTo>
                    <a:pt x="15285" y="2670"/>
                  </a:lnTo>
                  <a:cubicBezTo>
                    <a:pt x="15156" y="2865"/>
                    <a:pt x="15236" y="3124"/>
                    <a:pt x="15461" y="3239"/>
                  </a:cubicBezTo>
                  <a:cubicBezTo>
                    <a:pt x="15535" y="3275"/>
                    <a:pt x="15631" y="3283"/>
                    <a:pt x="15711" y="3283"/>
                  </a:cubicBezTo>
                  <a:cubicBezTo>
                    <a:pt x="15874" y="3283"/>
                    <a:pt x="16023" y="3216"/>
                    <a:pt x="16112" y="3086"/>
                  </a:cubicBezTo>
                  <a:lnTo>
                    <a:pt x="16814" y="2013"/>
                  </a:lnTo>
                  <a:cubicBezTo>
                    <a:pt x="16944" y="1818"/>
                    <a:pt x="16864" y="1559"/>
                    <a:pt x="16639" y="1444"/>
                  </a:cubicBezTo>
                  <a:close/>
                  <a:moveTo>
                    <a:pt x="10650" y="3502"/>
                  </a:moveTo>
                  <a:cubicBezTo>
                    <a:pt x="6545" y="3502"/>
                    <a:pt x="3207" y="6316"/>
                    <a:pt x="3207" y="9782"/>
                  </a:cubicBezTo>
                  <a:cubicBezTo>
                    <a:pt x="3207" y="12032"/>
                    <a:pt x="4243" y="13369"/>
                    <a:pt x="5012" y="14356"/>
                  </a:cubicBezTo>
                  <a:cubicBezTo>
                    <a:pt x="5486" y="14961"/>
                    <a:pt x="5763" y="15327"/>
                    <a:pt x="5763" y="15691"/>
                  </a:cubicBezTo>
                  <a:cubicBezTo>
                    <a:pt x="5763" y="16505"/>
                    <a:pt x="6253" y="17280"/>
                    <a:pt x="7142" y="17858"/>
                  </a:cubicBezTo>
                  <a:cubicBezTo>
                    <a:pt x="7165" y="18343"/>
                    <a:pt x="7267" y="19521"/>
                    <a:pt x="7267" y="19521"/>
                  </a:cubicBezTo>
                  <a:cubicBezTo>
                    <a:pt x="7279" y="19860"/>
                    <a:pt x="7470" y="20538"/>
                    <a:pt x="8795" y="20922"/>
                  </a:cubicBezTo>
                  <a:cubicBezTo>
                    <a:pt x="8950" y="21122"/>
                    <a:pt x="9149" y="21298"/>
                    <a:pt x="9397" y="21447"/>
                  </a:cubicBezTo>
                  <a:cubicBezTo>
                    <a:pt x="9552" y="21536"/>
                    <a:pt x="9735" y="21600"/>
                    <a:pt x="9923" y="21600"/>
                  </a:cubicBezTo>
                  <a:lnTo>
                    <a:pt x="11376" y="21600"/>
                  </a:lnTo>
                  <a:cubicBezTo>
                    <a:pt x="11563" y="21600"/>
                    <a:pt x="11747" y="21536"/>
                    <a:pt x="11903" y="21447"/>
                  </a:cubicBezTo>
                  <a:cubicBezTo>
                    <a:pt x="12152" y="21298"/>
                    <a:pt x="12347" y="21122"/>
                    <a:pt x="12504" y="20922"/>
                  </a:cubicBezTo>
                  <a:cubicBezTo>
                    <a:pt x="13836" y="20534"/>
                    <a:pt x="14047" y="19846"/>
                    <a:pt x="14058" y="19521"/>
                  </a:cubicBezTo>
                  <a:cubicBezTo>
                    <a:pt x="14058" y="19521"/>
                    <a:pt x="14135" y="18343"/>
                    <a:pt x="14158" y="17858"/>
                  </a:cubicBezTo>
                  <a:cubicBezTo>
                    <a:pt x="15049" y="17283"/>
                    <a:pt x="15536" y="16505"/>
                    <a:pt x="15536" y="15691"/>
                  </a:cubicBezTo>
                  <a:cubicBezTo>
                    <a:pt x="15536" y="15327"/>
                    <a:pt x="15811" y="14968"/>
                    <a:pt x="16288" y="14356"/>
                  </a:cubicBezTo>
                  <a:cubicBezTo>
                    <a:pt x="17050" y="13380"/>
                    <a:pt x="18092" y="12032"/>
                    <a:pt x="18092" y="9782"/>
                  </a:cubicBezTo>
                  <a:cubicBezTo>
                    <a:pt x="18092" y="6316"/>
                    <a:pt x="14753" y="3502"/>
                    <a:pt x="10650" y="3502"/>
                  </a:cubicBezTo>
                  <a:close/>
                  <a:moveTo>
                    <a:pt x="1503" y="4946"/>
                  </a:moveTo>
                  <a:cubicBezTo>
                    <a:pt x="1280" y="4834"/>
                    <a:pt x="981" y="4902"/>
                    <a:pt x="852" y="5099"/>
                  </a:cubicBezTo>
                  <a:cubicBezTo>
                    <a:pt x="722" y="5295"/>
                    <a:pt x="804" y="5554"/>
                    <a:pt x="1027" y="5668"/>
                  </a:cubicBezTo>
                  <a:lnTo>
                    <a:pt x="2255" y="6281"/>
                  </a:lnTo>
                  <a:cubicBezTo>
                    <a:pt x="2326" y="6318"/>
                    <a:pt x="2401" y="6347"/>
                    <a:pt x="2481" y="6347"/>
                  </a:cubicBezTo>
                  <a:cubicBezTo>
                    <a:pt x="2642" y="6347"/>
                    <a:pt x="2818" y="6261"/>
                    <a:pt x="2907" y="6128"/>
                  </a:cubicBezTo>
                  <a:cubicBezTo>
                    <a:pt x="3038" y="5933"/>
                    <a:pt x="2956" y="5697"/>
                    <a:pt x="2731" y="5581"/>
                  </a:cubicBezTo>
                  <a:lnTo>
                    <a:pt x="1503" y="4946"/>
                  </a:lnTo>
                  <a:close/>
                  <a:moveTo>
                    <a:pt x="19896" y="4946"/>
                  </a:moveTo>
                  <a:lnTo>
                    <a:pt x="18668" y="5581"/>
                  </a:lnTo>
                  <a:cubicBezTo>
                    <a:pt x="18445" y="5697"/>
                    <a:pt x="18363" y="5933"/>
                    <a:pt x="18493" y="6128"/>
                  </a:cubicBezTo>
                  <a:cubicBezTo>
                    <a:pt x="18581" y="6261"/>
                    <a:pt x="18757" y="6347"/>
                    <a:pt x="18919" y="6347"/>
                  </a:cubicBezTo>
                  <a:cubicBezTo>
                    <a:pt x="18997" y="6347"/>
                    <a:pt x="19070" y="6318"/>
                    <a:pt x="19144" y="6281"/>
                  </a:cubicBezTo>
                  <a:lnTo>
                    <a:pt x="20372" y="5668"/>
                  </a:lnTo>
                  <a:cubicBezTo>
                    <a:pt x="20598" y="5554"/>
                    <a:pt x="20677" y="5295"/>
                    <a:pt x="20548" y="5099"/>
                  </a:cubicBezTo>
                  <a:cubicBezTo>
                    <a:pt x="20418" y="4902"/>
                    <a:pt x="20122" y="4834"/>
                    <a:pt x="19896" y="4946"/>
                  </a:cubicBezTo>
                  <a:close/>
                  <a:moveTo>
                    <a:pt x="10650" y="5143"/>
                  </a:moveTo>
                  <a:cubicBezTo>
                    <a:pt x="13718" y="5143"/>
                    <a:pt x="16213" y="7221"/>
                    <a:pt x="16213" y="9782"/>
                  </a:cubicBezTo>
                  <a:cubicBezTo>
                    <a:pt x="16213" y="11526"/>
                    <a:pt x="15435" y="12540"/>
                    <a:pt x="14734" y="13437"/>
                  </a:cubicBezTo>
                  <a:cubicBezTo>
                    <a:pt x="14184" y="14142"/>
                    <a:pt x="13657" y="14802"/>
                    <a:pt x="13657" y="15691"/>
                  </a:cubicBezTo>
                  <a:cubicBezTo>
                    <a:pt x="13657" y="16081"/>
                    <a:pt x="13253" y="16385"/>
                    <a:pt x="12955" y="16567"/>
                  </a:cubicBezTo>
                  <a:lnTo>
                    <a:pt x="8344" y="16567"/>
                  </a:lnTo>
                  <a:cubicBezTo>
                    <a:pt x="8044" y="16385"/>
                    <a:pt x="7643" y="16081"/>
                    <a:pt x="7643" y="15691"/>
                  </a:cubicBezTo>
                  <a:cubicBezTo>
                    <a:pt x="7643" y="14802"/>
                    <a:pt x="7123" y="14148"/>
                    <a:pt x="6565" y="13437"/>
                  </a:cubicBezTo>
                  <a:cubicBezTo>
                    <a:pt x="5872" y="12544"/>
                    <a:pt x="5087" y="11522"/>
                    <a:pt x="5087" y="9782"/>
                  </a:cubicBezTo>
                  <a:cubicBezTo>
                    <a:pt x="5087" y="7223"/>
                    <a:pt x="7581" y="5143"/>
                    <a:pt x="10650" y="5143"/>
                  </a:cubicBezTo>
                  <a:close/>
                  <a:moveTo>
                    <a:pt x="10750" y="6303"/>
                  </a:moveTo>
                  <a:cubicBezTo>
                    <a:pt x="10030" y="6303"/>
                    <a:pt x="9622" y="6626"/>
                    <a:pt x="9622" y="7266"/>
                  </a:cubicBezTo>
                  <a:lnTo>
                    <a:pt x="9622" y="8710"/>
                  </a:lnTo>
                  <a:cubicBezTo>
                    <a:pt x="9622" y="8899"/>
                    <a:pt x="9643" y="9101"/>
                    <a:pt x="9672" y="9301"/>
                  </a:cubicBezTo>
                  <a:cubicBezTo>
                    <a:pt x="9672" y="9301"/>
                    <a:pt x="10123" y="12233"/>
                    <a:pt x="10123" y="12233"/>
                  </a:cubicBezTo>
                  <a:cubicBezTo>
                    <a:pt x="10182" y="12595"/>
                    <a:pt x="10376" y="12715"/>
                    <a:pt x="10750" y="12715"/>
                  </a:cubicBezTo>
                  <a:cubicBezTo>
                    <a:pt x="11119" y="12715"/>
                    <a:pt x="11322" y="12595"/>
                    <a:pt x="11376" y="12233"/>
                  </a:cubicBezTo>
                  <a:lnTo>
                    <a:pt x="11827" y="9301"/>
                  </a:lnTo>
                  <a:cubicBezTo>
                    <a:pt x="11852" y="9101"/>
                    <a:pt x="11877" y="8899"/>
                    <a:pt x="11877" y="8710"/>
                  </a:cubicBezTo>
                  <a:lnTo>
                    <a:pt x="11877" y="7266"/>
                  </a:lnTo>
                  <a:cubicBezTo>
                    <a:pt x="11877" y="6626"/>
                    <a:pt x="11465" y="6303"/>
                    <a:pt x="10750" y="6303"/>
                  </a:cubicBezTo>
                  <a:close/>
                  <a:moveTo>
                    <a:pt x="476" y="9104"/>
                  </a:moveTo>
                  <a:cubicBezTo>
                    <a:pt x="215" y="9104"/>
                    <a:pt x="0" y="9294"/>
                    <a:pt x="0" y="9520"/>
                  </a:cubicBezTo>
                  <a:cubicBezTo>
                    <a:pt x="0" y="9745"/>
                    <a:pt x="215" y="9936"/>
                    <a:pt x="476" y="9936"/>
                  </a:cubicBezTo>
                  <a:lnTo>
                    <a:pt x="1879" y="9936"/>
                  </a:lnTo>
                  <a:cubicBezTo>
                    <a:pt x="2140" y="9936"/>
                    <a:pt x="2355" y="9745"/>
                    <a:pt x="2355" y="9520"/>
                  </a:cubicBezTo>
                  <a:cubicBezTo>
                    <a:pt x="2355" y="9294"/>
                    <a:pt x="2140" y="9104"/>
                    <a:pt x="1879" y="9104"/>
                  </a:cubicBezTo>
                  <a:lnTo>
                    <a:pt x="476" y="9104"/>
                  </a:lnTo>
                  <a:close/>
                  <a:moveTo>
                    <a:pt x="19721" y="9104"/>
                  </a:moveTo>
                  <a:cubicBezTo>
                    <a:pt x="19462" y="9104"/>
                    <a:pt x="19245" y="9294"/>
                    <a:pt x="19245" y="9520"/>
                  </a:cubicBezTo>
                  <a:cubicBezTo>
                    <a:pt x="19245" y="9745"/>
                    <a:pt x="19462" y="9936"/>
                    <a:pt x="19721" y="9936"/>
                  </a:cubicBezTo>
                  <a:lnTo>
                    <a:pt x="21124" y="9936"/>
                  </a:lnTo>
                  <a:cubicBezTo>
                    <a:pt x="21384" y="9936"/>
                    <a:pt x="21600" y="9745"/>
                    <a:pt x="21600" y="9520"/>
                  </a:cubicBezTo>
                  <a:cubicBezTo>
                    <a:pt x="21600" y="9294"/>
                    <a:pt x="21384" y="9104"/>
                    <a:pt x="21124" y="9104"/>
                  </a:cubicBezTo>
                  <a:lnTo>
                    <a:pt x="19721" y="9104"/>
                  </a:lnTo>
                  <a:close/>
                  <a:moveTo>
                    <a:pt x="10800" y="13306"/>
                  </a:moveTo>
                  <a:cubicBezTo>
                    <a:pt x="10153" y="13306"/>
                    <a:pt x="9622" y="13769"/>
                    <a:pt x="9622" y="14334"/>
                  </a:cubicBezTo>
                  <a:cubicBezTo>
                    <a:pt x="9622" y="14896"/>
                    <a:pt x="10153" y="15363"/>
                    <a:pt x="10800" y="15363"/>
                  </a:cubicBezTo>
                  <a:cubicBezTo>
                    <a:pt x="11444" y="15363"/>
                    <a:pt x="11978" y="14896"/>
                    <a:pt x="11978" y="14334"/>
                  </a:cubicBezTo>
                  <a:cubicBezTo>
                    <a:pt x="11978" y="13769"/>
                    <a:pt x="11444" y="13306"/>
                    <a:pt x="10800" y="13306"/>
                  </a:cubicBezTo>
                  <a:close/>
                  <a:moveTo>
                    <a:pt x="2255" y="13350"/>
                  </a:moveTo>
                  <a:lnTo>
                    <a:pt x="1027" y="13984"/>
                  </a:lnTo>
                  <a:cubicBezTo>
                    <a:pt x="802" y="14100"/>
                    <a:pt x="722" y="14338"/>
                    <a:pt x="852" y="14531"/>
                  </a:cubicBezTo>
                  <a:cubicBezTo>
                    <a:pt x="937" y="14664"/>
                    <a:pt x="1120" y="14750"/>
                    <a:pt x="1278" y="14750"/>
                  </a:cubicBezTo>
                  <a:cubicBezTo>
                    <a:pt x="1362" y="14750"/>
                    <a:pt x="1429" y="14722"/>
                    <a:pt x="1503" y="14684"/>
                  </a:cubicBezTo>
                  <a:lnTo>
                    <a:pt x="2731" y="14072"/>
                  </a:lnTo>
                  <a:cubicBezTo>
                    <a:pt x="2955" y="13958"/>
                    <a:pt x="3038" y="13698"/>
                    <a:pt x="2907" y="13503"/>
                  </a:cubicBezTo>
                  <a:cubicBezTo>
                    <a:pt x="2778" y="13305"/>
                    <a:pt x="2481" y="13239"/>
                    <a:pt x="2255" y="13350"/>
                  </a:cubicBezTo>
                  <a:close/>
                  <a:moveTo>
                    <a:pt x="19144" y="13350"/>
                  </a:moveTo>
                  <a:cubicBezTo>
                    <a:pt x="18920" y="13239"/>
                    <a:pt x="18625" y="13305"/>
                    <a:pt x="18493" y="13503"/>
                  </a:cubicBezTo>
                  <a:cubicBezTo>
                    <a:pt x="18363" y="13698"/>
                    <a:pt x="18445" y="13958"/>
                    <a:pt x="18668" y="14072"/>
                  </a:cubicBezTo>
                  <a:lnTo>
                    <a:pt x="19896" y="14684"/>
                  </a:lnTo>
                  <a:cubicBezTo>
                    <a:pt x="19969" y="14722"/>
                    <a:pt x="20042" y="14750"/>
                    <a:pt x="20122" y="14750"/>
                  </a:cubicBezTo>
                  <a:cubicBezTo>
                    <a:pt x="20285" y="14750"/>
                    <a:pt x="20460" y="14661"/>
                    <a:pt x="20548" y="14531"/>
                  </a:cubicBezTo>
                  <a:cubicBezTo>
                    <a:pt x="20677" y="14334"/>
                    <a:pt x="20598" y="14100"/>
                    <a:pt x="20372" y="13984"/>
                  </a:cubicBezTo>
                  <a:lnTo>
                    <a:pt x="19144" y="1335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142" name="Group 14142"/>
          <p:cNvGrpSpPr/>
          <p:nvPr/>
        </p:nvGrpSpPr>
        <p:grpSpPr>
          <a:xfrm>
            <a:off x="4475317" y="392254"/>
            <a:ext cx="3344545" cy="720186"/>
            <a:chOff x="980288" y="243648"/>
            <a:chExt cx="6689091" cy="1440371"/>
          </a:xfrm>
        </p:grpSpPr>
        <p:sp>
          <p:nvSpPr>
            <p:cNvPr id="14137" name="Shape 14137"/>
            <p:cNvSpPr/>
            <p:nvPr/>
          </p:nvSpPr>
          <p:spPr>
            <a:xfrm>
              <a:off x="980288" y="243648"/>
              <a:ext cx="6689091" cy="96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chemeClr val="bg1">
                      <a:lumMod val="50000"/>
                    </a:schemeClr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Group Arrow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Process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4140" name="Group 14140"/>
            <p:cNvGrpSpPr/>
            <p:nvPr/>
          </p:nvGrpSpPr>
          <p:grpSpPr>
            <a:xfrm>
              <a:off x="2316654" y="1620518"/>
              <a:ext cx="3810001" cy="63501"/>
              <a:chOff x="0" y="-259195"/>
              <a:chExt cx="3810000" cy="63500"/>
            </a:xfrm>
          </p:grpSpPr>
          <p:sp>
            <p:nvSpPr>
              <p:cNvPr id="14138" name="Shape 14138"/>
              <p:cNvSpPr/>
              <p:nvPr/>
            </p:nvSpPr>
            <p:spPr>
              <a:xfrm>
                <a:off x="0" y="-259195"/>
                <a:ext cx="3810000" cy="63500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4139" name="Shape 14139"/>
              <p:cNvSpPr/>
              <p:nvPr/>
            </p:nvSpPr>
            <p:spPr>
              <a:xfrm>
                <a:off x="1270000" y="-259195"/>
                <a:ext cx="1270000" cy="635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4141" name="Shape 14141"/>
            <p:cNvSpPr/>
            <p:nvPr/>
          </p:nvSpPr>
          <p:spPr>
            <a:xfrm>
              <a:off x="1191349" y="1025347"/>
              <a:ext cx="6153641" cy="411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499"/>
                                        <p:tgtEl>
                                          <p:spTgt spid="1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99"/>
                                        <p:tgtEl>
                                          <p:spTgt spid="1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" fill="hold"/>
                                        <p:tgtEl>
                                          <p:spTgt spid="14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" fill="hold"/>
                                        <p:tgtEl>
                                          <p:spTgt spid="14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80" fill="hold"/>
                                        <p:tgtEl>
                                          <p:spTgt spid="14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" fill="hold"/>
                                        <p:tgtEl>
                                          <p:spTgt spid="14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99" fill="hold"/>
                                        <p:tgtEl>
                                          <p:spTgt spid="14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9" fill="hold"/>
                                        <p:tgtEl>
                                          <p:spTgt spid="14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7"/>
                            </p:stCondLst>
                            <p:childTnLst>
                              <p:par>
                                <p:cTn id="28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99" fill="hold"/>
                                        <p:tgtEl>
                                          <p:spTgt spid="14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99" fill="hold"/>
                                        <p:tgtEl>
                                          <p:spTgt spid="14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6"/>
                            </p:stCondLst>
                            <p:childTnLst>
                              <p:par>
                                <p:cTn id="33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99" fill="hold"/>
                                        <p:tgtEl>
                                          <p:spTgt spid="14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99" fill="hold"/>
                                        <p:tgtEl>
                                          <p:spTgt spid="14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5"/>
                            </p:stCondLst>
                            <p:childTnLst>
                              <p:par>
                                <p:cTn id="38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1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99" fill="hold"/>
                                        <p:tgtEl>
                                          <p:spTgt spid="14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99" fill="hold"/>
                                        <p:tgtEl>
                                          <p:spTgt spid="14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54"/>
                            </p:stCondLst>
                            <p:childTnLst>
                              <p:par>
                                <p:cTn id="43" presetID="2" presetClass="entr" presetSubtype="1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1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80" fill="hold"/>
                                        <p:tgtEl>
                                          <p:spTgt spid="14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" fill="hold"/>
                                        <p:tgtEl>
                                          <p:spTgt spid="14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654"/>
                            </p:stCondLst>
                            <p:childTnLst>
                              <p:par>
                                <p:cTn id="48" presetID="9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 fill="hold"/>
                                        <p:tgtEl>
                                          <p:spTgt spid="1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50" dur="499"/>
                                        <p:tgtEl>
                                          <p:spTgt spid="1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154"/>
                            </p:stCondLst>
                            <p:childTnLst>
                              <p:par>
                                <p:cTn id="52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 fill="hold"/>
                                        <p:tgtEl>
                                          <p:spTgt spid="1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54" dur="499"/>
                                        <p:tgtEl>
                                          <p:spTgt spid="1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54"/>
                            </p:stCondLst>
                            <p:childTnLst>
                              <p:par>
                                <p:cTn id="56" presetID="2" presetClass="entr" presetSubtype="1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 fill="hold"/>
                                        <p:tgtEl>
                                          <p:spTgt spid="1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80" fill="hold"/>
                                        <p:tgtEl>
                                          <p:spTgt spid="14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" fill="hold"/>
                                        <p:tgtEl>
                                          <p:spTgt spid="1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154"/>
                            </p:stCondLst>
                            <p:childTnLst>
                              <p:par>
                                <p:cTn id="61" presetID="9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 fill="hold"/>
                                        <p:tgtEl>
                                          <p:spTgt spid="1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63" dur="499"/>
                                        <p:tgtEl>
                                          <p:spTgt spid="1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654"/>
                            </p:stCondLst>
                            <p:childTnLst>
                              <p:par>
                                <p:cTn id="65" presetID="9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 fill="hold"/>
                                        <p:tgtEl>
                                          <p:spTgt spid="1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67" dur="499"/>
                                        <p:tgtEl>
                                          <p:spTgt spid="1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154"/>
                            </p:stCondLst>
                            <p:childTnLst>
                              <p:par>
                                <p:cTn id="69" presetID="2" presetClass="entr" presetSubtype="1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 fill="hold"/>
                                        <p:tgtEl>
                                          <p:spTgt spid="1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80" fill="hold"/>
                                        <p:tgtEl>
                                          <p:spTgt spid="1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" fill="hold"/>
                                        <p:tgtEl>
                                          <p:spTgt spid="1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654"/>
                            </p:stCondLst>
                            <p:childTnLst>
                              <p:par>
                                <p:cTn id="74" presetID="9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 fill="hold"/>
                                        <p:tgtEl>
                                          <p:spTgt spid="1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76" dur="499"/>
                                        <p:tgtEl>
                                          <p:spTgt spid="1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154"/>
                            </p:stCondLst>
                            <p:childTnLst>
                              <p:par>
                                <p:cTn id="78" presetID="9" presetClass="entr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 fill="hold"/>
                                        <p:tgtEl>
                                          <p:spTgt spid="1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80" dur="499"/>
                                        <p:tgtEl>
                                          <p:spTgt spid="1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654"/>
                            </p:stCondLst>
                            <p:childTnLst>
                              <p:par>
                                <p:cTn id="82" presetID="2" presetClass="entr" presetSubtype="1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 fill="hold"/>
                                        <p:tgtEl>
                                          <p:spTgt spid="1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80" fill="hold"/>
                                        <p:tgtEl>
                                          <p:spTgt spid="14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" fill="hold"/>
                                        <p:tgtEl>
                                          <p:spTgt spid="14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154"/>
                            </p:stCondLst>
                            <p:childTnLst>
                              <p:par>
                                <p:cTn id="87" presetID="9" presetClass="entr" presetSubtype="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 fill="hold"/>
                                        <p:tgtEl>
                                          <p:spTgt spid="1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89" dur="499"/>
                                        <p:tgtEl>
                                          <p:spTgt spid="1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654"/>
                            </p:stCondLst>
                            <p:childTnLst>
                              <p:par>
                                <p:cTn id="91" presetID="9" presetClass="entr" presetSubtype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 fill="hold"/>
                                        <p:tgtEl>
                                          <p:spTgt spid="1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93" dur="499"/>
                                        <p:tgtEl>
                                          <p:spTgt spid="1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89" grpId="4" bldLvl="0" animBg="1" advAuto="0"/>
      <p:bldP spid="14096" grpId="3" bldLvl="0" animBg="1" advAuto="0"/>
      <p:bldP spid="14104" grpId="2" bldLvl="0" animBg="1" advAuto="0"/>
      <p:bldP spid="14105" grpId="10" animBg="1" advAuto="0"/>
      <p:bldP spid="14106" grpId="11" animBg="1" advAuto="0"/>
      <p:bldP spid="14107" grpId="13" animBg="1" advAuto="0"/>
      <p:bldP spid="14108" grpId="14" animBg="1" advAuto="0"/>
      <p:bldP spid="14109" grpId="16" animBg="1" advAuto="0"/>
      <p:bldP spid="14110" grpId="17" animBg="1" advAuto="0"/>
      <p:bldP spid="14111" grpId="19" animBg="1" advAuto="0"/>
      <p:bldP spid="14112" grpId="20" animBg="1" advAuto="0"/>
      <p:bldP spid="14115" grpId="5" bldLvl="0" animBg="1" advAuto="0"/>
      <p:bldP spid="14118" grpId="6" bldLvl="0" animBg="1" advAuto="0"/>
      <p:bldP spid="14121" grpId="7" bldLvl="0" animBg="1" advAuto="0"/>
      <p:bldP spid="14124" grpId="8" bldLvl="0" animBg="1" advAuto="0"/>
      <p:bldP spid="14127" grpId="9" bldLvl="0" animBg="1" advAuto="0"/>
      <p:bldP spid="14130" grpId="12" bldLvl="0" animBg="1" advAuto="0"/>
      <p:bldP spid="14133" grpId="15" bldLvl="0" animBg="1" advAuto="0"/>
      <p:bldP spid="14136" grpId="18" bldLvl="0" animBg="1" advAuto="0"/>
      <p:bldP spid="14142" grpId="1" bldLvl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4" name="Shape 14144"/>
          <p:cNvSpPr>
            <a:spLocks noGrp="1"/>
          </p:cNvSpPr>
          <p:nvPr>
            <p:ph type="sldNum" sz="quarter" idx="2"/>
          </p:nvPr>
        </p:nvSpPr>
        <p:spPr>
          <a:xfrm>
            <a:off x="11781385" y="143242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17</a:t>
            </a:fld>
            <a:endParaRPr sz="1065">
              <a:solidFill>
                <a:srgbClr val="FFFFFF"/>
              </a:solidFill>
            </a:endParaRPr>
          </a:p>
        </p:txBody>
      </p:sp>
      <p:sp>
        <p:nvSpPr>
          <p:cNvPr id="14145" name="Shape 14145"/>
          <p:cNvSpPr/>
          <p:nvPr/>
        </p:nvSpPr>
        <p:spPr>
          <a:xfrm>
            <a:off x="1279751" y="4392837"/>
            <a:ext cx="968440" cy="153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168" y="21600"/>
                </a:lnTo>
                <a:lnTo>
                  <a:pt x="21600" y="0"/>
                </a:lnTo>
                <a:lnTo>
                  <a:pt x="3433" y="0"/>
                </a:lnTo>
                <a:cubicBezTo>
                  <a:pt x="3433" y="0"/>
                  <a:pt x="0" y="21600"/>
                  <a:pt x="0" y="21600"/>
                </a:cubicBezTo>
                <a:close/>
              </a:path>
            </a:pathLst>
          </a:custGeom>
          <a:solidFill>
            <a:srgbClr val="DCDEE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14148" name="Group 14148"/>
          <p:cNvGrpSpPr/>
          <p:nvPr/>
        </p:nvGrpSpPr>
        <p:grpSpPr>
          <a:xfrm>
            <a:off x="2053524" y="3616781"/>
            <a:ext cx="2024569" cy="163951"/>
            <a:chOff x="0" y="0"/>
            <a:chExt cx="4049137" cy="327900"/>
          </a:xfrm>
        </p:grpSpPr>
        <p:sp>
          <p:nvSpPr>
            <p:cNvPr id="14146" name="Shape 14146"/>
            <p:cNvSpPr/>
            <p:nvPr/>
          </p:nvSpPr>
          <p:spPr>
            <a:xfrm>
              <a:off x="0" y="0"/>
              <a:ext cx="1492686" cy="327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33" y="0"/>
                  </a:moveTo>
                  <a:lnTo>
                    <a:pt x="1614" y="0"/>
                  </a:lnTo>
                  <a:cubicBezTo>
                    <a:pt x="1884" y="3464"/>
                    <a:pt x="2174" y="6884"/>
                    <a:pt x="2501" y="10218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19531" y="16136"/>
                    <a:pt x="17736" y="8764"/>
                    <a:pt x="16333" y="0"/>
                  </a:cubicBez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147" name="Shape 14147"/>
            <p:cNvSpPr/>
            <p:nvPr/>
          </p:nvSpPr>
          <p:spPr>
            <a:xfrm>
              <a:off x="2666296" y="0"/>
              <a:ext cx="1382842" cy="327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280" y="21600"/>
                  </a:lnTo>
                  <a:cubicBezTo>
                    <a:pt x="20193" y="14740"/>
                    <a:pt x="20972" y="7522"/>
                    <a:pt x="21600" y="0"/>
                  </a:cubicBezTo>
                  <a:lnTo>
                    <a:pt x="5685" y="0"/>
                  </a:lnTo>
                  <a:cubicBezTo>
                    <a:pt x="4171" y="8764"/>
                    <a:pt x="2234" y="16136"/>
                    <a:pt x="0" y="21600"/>
                  </a:cubicBez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151" name="Group 14151"/>
          <p:cNvGrpSpPr/>
          <p:nvPr/>
        </p:nvGrpSpPr>
        <p:grpSpPr>
          <a:xfrm>
            <a:off x="2076228" y="2837324"/>
            <a:ext cx="2026471" cy="164128"/>
            <a:chOff x="0" y="0"/>
            <a:chExt cx="4052939" cy="328255"/>
          </a:xfrm>
        </p:grpSpPr>
        <p:sp>
          <p:nvSpPr>
            <p:cNvPr id="14149" name="Shape 14149"/>
            <p:cNvSpPr/>
            <p:nvPr/>
          </p:nvSpPr>
          <p:spPr>
            <a:xfrm>
              <a:off x="0" y="0"/>
              <a:ext cx="1214173" cy="328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74" y="0"/>
                  </a:lnTo>
                  <a:cubicBezTo>
                    <a:pt x="1230" y="6920"/>
                    <a:pt x="529" y="14129"/>
                    <a:pt x="0" y="21600"/>
                  </a:cubicBezTo>
                  <a:lnTo>
                    <a:pt x="17243" y="21600"/>
                  </a:lnTo>
                  <a:cubicBezTo>
                    <a:pt x="18350" y="13480"/>
                    <a:pt x="19830" y="6181"/>
                    <a:pt x="21600" y="0"/>
                  </a:cubicBez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150" name="Shape 14150"/>
            <p:cNvSpPr/>
            <p:nvPr/>
          </p:nvSpPr>
          <p:spPr>
            <a:xfrm>
              <a:off x="2838727" y="0"/>
              <a:ext cx="1214213" cy="328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57" y="21600"/>
                  </a:moveTo>
                  <a:lnTo>
                    <a:pt x="21600" y="21600"/>
                  </a:lnTo>
                  <a:cubicBezTo>
                    <a:pt x="21071" y="14129"/>
                    <a:pt x="20370" y="6920"/>
                    <a:pt x="19526" y="0"/>
                  </a:cubicBezTo>
                  <a:lnTo>
                    <a:pt x="0" y="0"/>
                  </a:lnTo>
                  <a:cubicBezTo>
                    <a:pt x="1770" y="6181"/>
                    <a:pt x="3250" y="13480"/>
                    <a:pt x="4357" y="21600"/>
                  </a:cubicBez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154" name="Group 14154"/>
          <p:cNvGrpSpPr/>
          <p:nvPr/>
        </p:nvGrpSpPr>
        <p:grpSpPr>
          <a:xfrm>
            <a:off x="2134048" y="2125860"/>
            <a:ext cx="5301543" cy="797919"/>
            <a:chOff x="0" y="0"/>
            <a:chExt cx="10603082" cy="1595834"/>
          </a:xfrm>
        </p:grpSpPr>
        <p:sp>
          <p:nvSpPr>
            <p:cNvPr id="14152" name="Shape 14152"/>
            <p:cNvSpPr/>
            <p:nvPr/>
          </p:nvSpPr>
          <p:spPr>
            <a:xfrm>
              <a:off x="170" y="0"/>
              <a:ext cx="10602913" cy="1595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63" y="0"/>
                  </a:moveTo>
                  <a:lnTo>
                    <a:pt x="19563" y="2621"/>
                  </a:lnTo>
                  <a:lnTo>
                    <a:pt x="18984" y="2621"/>
                  </a:lnTo>
                  <a:lnTo>
                    <a:pt x="4202" y="2621"/>
                  </a:lnTo>
                  <a:cubicBezTo>
                    <a:pt x="5799" y="3386"/>
                    <a:pt x="7152" y="9991"/>
                    <a:pt x="7780" y="19242"/>
                  </a:cubicBezTo>
                  <a:lnTo>
                    <a:pt x="19031" y="19242"/>
                  </a:lnTo>
                  <a:lnTo>
                    <a:pt x="19563" y="19242"/>
                  </a:lnTo>
                  <a:lnTo>
                    <a:pt x="19563" y="21600"/>
                  </a:lnTo>
                  <a:lnTo>
                    <a:pt x="20008" y="19242"/>
                  </a:lnTo>
                  <a:lnTo>
                    <a:pt x="21593" y="10840"/>
                  </a:lnTo>
                  <a:lnTo>
                    <a:pt x="21600" y="10803"/>
                  </a:lnTo>
                  <a:cubicBezTo>
                    <a:pt x="21600" y="10803"/>
                    <a:pt x="21599" y="10797"/>
                    <a:pt x="21599" y="10797"/>
                  </a:cubicBezTo>
                  <a:lnTo>
                    <a:pt x="20057" y="2621"/>
                  </a:lnTo>
                  <a:lnTo>
                    <a:pt x="19563" y="0"/>
                  </a:lnTo>
                  <a:close/>
                  <a:moveTo>
                    <a:pt x="3578" y="2675"/>
                  </a:moveTo>
                  <a:cubicBezTo>
                    <a:pt x="1981" y="3440"/>
                    <a:pt x="628" y="10039"/>
                    <a:pt x="0" y="19290"/>
                  </a:cubicBezTo>
                  <a:lnTo>
                    <a:pt x="2236" y="19290"/>
                  </a:lnTo>
                  <a:cubicBezTo>
                    <a:pt x="2667" y="16584"/>
                    <a:pt x="3249" y="14923"/>
                    <a:pt x="3889" y="14923"/>
                  </a:cubicBezTo>
                  <a:cubicBezTo>
                    <a:pt x="4529" y="14923"/>
                    <a:pt x="5111" y="16584"/>
                    <a:pt x="5542" y="19290"/>
                  </a:cubicBezTo>
                  <a:lnTo>
                    <a:pt x="7779" y="19290"/>
                  </a:lnTo>
                  <a:cubicBezTo>
                    <a:pt x="7150" y="10039"/>
                    <a:pt x="5798" y="3440"/>
                    <a:pt x="4200" y="2675"/>
                  </a:cubicBezTo>
                  <a:lnTo>
                    <a:pt x="3578" y="2675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153" name="Shape 14153"/>
            <p:cNvSpPr/>
            <p:nvPr/>
          </p:nvSpPr>
          <p:spPr>
            <a:xfrm>
              <a:off x="0" y="197574"/>
              <a:ext cx="3818391" cy="1227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62" y="0"/>
                  </a:moveTo>
                  <a:lnTo>
                    <a:pt x="9937" y="0"/>
                  </a:lnTo>
                  <a:cubicBezTo>
                    <a:pt x="5502" y="994"/>
                    <a:pt x="1745" y="9576"/>
                    <a:pt x="0" y="21600"/>
                  </a:cubicBezTo>
                  <a:lnTo>
                    <a:pt x="6209" y="21600"/>
                  </a:lnTo>
                  <a:cubicBezTo>
                    <a:pt x="7407" y="18082"/>
                    <a:pt x="9022" y="15922"/>
                    <a:pt x="10800" y="15922"/>
                  </a:cubicBezTo>
                  <a:cubicBezTo>
                    <a:pt x="12578" y="15922"/>
                    <a:pt x="14193" y="18082"/>
                    <a:pt x="15391" y="21600"/>
                  </a:cubicBezTo>
                  <a:lnTo>
                    <a:pt x="21600" y="21600"/>
                  </a:lnTo>
                  <a:cubicBezTo>
                    <a:pt x="19855" y="9576"/>
                    <a:pt x="16098" y="994"/>
                    <a:pt x="11662" y="0"/>
                  </a:cubicBezTo>
                  <a:close/>
                </a:path>
              </a:pathLst>
            </a:custGeom>
            <a:solidFill>
              <a:srgbClr val="222A35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157" name="Group 14157"/>
          <p:cNvGrpSpPr/>
          <p:nvPr/>
        </p:nvGrpSpPr>
        <p:grpSpPr>
          <a:xfrm>
            <a:off x="2042059" y="2905323"/>
            <a:ext cx="4820644" cy="797919"/>
            <a:chOff x="0" y="0"/>
            <a:chExt cx="9641286" cy="1595834"/>
          </a:xfrm>
        </p:grpSpPr>
        <p:sp>
          <p:nvSpPr>
            <p:cNvPr id="14155" name="Shape 14155"/>
            <p:cNvSpPr/>
            <p:nvPr/>
          </p:nvSpPr>
          <p:spPr>
            <a:xfrm>
              <a:off x="397" y="0"/>
              <a:ext cx="9640889" cy="1595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60" y="0"/>
                  </a:moveTo>
                  <a:lnTo>
                    <a:pt x="19360" y="2621"/>
                  </a:lnTo>
                  <a:lnTo>
                    <a:pt x="18723" y="2621"/>
                  </a:lnTo>
                  <a:lnTo>
                    <a:pt x="9233" y="2621"/>
                  </a:lnTo>
                  <a:cubicBezTo>
                    <a:pt x="9333" y="4921"/>
                    <a:pt x="9386" y="7336"/>
                    <a:pt x="9386" y="9825"/>
                  </a:cubicBezTo>
                  <a:cubicBezTo>
                    <a:pt x="9386" y="13127"/>
                    <a:pt x="9292" y="16295"/>
                    <a:pt x="9120" y="19242"/>
                  </a:cubicBezTo>
                  <a:lnTo>
                    <a:pt x="18774" y="19242"/>
                  </a:lnTo>
                  <a:lnTo>
                    <a:pt x="19360" y="19242"/>
                  </a:lnTo>
                  <a:lnTo>
                    <a:pt x="19360" y="21600"/>
                  </a:lnTo>
                  <a:lnTo>
                    <a:pt x="19849" y="19242"/>
                  </a:lnTo>
                  <a:lnTo>
                    <a:pt x="21592" y="10840"/>
                  </a:lnTo>
                  <a:lnTo>
                    <a:pt x="21600" y="10803"/>
                  </a:lnTo>
                  <a:lnTo>
                    <a:pt x="21599" y="10797"/>
                  </a:lnTo>
                  <a:lnTo>
                    <a:pt x="19904" y="2621"/>
                  </a:lnTo>
                  <a:lnTo>
                    <a:pt x="19360" y="0"/>
                  </a:lnTo>
                  <a:close/>
                  <a:moveTo>
                    <a:pt x="153" y="2584"/>
                  </a:moveTo>
                  <a:cubicBezTo>
                    <a:pt x="53" y="4884"/>
                    <a:pt x="0" y="7293"/>
                    <a:pt x="0" y="9782"/>
                  </a:cubicBezTo>
                  <a:cubicBezTo>
                    <a:pt x="0" y="13088"/>
                    <a:pt x="96" y="16251"/>
                    <a:pt x="269" y="19199"/>
                  </a:cubicBezTo>
                  <a:lnTo>
                    <a:pt x="2548" y="19199"/>
                  </a:lnTo>
                  <a:cubicBezTo>
                    <a:pt x="2230" y="16556"/>
                    <a:pt x="2042" y="13303"/>
                    <a:pt x="2042" y="9782"/>
                  </a:cubicBezTo>
                  <a:cubicBezTo>
                    <a:pt x="2042" y="7191"/>
                    <a:pt x="2144" y="4749"/>
                    <a:pt x="2324" y="2584"/>
                  </a:cubicBezTo>
                  <a:lnTo>
                    <a:pt x="153" y="2584"/>
                  </a:lnTo>
                  <a:close/>
                  <a:moveTo>
                    <a:pt x="7057" y="2584"/>
                  </a:moveTo>
                  <a:cubicBezTo>
                    <a:pt x="7237" y="4749"/>
                    <a:pt x="7340" y="7191"/>
                    <a:pt x="7340" y="9782"/>
                  </a:cubicBezTo>
                  <a:cubicBezTo>
                    <a:pt x="7340" y="13303"/>
                    <a:pt x="7151" y="16556"/>
                    <a:pt x="6832" y="19199"/>
                  </a:cubicBezTo>
                  <a:lnTo>
                    <a:pt x="9115" y="19199"/>
                  </a:lnTo>
                  <a:cubicBezTo>
                    <a:pt x="9287" y="16252"/>
                    <a:pt x="9382" y="13084"/>
                    <a:pt x="9382" y="9782"/>
                  </a:cubicBezTo>
                  <a:cubicBezTo>
                    <a:pt x="9382" y="7293"/>
                    <a:pt x="9328" y="4884"/>
                    <a:pt x="9228" y="2584"/>
                  </a:cubicBezTo>
                  <a:lnTo>
                    <a:pt x="7057" y="2584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156" name="Shape 14156"/>
            <p:cNvSpPr/>
            <p:nvPr/>
          </p:nvSpPr>
          <p:spPr>
            <a:xfrm>
              <a:off x="0" y="190896"/>
              <a:ext cx="4187825" cy="1227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4" y="0"/>
                  </a:moveTo>
                  <a:cubicBezTo>
                    <a:pt x="125" y="2990"/>
                    <a:pt x="0" y="6122"/>
                    <a:pt x="0" y="9358"/>
                  </a:cubicBezTo>
                  <a:cubicBezTo>
                    <a:pt x="0" y="13656"/>
                    <a:pt x="224" y="17768"/>
                    <a:pt x="622" y="21600"/>
                  </a:cubicBezTo>
                  <a:lnTo>
                    <a:pt x="5869" y="21600"/>
                  </a:lnTo>
                  <a:cubicBezTo>
                    <a:pt x="5135" y="18164"/>
                    <a:pt x="4700" y="13935"/>
                    <a:pt x="4700" y="9358"/>
                  </a:cubicBezTo>
                  <a:cubicBezTo>
                    <a:pt x="4700" y="5989"/>
                    <a:pt x="4937" y="2815"/>
                    <a:pt x="5353" y="0"/>
                  </a:cubicBezTo>
                  <a:lnTo>
                    <a:pt x="354" y="0"/>
                  </a:lnTo>
                  <a:close/>
                  <a:moveTo>
                    <a:pt x="16247" y="0"/>
                  </a:moveTo>
                  <a:cubicBezTo>
                    <a:pt x="16663" y="2815"/>
                    <a:pt x="16900" y="5989"/>
                    <a:pt x="16900" y="9358"/>
                  </a:cubicBezTo>
                  <a:cubicBezTo>
                    <a:pt x="16900" y="13935"/>
                    <a:pt x="16465" y="18164"/>
                    <a:pt x="15731" y="21600"/>
                  </a:cubicBezTo>
                  <a:lnTo>
                    <a:pt x="20986" y="21600"/>
                  </a:lnTo>
                  <a:cubicBezTo>
                    <a:pt x="21381" y="17769"/>
                    <a:pt x="21600" y="13651"/>
                    <a:pt x="21600" y="9358"/>
                  </a:cubicBezTo>
                  <a:cubicBezTo>
                    <a:pt x="21600" y="6122"/>
                    <a:pt x="21475" y="2990"/>
                    <a:pt x="21246" y="0"/>
                  </a:cubicBezTo>
                  <a:lnTo>
                    <a:pt x="16247" y="0"/>
                  </a:lnTo>
                  <a:close/>
                </a:path>
              </a:pathLst>
            </a:custGeom>
            <a:solidFill>
              <a:srgbClr val="222A35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160" name="Group 14160"/>
          <p:cNvGrpSpPr/>
          <p:nvPr/>
        </p:nvGrpSpPr>
        <p:grpSpPr>
          <a:xfrm>
            <a:off x="1432856" y="3681413"/>
            <a:ext cx="4890295" cy="797917"/>
            <a:chOff x="0" y="0"/>
            <a:chExt cx="9780587" cy="1595834"/>
          </a:xfrm>
        </p:grpSpPr>
        <p:sp>
          <p:nvSpPr>
            <p:cNvPr id="14158" name="Shape 14158"/>
            <p:cNvSpPr/>
            <p:nvPr/>
          </p:nvSpPr>
          <p:spPr>
            <a:xfrm>
              <a:off x="0" y="0"/>
              <a:ext cx="9780588" cy="1595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92" y="0"/>
                  </a:moveTo>
                  <a:lnTo>
                    <a:pt x="19392" y="2621"/>
                  </a:lnTo>
                  <a:lnTo>
                    <a:pt x="18764" y="2621"/>
                  </a:lnTo>
                  <a:lnTo>
                    <a:pt x="11347" y="2621"/>
                  </a:lnTo>
                  <a:cubicBezTo>
                    <a:pt x="11345" y="2640"/>
                    <a:pt x="11343" y="2657"/>
                    <a:pt x="11342" y="2675"/>
                  </a:cubicBezTo>
                  <a:lnTo>
                    <a:pt x="8625" y="2675"/>
                  </a:lnTo>
                  <a:cubicBezTo>
                    <a:pt x="8241" y="4043"/>
                    <a:pt x="7794" y="4829"/>
                    <a:pt x="7317" y="4829"/>
                  </a:cubicBezTo>
                  <a:cubicBezTo>
                    <a:pt x="6840" y="4829"/>
                    <a:pt x="6393" y="4043"/>
                    <a:pt x="6008" y="2675"/>
                  </a:cubicBezTo>
                  <a:lnTo>
                    <a:pt x="2712" y="2675"/>
                  </a:lnTo>
                  <a:lnTo>
                    <a:pt x="0" y="19290"/>
                  </a:lnTo>
                  <a:lnTo>
                    <a:pt x="3598" y="19290"/>
                  </a:lnTo>
                  <a:lnTo>
                    <a:pt x="3606" y="19242"/>
                  </a:lnTo>
                  <a:lnTo>
                    <a:pt x="18815" y="19242"/>
                  </a:lnTo>
                  <a:lnTo>
                    <a:pt x="19392" y="19242"/>
                  </a:lnTo>
                  <a:lnTo>
                    <a:pt x="19392" y="21600"/>
                  </a:lnTo>
                  <a:lnTo>
                    <a:pt x="19874" y="19242"/>
                  </a:lnTo>
                  <a:lnTo>
                    <a:pt x="21592" y="10840"/>
                  </a:lnTo>
                  <a:lnTo>
                    <a:pt x="21600" y="10803"/>
                  </a:lnTo>
                  <a:lnTo>
                    <a:pt x="21599" y="10797"/>
                  </a:lnTo>
                  <a:lnTo>
                    <a:pt x="19928" y="2621"/>
                  </a:lnTo>
                  <a:lnTo>
                    <a:pt x="19392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159" name="Shape 14159"/>
            <p:cNvSpPr/>
            <p:nvPr/>
          </p:nvSpPr>
          <p:spPr>
            <a:xfrm>
              <a:off x="41" y="197498"/>
              <a:ext cx="5139904" cy="1227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23" y="2801"/>
                  </a:moveTo>
                  <a:cubicBezTo>
                    <a:pt x="13015" y="2801"/>
                    <a:pt x="12165" y="1778"/>
                    <a:pt x="11433" y="0"/>
                  </a:cubicBezTo>
                  <a:lnTo>
                    <a:pt x="5160" y="0"/>
                  </a:lnTo>
                  <a:lnTo>
                    <a:pt x="0" y="21600"/>
                  </a:lnTo>
                  <a:lnTo>
                    <a:pt x="6846" y="21600"/>
                  </a:lnTo>
                  <a:lnTo>
                    <a:pt x="9007" y="12553"/>
                  </a:lnTo>
                  <a:cubicBezTo>
                    <a:pt x="10411" y="16518"/>
                    <a:pt x="12102" y="18834"/>
                    <a:pt x="13923" y="18834"/>
                  </a:cubicBezTo>
                  <a:cubicBezTo>
                    <a:pt x="17221" y="18834"/>
                    <a:pt x="20093" y="11236"/>
                    <a:pt x="21600" y="0"/>
                  </a:cubicBezTo>
                  <a:lnTo>
                    <a:pt x="16413" y="0"/>
                  </a:lnTo>
                  <a:cubicBezTo>
                    <a:pt x="15681" y="1778"/>
                    <a:pt x="14831" y="2801"/>
                    <a:pt x="13923" y="2801"/>
                  </a:cubicBezTo>
                  <a:close/>
                </a:path>
              </a:pathLst>
            </a:custGeom>
            <a:solidFill>
              <a:srgbClr val="222A35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164" name="Group 14164"/>
          <p:cNvGrpSpPr/>
          <p:nvPr/>
        </p:nvGrpSpPr>
        <p:grpSpPr>
          <a:xfrm>
            <a:off x="1065272" y="4450755"/>
            <a:ext cx="4500840" cy="797917"/>
            <a:chOff x="0" y="0"/>
            <a:chExt cx="9001678" cy="1595834"/>
          </a:xfrm>
        </p:grpSpPr>
        <p:sp>
          <p:nvSpPr>
            <p:cNvPr id="14161" name="Shape 14161"/>
            <p:cNvSpPr/>
            <p:nvPr/>
          </p:nvSpPr>
          <p:spPr>
            <a:xfrm>
              <a:off x="0" y="190502"/>
              <a:ext cx="2056737" cy="1227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600" extrusionOk="0">
                  <a:moveTo>
                    <a:pt x="1236" y="5411"/>
                  </a:moveTo>
                  <a:cubicBezTo>
                    <a:pt x="-412" y="8227"/>
                    <a:pt x="-412" y="12793"/>
                    <a:pt x="1236" y="15612"/>
                  </a:cubicBezTo>
                  <a:lnTo>
                    <a:pt x="3656" y="19742"/>
                  </a:lnTo>
                  <a:cubicBezTo>
                    <a:pt x="4198" y="20668"/>
                    <a:pt x="4850" y="21283"/>
                    <a:pt x="5540" y="21600"/>
                  </a:cubicBezTo>
                  <a:lnTo>
                    <a:pt x="7742" y="21600"/>
                  </a:lnTo>
                  <a:cubicBezTo>
                    <a:pt x="8433" y="21283"/>
                    <a:pt x="9086" y="20667"/>
                    <a:pt x="9628" y="19742"/>
                  </a:cubicBezTo>
                  <a:lnTo>
                    <a:pt x="21188" y="0"/>
                  </a:lnTo>
                  <a:lnTo>
                    <a:pt x="4405" y="0"/>
                  </a:lnTo>
                  <a:cubicBezTo>
                    <a:pt x="4405" y="0"/>
                    <a:pt x="1236" y="5411"/>
                    <a:pt x="1236" y="541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55600" rotWithShape="0">
                <a:srgbClr val="000000">
                  <a:alpha val="7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162" name="Shape 14162"/>
            <p:cNvSpPr/>
            <p:nvPr/>
          </p:nvSpPr>
          <p:spPr>
            <a:xfrm>
              <a:off x="-1" y="0"/>
              <a:ext cx="9001680" cy="1595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600" extrusionOk="0">
                  <a:moveTo>
                    <a:pt x="19115" y="0"/>
                  </a:moveTo>
                  <a:lnTo>
                    <a:pt x="19115" y="2621"/>
                  </a:lnTo>
                  <a:lnTo>
                    <a:pt x="18436" y="2621"/>
                  </a:lnTo>
                  <a:lnTo>
                    <a:pt x="4906" y="2621"/>
                  </a:lnTo>
                  <a:lnTo>
                    <a:pt x="4913" y="2578"/>
                  </a:lnTo>
                  <a:lnTo>
                    <a:pt x="1021" y="2578"/>
                  </a:lnTo>
                  <a:cubicBezTo>
                    <a:pt x="1021" y="2578"/>
                    <a:pt x="286" y="6742"/>
                    <a:pt x="286" y="6742"/>
                  </a:cubicBezTo>
                  <a:cubicBezTo>
                    <a:pt x="-96" y="8908"/>
                    <a:pt x="-96" y="12421"/>
                    <a:pt x="286" y="14590"/>
                  </a:cubicBezTo>
                  <a:lnTo>
                    <a:pt x="848" y="17770"/>
                  </a:lnTo>
                  <a:cubicBezTo>
                    <a:pt x="973" y="18482"/>
                    <a:pt x="1125" y="18955"/>
                    <a:pt x="1285" y="19199"/>
                  </a:cubicBezTo>
                  <a:lnTo>
                    <a:pt x="1795" y="19199"/>
                  </a:lnTo>
                  <a:cubicBezTo>
                    <a:pt x="1952" y="18959"/>
                    <a:pt x="2102" y="18498"/>
                    <a:pt x="2226" y="17808"/>
                  </a:cubicBezTo>
                  <a:cubicBezTo>
                    <a:pt x="2100" y="18519"/>
                    <a:pt x="1949" y="18992"/>
                    <a:pt x="1789" y="19236"/>
                  </a:cubicBezTo>
                  <a:lnTo>
                    <a:pt x="18491" y="19236"/>
                  </a:lnTo>
                  <a:lnTo>
                    <a:pt x="19115" y="19236"/>
                  </a:lnTo>
                  <a:lnTo>
                    <a:pt x="19115" y="21600"/>
                  </a:lnTo>
                  <a:lnTo>
                    <a:pt x="19637" y="19236"/>
                  </a:lnTo>
                  <a:lnTo>
                    <a:pt x="21495" y="10835"/>
                  </a:lnTo>
                  <a:lnTo>
                    <a:pt x="21504" y="10797"/>
                  </a:lnTo>
                  <a:lnTo>
                    <a:pt x="21503" y="10792"/>
                  </a:lnTo>
                  <a:lnTo>
                    <a:pt x="19695" y="2621"/>
                  </a:lnTo>
                  <a:lnTo>
                    <a:pt x="19115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163" name="Shape 14163"/>
            <p:cNvSpPr/>
            <p:nvPr/>
          </p:nvSpPr>
          <p:spPr>
            <a:xfrm>
              <a:off x="0" y="190502"/>
              <a:ext cx="2056737" cy="1227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600" extrusionOk="0">
                  <a:moveTo>
                    <a:pt x="1236" y="5411"/>
                  </a:moveTo>
                  <a:cubicBezTo>
                    <a:pt x="-412" y="8227"/>
                    <a:pt x="-412" y="12793"/>
                    <a:pt x="1236" y="15612"/>
                  </a:cubicBezTo>
                  <a:lnTo>
                    <a:pt x="3656" y="19742"/>
                  </a:lnTo>
                  <a:cubicBezTo>
                    <a:pt x="4198" y="20668"/>
                    <a:pt x="4850" y="21283"/>
                    <a:pt x="5540" y="21600"/>
                  </a:cubicBezTo>
                  <a:lnTo>
                    <a:pt x="7742" y="21600"/>
                  </a:lnTo>
                  <a:cubicBezTo>
                    <a:pt x="8433" y="21283"/>
                    <a:pt x="9086" y="20667"/>
                    <a:pt x="9628" y="19742"/>
                  </a:cubicBezTo>
                  <a:lnTo>
                    <a:pt x="21188" y="0"/>
                  </a:lnTo>
                  <a:lnTo>
                    <a:pt x="4405" y="0"/>
                  </a:lnTo>
                  <a:cubicBezTo>
                    <a:pt x="4405" y="0"/>
                    <a:pt x="1236" y="5411"/>
                    <a:pt x="1236" y="5411"/>
                  </a:cubicBezTo>
                  <a:close/>
                </a:path>
              </a:pathLst>
            </a:custGeom>
            <a:solidFill>
              <a:srgbClr val="222A35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sp>
        <p:nvSpPr>
          <p:cNvPr id="14165" name="Shape 14165"/>
          <p:cNvSpPr/>
          <p:nvPr/>
        </p:nvSpPr>
        <p:spPr>
          <a:xfrm>
            <a:off x="8109524" y="2195763"/>
            <a:ext cx="589020" cy="589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9050" cmpd="sng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grpSp>
        <p:nvGrpSpPr>
          <p:cNvPr id="14168" name="Group 14168"/>
          <p:cNvGrpSpPr/>
          <p:nvPr/>
        </p:nvGrpSpPr>
        <p:grpSpPr>
          <a:xfrm>
            <a:off x="9057640" y="2125980"/>
            <a:ext cx="2278380" cy="713740"/>
            <a:chOff x="0" y="-28787"/>
            <a:chExt cx="3823021" cy="1427559"/>
          </a:xfrm>
        </p:grpSpPr>
        <p:sp>
          <p:nvSpPr>
            <p:cNvPr id="14166" name="Shape 14166"/>
            <p:cNvSpPr/>
            <p:nvPr/>
          </p:nvSpPr>
          <p:spPr>
            <a:xfrm>
              <a:off x="0" y="-28787"/>
              <a:ext cx="3367616" cy="434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lnSpc>
                  <a:spcPct val="80000"/>
                </a:lnSpc>
                <a:defRPr sz="3000">
                  <a:solidFill>
                    <a:srgbClr val="3AA6DE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465" dirty="0">
                  <a:solidFill>
                    <a:schemeClr val="accent1"/>
                  </a:solidFill>
                </a:rPr>
                <a:t>Subtitle Goes Here</a:t>
              </a:r>
            </a:p>
          </p:txBody>
        </p:sp>
        <p:sp>
          <p:nvSpPr>
            <p:cNvPr id="14167" name="Shape 14167"/>
            <p:cNvSpPr/>
            <p:nvPr/>
          </p:nvSpPr>
          <p:spPr>
            <a:xfrm>
              <a:off x="0" y="456418"/>
              <a:ext cx="3823021" cy="942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>
                  <a:solidFill>
                    <a:schemeClr val="bg1">
                      <a:lumMod val="50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sp>
        <p:nvSpPr>
          <p:cNvPr id="14169" name="Shape 14169"/>
          <p:cNvSpPr/>
          <p:nvPr/>
        </p:nvSpPr>
        <p:spPr>
          <a:xfrm>
            <a:off x="8256265" y="2319073"/>
            <a:ext cx="295539" cy="292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41" extrusionOk="0">
                <a:moveTo>
                  <a:pt x="19969" y="10194"/>
                </a:moveTo>
                <a:lnTo>
                  <a:pt x="13338" y="10194"/>
                </a:lnTo>
                <a:lnTo>
                  <a:pt x="13338" y="6979"/>
                </a:lnTo>
                <a:lnTo>
                  <a:pt x="19969" y="6979"/>
                </a:lnTo>
                <a:cubicBezTo>
                  <a:pt x="19969" y="6979"/>
                  <a:pt x="19969" y="10194"/>
                  <a:pt x="19969" y="10194"/>
                </a:cubicBezTo>
                <a:close/>
                <a:moveTo>
                  <a:pt x="18263" y="19707"/>
                </a:moveTo>
                <a:lnTo>
                  <a:pt x="12508" y="19707"/>
                </a:lnTo>
                <a:lnTo>
                  <a:pt x="12508" y="11828"/>
                </a:lnTo>
                <a:lnTo>
                  <a:pt x="18263" y="11828"/>
                </a:lnTo>
                <a:cubicBezTo>
                  <a:pt x="18263" y="11828"/>
                  <a:pt x="18263" y="19707"/>
                  <a:pt x="18263" y="19707"/>
                </a:cubicBezTo>
                <a:close/>
                <a:moveTo>
                  <a:pt x="3388" y="11828"/>
                </a:moveTo>
                <a:lnTo>
                  <a:pt x="9111" y="11828"/>
                </a:lnTo>
                <a:lnTo>
                  <a:pt x="9111" y="19707"/>
                </a:lnTo>
                <a:lnTo>
                  <a:pt x="3388" y="19707"/>
                </a:lnTo>
                <a:cubicBezTo>
                  <a:pt x="3388" y="19707"/>
                  <a:pt x="3388" y="11828"/>
                  <a:pt x="3388" y="11828"/>
                </a:cubicBezTo>
                <a:close/>
                <a:moveTo>
                  <a:pt x="1631" y="6979"/>
                </a:moveTo>
                <a:lnTo>
                  <a:pt x="8312" y="6979"/>
                </a:lnTo>
                <a:lnTo>
                  <a:pt x="8312" y="10194"/>
                </a:lnTo>
                <a:lnTo>
                  <a:pt x="1631" y="10194"/>
                </a:lnTo>
                <a:cubicBezTo>
                  <a:pt x="1631" y="10194"/>
                  <a:pt x="1631" y="6979"/>
                  <a:pt x="1631" y="6979"/>
                </a:cubicBezTo>
                <a:close/>
                <a:moveTo>
                  <a:pt x="6045" y="1930"/>
                </a:moveTo>
                <a:cubicBezTo>
                  <a:pt x="6403" y="1571"/>
                  <a:pt x="7014" y="1544"/>
                  <a:pt x="7401" y="1860"/>
                </a:cubicBezTo>
                <a:lnTo>
                  <a:pt x="8958" y="4759"/>
                </a:lnTo>
                <a:lnTo>
                  <a:pt x="5969" y="3280"/>
                </a:lnTo>
                <a:cubicBezTo>
                  <a:pt x="5653" y="2881"/>
                  <a:pt x="5679" y="2298"/>
                  <a:pt x="6045" y="1930"/>
                </a:cubicBezTo>
                <a:cubicBezTo>
                  <a:pt x="6045" y="1930"/>
                  <a:pt x="6045" y="1930"/>
                  <a:pt x="6045" y="1930"/>
                </a:cubicBezTo>
                <a:close/>
                <a:moveTo>
                  <a:pt x="13915" y="1860"/>
                </a:moveTo>
                <a:cubicBezTo>
                  <a:pt x="14312" y="1537"/>
                  <a:pt x="14900" y="1558"/>
                  <a:pt x="15271" y="1930"/>
                </a:cubicBezTo>
                <a:cubicBezTo>
                  <a:pt x="15463" y="2121"/>
                  <a:pt x="15569" y="2376"/>
                  <a:pt x="15569" y="2647"/>
                </a:cubicBezTo>
                <a:cubicBezTo>
                  <a:pt x="15569" y="2878"/>
                  <a:pt x="15492" y="3100"/>
                  <a:pt x="15348" y="3280"/>
                </a:cubicBezTo>
                <a:lnTo>
                  <a:pt x="12357" y="4759"/>
                </a:lnTo>
                <a:cubicBezTo>
                  <a:pt x="12357" y="4759"/>
                  <a:pt x="13915" y="1860"/>
                  <a:pt x="13915" y="1860"/>
                </a:cubicBezTo>
                <a:close/>
                <a:moveTo>
                  <a:pt x="11708" y="10194"/>
                </a:moveTo>
                <a:lnTo>
                  <a:pt x="9943" y="10194"/>
                </a:lnTo>
                <a:lnTo>
                  <a:pt x="9943" y="6979"/>
                </a:lnTo>
                <a:lnTo>
                  <a:pt x="11708" y="6979"/>
                </a:lnTo>
                <a:cubicBezTo>
                  <a:pt x="11708" y="6979"/>
                  <a:pt x="11708" y="10194"/>
                  <a:pt x="11708" y="10194"/>
                </a:cubicBezTo>
                <a:close/>
                <a:moveTo>
                  <a:pt x="9928" y="19707"/>
                </a:moveTo>
                <a:lnTo>
                  <a:pt x="9928" y="11828"/>
                </a:lnTo>
                <a:lnTo>
                  <a:pt x="11693" y="11828"/>
                </a:lnTo>
                <a:lnTo>
                  <a:pt x="11693" y="19707"/>
                </a:lnTo>
                <a:cubicBezTo>
                  <a:pt x="11693" y="19707"/>
                  <a:pt x="9928" y="19707"/>
                  <a:pt x="9928" y="19707"/>
                </a:cubicBezTo>
                <a:close/>
                <a:moveTo>
                  <a:pt x="20783" y="5346"/>
                </a:moveTo>
                <a:lnTo>
                  <a:pt x="14854" y="5346"/>
                </a:lnTo>
                <a:lnTo>
                  <a:pt x="16209" y="4673"/>
                </a:lnTo>
                <a:cubicBezTo>
                  <a:pt x="16289" y="4635"/>
                  <a:pt x="16361" y="4583"/>
                  <a:pt x="16424" y="4520"/>
                </a:cubicBezTo>
                <a:cubicBezTo>
                  <a:pt x="16922" y="4020"/>
                  <a:pt x="17199" y="3354"/>
                  <a:pt x="17199" y="2647"/>
                </a:cubicBezTo>
                <a:cubicBezTo>
                  <a:pt x="17199" y="1940"/>
                  <a:pt x="16924" y="1275"/>
                  <a:pt x="16424" y="774"/>
                </a:cubicBezTo>
                <a:cubicBezTo>
                  <a:pt x="15393" y="-257"/>
                  <a:pt x="13719" y="-257"/>
                  <a:pt x="12686" y="774"/>
                </a:cubicBezTo>
                <a:cubicBezTo>
                  <a:pt x="12631" y="831"/>
                  <a:pt x="12584" y="895"/>
                  <a:pt x="12546" y="965"/>
                </a:cubicBezTo>
                <a:lnTo>
                  <a:pt x="10659" y="4476"/>
                </a:lnTo>
                <a:lnTo>
                  <a:pt x="8772" y="966"/>
                </a:lnTo>
                <a:cubicBezTo>
                  <a:pt x="8732" y="895"/>
                  <a:pt x="8687" y="831"/>
                  <a:pt x="8629" y="776"/>
                </a:cubicBezTo>
                <a:cubicBezTo>
                  <a:pt x="7601" y="-259"/>
                  <a:pt x="5923" y="-259"/>
                  <a:pt x="4893" y="776"/>
                </a:cubicBezTo>
                <a:cubicBezTo>
                  <a:pt x="3864" y="1807"/>
                  <a:pt x="3864" y="3487"/>
                  <a:pt x="4893" y="4520"/>
                </a:cubicBezTo>
                <a:cubicBezTo>
                  <a:pt x="4956" y="4583"/>
                  <a:pt x="5029" y="4635"/>
                  <a:pt x="5109" y="4673"/>
                </a:cubicBezTo>
                <a:lnTo>
                  <a:pt x="6462" y="5346"/>
                </a:lnTo>
                <a:lnTo>
                  <a:pt x="816" y="5346"/>
                </a:lnTo>
                <a:cubicBezTo>
                  <a:pt x="365" y="5346"/>
                  <a:pt x="0" y="5711"/>
                  <a:pt x="0" y="6162"/>
                </a:cubicBezTo>
                <a:lnTo>
                  <a:pt x="0" y="11012"/>
                </a:lnTo>
                <a:cubicBezTo>
                  <a:pt x="0" y="11463"/>
                  <a:pt x="365" y="11828"/>
                  <a:pt x="816" y="11828"/>
                </a:cubicBezTo>
                <a:lnTo>
                  <a:pt x="1758" y="11828"/>
                </a:lnTo>
                <a:lnTo>
                  <a:pt x="1758" y="20524"/>
                </a:lnTo>
                <a:cubicBezTo>
                  <a:pt x="1758" y="20976"/>
                  <a:pt x="2122" y="21341"/>
                  <a:pt x="2573" y="21341"/>
                </a:cubicBezTo>
                <a:lnTo>
                  <a:pt x="19078" y="21341"/>
                </a:lnTo>
                <a:cubicBezTo>
                  <a:pt x="19528" y="21341"/>
                  <a:pt x="19893" y="20976"/>
                  <a:pt x="19893" y="20524"/>
                </a:cubicBezTo>
                <a:lnTo>
                  <a:pt x="19893" y="11828"/>
                </a:lnTo>
                <a:lnTo>
                  <a:pt x="20783" y="11828"/>
                </a:lnTo>
                <a:cubicBezTo>
                  <a:pt x="21234" y="11828"/>
                  <a:pt x="21600" y="11463"/>
                  <a:pt x="21600" y="11012"/>
                </a:cubicBezTo>
                <a:lnTo>
                  <a:pt x="21600" y="6162"/>
                </a:lnTo>
                <a:cubicBezTo>
                  <a:pt x="21600" y="5711"/>
                  <a:pt x="21234" y="5346"/>
                  <a:pt x="20783" y="5346"/>
                </a:cubicBezTo>
                <a:cubicBezTo>
                  <a:pt x="20783" y="5346"/>
                  <a:pt x="20783" y="5346"/>
                  <a:pt x="20783" y="534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170" name="Shape 14170"/>
          <p:cNvSpPr/>
          <p:nvPr/>
        </p:nvSpPr>
        <p:spPr>
          <a:xfrm>
            <a:off x="8109524" y="3112444"/>
            <a:ext cx="589020" cy="589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9050" cmpd="sng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grpSp>
        <p:nvGrpSpPr>
          <p:cNvPr id="14173" name="Group 14173"/>
          <p:cNvGrpSpPr/>
          <p:nvPr/>
        </p:nvGrpSpPr>
        <p:grpSpPr>
          <a:xfrm>
            <a:off x="9057640" y="3057313"/>
            <a:ext cx="2190327" cy="699347"/>
            <a:chOff x="0" y="0"/>
            <a:chExt cx="3823020" cy="1398771"/>
          </a:xfrm>
        </p:grpSpPr>
        <p:sp>
          <p:nvSpPr>
            <p:cNvPr id="14171" name="Shape 14171"/>
            <p:cNvSpPr/>
            <p:nvPr/>
          </p:nvSpPr>
          <p:spPr>
            <a:xfrm>
              <a:off x="0" y="0"/>
              <a:ext cx="3367616" cy="434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lnSpc>
                  <a:spcPct val="80000"/>
                </a:lnSpc>
                <a:defRPr sz="3000">
                  <a:solidFill>
                    <a:srgbClr val="02AF96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465" dirty="0">
                  <a:solidFill>
                    <a:schemeClr val="accent2"/>
                  </a:solidFill>
                </a:rPr>
                <a:t>Subtitle Goes Here</a:t>
              </a:r>
            </a:p>
          </p:txBody>
        </p:sp>
        <p:sp>
          <p:nvSpPr>
            <p:cNvPr id="14172" name="Shape 14172"/>
            <p:cNvSpPr/>
            <p:nvPr/>
          </p:nvSpPr>
          <p:spPr>
            <a:xfrm>
              <a:off x="0" y="456419"/>
              <a:ext cx="3823021" cy="942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>
                  <a:solidFill>
                    <a:schemeClr val="bg1">
                      <a:lumMod val="50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sp>
        <p:nvSpPr>
          <p:cNvPr id="14174" name="Shape 14174"/>
          <p:cNvSpPr/>
          <p:nvPr/>
        </p:nvSpPr>
        <p:spPr>
          <a:xfrm>
            <a:off x="8109524" y="4029125"/>
            <a:ext cx="589020" cy="589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9050" cmpd="sng">
            <a:solidFill>
              <a:schemeClr val="accent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grpSp>
        <p:nvGrpSpPr>
          <p:cNvPr id="14177" name="Group 14177"/>
          <p:cNvGrpSpPr/>
          <p:nvPr/>
        </p:nvGrpSpPr>
        <p:grpSpPr>
          <a:xfrm>
            <a:off x="9057640" y="3974253"/>
            <a:ext cx="2123440" cy="699347"/>
            <a:chOff x="0" y="0"/>
            <a:chExt cx="3823020" cy="1398771"/>
          </a:xfrm>
        </p:grpSpPr>
        <p:sp>
          <p:nvSpPr>
            <p:cNvPr id="14175" name="Shape 14175"/>
            <p:cNvSpPr/>
            <p:nvPr/>
          </p:nvSpPr>
          <p:spPr>
            <a:xfrm>
              <a:off x="0" y="0"/>
              <a:ext cx="3367616" cy="434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lnSpc>
                  <a:spcPct val="80000"/>
                </a:lnSpc>
                <a:defRPr sz="3000">
                  <a:solidFill>
                    <a:srgbClr val="79BF43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465" dirty="0">
                  <a:solidFill>
                    <a:schemeClr val="accent3"/>
                  </a:solidFill>
                </a:rPr>
                <a:t>Subtitle Goes Here</a:t>
              </a:r>
            </a:p>
          </p:txBody>
        </p:sp>
        <p:sp>
          <p:nvSpPr>
            <p:cNvPr id="14176" name="Shape 14176"/>
            <p:cNvSpPr/>
            <p:nvPr/>
          </p:nvSpPr>
          <p:spPr>
            <a:xfrm>
              <a:off x="0" y="456418"/>
              <a:ext cx="3823021" cy="942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>
                  <a:solidFill>
                    <a:schemeClr val="bg1">
                      <a:lumMod val="50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sp>
        <p:nvSpPr>
          <p:cNvPr id="14178" name="Shape 14178"/>
          <p:cNvSpPr/>
          <p:nvPr/>
        </p:nvSpPr>
        <p:spPr>
          <a:xfrm>
            <a:off x="8109524" y="4945807"/>
            <a:ext cx="589020" cy="589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9050" cmpd="sng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grpSp>
        <p:nvGrpSpPr>
          <p:cNvPr id="14181" name="Group 14181"/>
          <p:cNvGrpSpPr/>
          <p:nvPr/>
        </p:nvGrpSpPr>
        <p:grpSpPr>
          <a:xfrm>
            <a:off x="9057640" y="4890347"/>
            <a:ext cx="2123440" cy="699347"/>
            <a:chOff x="0" y="0"/>
            <a:chExt cx="3823020" cy="1398771"/>
          </a:xfrm>
        </p:grpSpPr>
        <p:sp>
          <p:nvSpPr>
            <p:cNvPr id="14179" name="Shape 14179"/>
            <p:cNvSpPr/>
            <p:nvPr/>
          </p:nvSpPr>
          <p:spPr>
            <a:xfrm>
              <a:off x="0" y="0"/>
              <a:ext cx="3367616" cy="434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lnSpc>
                  <a:spcPct val="80000"/>
                </a:lnSpc>
                <a:defRPr sz="3000">
                  <a:solidFill>
                    <a:srgbClr val="FCAF17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465" dirty="0">
                  <a:solidFill>
                    <a:schemeClr val="accent4"/>
                  </a:solidFill>
                </a:rPr>
                <a:t>Subtitle Goes Here</a:t>
              </a:r>
            </a:p>
          </p:txBody>
        </p:sp>
        <p:sp>
          <p:nvSpPr>
            <p:cNvPr id="14180" name="Shape 14180"/>
            <p:cNvSpPr/>
            <p:nvPr/>
          </p:nvSpPr>
          <p:spPr>
            <a:xfrm>
              <a:off x="0" y="456418"/>
              <a:ext cx="3823021" cy="942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>
                  <a:solidFill>
                    <a:schemeClr val="bg1">
                      <a:lumMod val="50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sp>
        <p:nvSpPr>
          <p:cNvPr id="14182" name="Shape 14182"/>
          <p:cNvSpPr/>
          <p:nvPr/>
        </p:nvSpPr>
        <p:spPr>
          <a:xfrm>
            <a:off x="8254519" y="5079776"/>
            <a:ext cx="299032" cy="321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20" y="0"/>
                </a:moveTo>
                <a:cubicBezTo>
                  <a:pt x="2637" y="0"/>
                  <a:pt x="2086" y="514"/>
                  <a:pt x="2086" y="1149"/>
                </a:cubicBezTo>
                <a:lnTo>
                  <a:pt x="2086" y="3969"/>
                </a:lnTo>
                <a:lnTo>
                  <a:pt x="1189" y="3969"/>
                </a:lnTo>
                <a:cubicBezTo>
                  <a:pt x="541" y="3969"/>
                  <a:pt x="0" y="4453"/>
                  <a:pt x="0" y="5055"/>
                </a:cubicBezTo>
                <a:cubicBezTo>
                  <a:pt x="0" y="5659"/>
                  <a:pt x="541" y="6142"/>
                  <a:pt x="1189" y="6142"/>
                </a:cubicBezTo>
                <a:lnTo>
                  <a:pt x="2086" y="6142"/>
                </a:lnTo>
                <a:lnTo>
                  <a:pt x="2086" y="9714"/>
                </a:lnTo>
                <a:lnTo>
                  <a:pt x="1189" y="9714"/>
                </a:lnTo>
                <a:cubicBezTo>
                  <a:pt x="541" y="9714"/>
                  <a:pt x="0" y="10198"/>
                  <a:pt x="0" y="10800"/>
                </a:cubicBezTo>
                <a:cubicBezTo>
                  <a:pt x="0" y="11403"/>
                  <a:pt x="541" y="11886"/>
                  <a:pt x="1189" y="11886"/>
                </a:cubicBezTo>
                <a:lnTo>
                  <a:pt x="2086" y="11886"/>
                </a:lnTo>
                <a:lnTo>
                  <a:pt x="2086" y="15458"/>
                </a:lnTo>
                <a:lnTo>
                  <a:pt x="1189" y="15458"/>
                </a:lnTo>
                <a:cubicBezTo>
                  <a:pt x="541" y="15458"/>
                  <a:pt x="0" y="15942"/>
                  <a:pt x="0" y="16545"/>
                </a:cubicBezTo>
                <a:cubicBezTo>
                  <a:pt x="0" y="17148"/>
                  <a:pt x="541" y="17652"/>
                  <a:pt x="1189" y="17652"/>
                </a:cubicBezTo>
                <a:lnTo>
                  <a:pt x="2086" y="17652"/>
                </a:lnTo>
                <a:lnTo>
                  <a:pt x="2086" y="20451"/>
                </a:lnTo>
                <a:cubicBezTo>
                  <a:pt x="2086" y="21086"/>
                  <a:pt x="2637" y="21600"/>
                  <a:pt x="3320" y="21600"/>
                </a:cubicBezTo>
                <a:lnTo>
                  <a:pt x="20366" y="21600"/>
                </a:lnTo>
                <a:cubicBezTo>
                  <a:pt x="21048" y="21600"/>
                  <a:pt x="21600" y="21086"/>
                  <a:pt x="21600" y="20451"/>
                </a:cubicBezTo>
                <a:lnTo>
                  <a:pt x="21600" y="1149"/>
                </a:lnTo>
                <a:cubicBezTo>
                  <a:pt x="21600" y="514"/>
                  <a:pt x="21048" y="0"/>
                  <a:pt x="20366" y="0"/>
                </a:cubicBezTo>
                <a:lnTo>
                  <a:pt x="3320" y="0"/>
                </a:lnTo>
                <a:close/>
                <a:moveTo>
                  <a:pt x="3948" y="1713"/>
                </a:moveTo>
                <a:lnTo>
                  <a:pt x="5832" y="1713"/>
                </a:lnTo>
                <a:cubicBezTo>
                  <a:pt x="5832" y="1713"/>
                  <a:pt x="5832" y="19887"/>
                  <a:pt x="5832" y="19887"/>
                </a:cubicBezTo>
                <a:lnTo>
                  <a:pt x="3948" y="19887"/>
                </a:lnTo>
                <a:lnTo>
                  <a:pt x="3948" y="17652"/>
                </a:lnTo>
                <a:lnTo>
                  <a:pt x="4239" y="17652"/>
                </a:lnTo>
                <a:cubicBezTo>
                  <a:pt x="4886" y="17652"/>
                  <a:pt x="5406" y="17148"/>
                  <a:pt x="5406" y="16545"/>
                </a:cubicBezTo>
                <a:cubicBezTo>
                  <a:pt x="5406" y="15942"/>
                  <a:pt x="4886" y="15458"/>
                  <a:pt x="4239" y="15458"/>
                </a:cubicBezTo>
                <a:lnTo>
                  <a:pt x="3948" y="15458"/>
                </a:lnTo>
                <a:lnTo>
                  <a:pt x="3948" y="11886"/>
                </a:lnTo>
                <a:lnTo>
                  <a:pt x="4239" y="11886"/>
                </a:lnTo>
                <a:cubicBezTo>
                  <a:pt x="4886" y="11886"/>
                  <a:pt x="5406" y="11403"/>
                  <a:pt x="5406" y="10800"/>
                </a:cubicBezTo>
                <a:cubicBezTo>
                  <a:pt x="5406" y="10198"/>
                  <a:pt x="4886" y="9714"/>
                  <a:pt x="4239" y="9714"/>
                </a:cubicBezTo>
                <a:lnTo>
                  <a:pt x="3948" y="9714"/>
                </a:lnTo>
                <a:lnTo>
                  <a:pt x="3948" y="6142"/>
                </a:lnTo>
                <a:lnTo>
                  <a:pt x="4239" y="6142"/>
                </a:lnTo>
                <a:cubicBezTo>
                  <a:pt x="4886" y="6142"/>
                  <a:pt x="5406" y="5659"/>
                  <a:pt x="5406" y="5055"/>
                </a:cubicBezTo>
                <a:cubicBezTo>
                  <a:pt x="5406" y="4453"/>
                  <a:pt x="4886" y="3969"/>
                  <a:pt x="4239" y="3969"/>
                </a:cubicBezTo>
                <a:lnTo>
                  <a:pt x="3948" y="3969"/>
                </a:lnTo>
                <a:lnTo>
                  <a:pt x="3948" y="1713"/>
                </a:lnTo>
                <a:close/>
                <a:moveTo>
                  <a:pt x="7806" y="1713"/>
                </a:moveTo>
                <a:lnTo>
                  <a:pt x="19738" y="1713"/>
                </a:lnTo>
                <a:cubicBezTo>
                  <a:pt x="19738" y="1713"/>
                  <a:pt x="19738" y="19887"/>
                  <a:pt x="19738" y="19887"/>
                </a:cubicBezTo>
                <a:lnTo>
                  <a:pt x="7806" y="19887"/>
                </a:lnTo>
                <a:lnTo>
                  <a:pt x="7806" y="1713"/>
                </a:lnTo>
                <a:close/>
                <a:moveTo>
                  <a:pt x="15095" y="12032"/>
                </a:moveTo>
                <a:cubicBezTo>
                  <a:pt x="14854" y="12032"/>
                  <a:pt x="14635" y="12162"/>
                  <a:pt x="14535" y="12367"/>
                </a:cubicBezTo>
                <a:lnTo>
                  <a:pt x="11551" y="18425"/>
                </a:lnTo>
                <a:cubicBezTo>
                  <a:pt x="11463" y="18604"/>
                  <a:pt x="11482" y="18824"/>
                  <a:pt x="11596" y="18989"/>
                </a:cubicBezTo>
                <a:cubicBezTo>
                  <a:pt x="11709" y="19153"/>
                  <a:pt x="11902" y="19239"/>
                  <a:pt x="12112" y="19239"/>
                </a:cubicBezTo>
                <a:lnTo>
                  <a:pt x="12202" y="19239"/>
                </a:lnTo>
                <a:cubicBezTo>
                  <a:pt x="12444" y="19239"/>
                  <a:pt x="12661" y="19110"/>
                  <a:pt x="12763" y="18905"/>
                </a:cubicBezTo>
                <a:lnTo>
                  <a:pt x="13525" y="17359"/>
                </a:lnTo>
                <a:lnTo>
                  <a:pt x="16822" y="17359"/>
                </a:lnTo>
                <a:lnTo>
                  <a:pt x="17585" y="18905"/>
                </a:lnTo>
                <a:cubicBezTo>
                  <a:pt x="17687" y="19108"/>
                  <a:pt x="17926" y="19239"/>
                  <a:pt x="18168" y="19239"/>
                </a:cubicBezTo>
                <a:lnTo>
                  <a:pt x="18236" y="19239"/>
                </a:lnTo>
                <a:cubicBezTo>
                  <a:pt x="18446" y="19239"/>
                  <a:pt x="18637" y="19155"/>
                  <a:pt x="18751" y="18989"/>
                </a:cubicBezTo>
                <a:cubicBezTo>
                  <a:pt x="18865" y="18824"/>
                  <a:pt x="18886" y="18604"/>
                  <a:pt x="18796" y="18425"/>
                </a:cubicBezTo>
                <a:lnTo>
                  <a:pt x="15791" y="12367"/>
                </a:lnTo>
                <a:cubicBezTo>
                  <a:pt x="15689" y="12164"/>
                  <a:pt x="15470" y="12032"/>
                  <a:pt x="15230" y="12032"/>
                </a:cubicBezTo>
                <a:lnTo>
                  <a:pt x="15095" y="12032"/>
                </a:lnTo>
                <a:close/>
                <a:moveTo>
                  <a:pt x="15163" y="13996"/>
                </a:moveTo>
                <a:lnTo>
                  <a:pt x="16239" y="16148"/>
                </a:lnTo>
                <a:lnTo>
                  <a:pt x="14108" y="16148"/>
                </a:lnTo>
                <a:cubicBezTo>
                  <a:pt x="14108" y="16148"/>
                  <a:pt x="15163" y="13996"/>
                  <a:pt x="15163" y="13996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183" name="Shape 14183"/>
          <p:cNvSpPr/>
          <p:nvPr/>
        </p:nvSpPr>
        <p:spPr>
          <a:xfrm>
            <a:off x="8198919" y="3197107"/>
            <a:ext cx="410232" cy="419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59" y="0"/>
                </a:moveTo>
                <a:cubicBezTo>
                  <a:pt x="8097" y="0"/>
                  <a:pt x="6405" y="1635"/>
                  <a:pt x="6405" y="3652"/>
                </a:cubicBezTo>
                <a:lnTo>
                  <a:pt x="6405" y="4800"/>
                </a:lnTo>
                <a:cubicBezTo>
                  <a:pt x="6266" y="4990"/>
                  <a:pt x="6192" y="5227"/>
                  <a:pt x="6192" y="5461"/>
                </a:cubicBezTo>
                <a:lnTo>
                  <a:pt x="6192" y="6278"/>
                </a:lnTo>
                <a:cubicBezTo>
                  <a:pt x="6192" y="6612"/>
                  <a:pt x="6359" y="6935"/>
                  <a:pt x="6619" y="7148"/>
                </a:cubicBezTo>
                <a:cubicBezTo>
                  <a:pt x="6684" y="7353"/>
                  <a:pt x="6754" y="7548"/>
                  <a:pt x="6850" y="7757"/>
                </a:cubicBezTo>
                <a:cubicBezTo>
                  <a:pt x="7042" y="8249"/>
                  <a:pt x="7316" y="8761"/>
                  <a:pt x="7651" y="9235"/>
                </a:cubicBezTo>
                <a:cubicBezTo>
                  <a:pt x="7791" y="9435"/>
                  <a:pt x="7982" y="9674"/>
                  <a:pt x="8202" y="9913"/>
                </a:cubicBezTo>
                <a:cubicBezTo>
                  <a:pt x="8002" y="10053"/>
                  <a:pt x="7857" y="10227"/>
                  <a:pt x="7793" y="10417"/>
                </a:cubicBezTo>
                <a:lnTo>
                  <a:pt x="5694" y="11043"/>
                </a:lnTo>
                <a:cubicBezTo>
                  <a:pt x="5898" y="13642"/>
                  <a:pt x="8143" y="15687"/>
                  <a:pt x="10853" y="15687"/>
                </a:cubicBezTo>
                <a:cubicBezTo>
                  <a:pt x="13547" y="15687"/>
                  <a:pt x="15766" y="13671"/>
                  <a:pt x="15995" y="11096"/>
                </a:cubicBezTo>
                <a:lnTo>
                  <a:pt x="13718" y="10417"/>
                </a:lnTo>
                <a:cubicBezTo>
                  <a:pt x="13653" y="10227"/>
                  <a:pt x="13508" y="10053"/>
                  <a:pt x="13309" y="9913"/>
                </a:cubicBezTo>
                <a:cubicBezTo>
                  <a:pt x="13529" y="9674"/>
                  <a:pt x="13719" y="9435"/>
                  <a:pt x="13860" y="9235"/>
                </a:cubicBezTo>
                <a:cubicBezTo>
                  <a:pt x="14195" y="8760"/>
                  <a:pt x="14469" y="8249"/>
                  <a:pt x="14661" y="7757"/>
                </a:cubicBezTo>
                <a:cubicBezTo>
                  <a:pt x="14757" y="7548"/>
                  <a:pt x="14845" y="7353"/>
                  <a:pt x="14910" y="7148"/>
                </a:cubicBezTo>
                <a:cubicBezTo>
                  <a:pt x="15170" y="6935"/>
                  <a:pt x="15319" y="6612"/>
                  <a:pt x="15319" y="6278"/>
                </a:cubicBezTo>
                <a:lnTo>
                  <a:pt x="15319" y="5461"/>
                </a:lnTo>
                <a:cubicBezTo>
                  <a:pt x="15319" y="5227"/>
                  <a:pt x="15245" y="4990"/>
                  <a:pt x="15106" y="4800"/>
                </a:cubicBezTo>
                <a:lnTo>
                  <a:pt x="15106" y="3652"/>
                </a:lnTo>
                <a:cubicBezTo>
                  <a:pt x="15106" y="1635"/>
                  <a:pt x="13432" y="0"/>
                  <a:pt x="11369" y="0"/>
                </a:cubicBezTo>
                <a:lnTo>
                  <a:pt x="10159" y="0"/>
                </a:lnTo>
                <a:close/>
                <a:moveTo>
                  <a:pt x="9608" y="4452"/>
                </a:moveTo>
                <a:cubicBezTo>
                  <a:pt x="10150" y="4452"/>
                  <a:pt x="10599" y="4627"/>
                  <a:pt x="10942" y="4974"/>
                </a:cubicBezTo>
                <a:cubicBezTo>
                  <a:pt x="11370" y="5407"/>
                  <a:pt x="11874" y="5617"/>
                  <a:pt x="12419" y="5617"/>
                </a:cubicBezTo>
                <a:cubicBezTo>
                  <a:pt x="12728" y="5617"/>
                  <a:pt x="13041" y="5549"/>
                  <a:pt x="13362" y="5409"/>
                </a:cubicBezTo>
                <a:cubicBezTo>
                  <a:pt x="13436" y="5376"/>
                  <a:pt x="13524" y="5383"/>
                  <a:pt x="13593" y="5426"/>
                </a:cubicBezTo>
                <a:cubicBezTo>
                  <a:pt x="13625" y="5447"/>
                  <a:pt x="13646" y="5483"/>
                  <a:pt x="13665" y="5513"/>
                </a:cubicBezTo>
                <a:lnTo>
                  <a:pt x="13807" y="5513"/>
                </a:lnTo>
                <a:cubicBezTo>
                  <a:pt x="13939" y="5513"/>
                  <a:pt x="14038" y="5610"/>
                  <a:pt x="14038" y="5739"/>
                </a:cubicBezTo>
                <a:lnTo>
                  <a:pt x="14038" y="6122"/>
                </a:lnTo>
                <a:cubicBezTo>
                  <a:pt x="14038" y="6201"/>
                  <a:pt x="14000" y="6287"/>
                  <a:pt x="13931" y="6330"/>
                </a:cubicBezTo>
                <a:lnTo>
                  <a:pt x="13700" y="6470"/>
                </a:lnTo>
                <a:lnTo>
                  <a:pt x="13682" y="6574"/>
                </a:lnTo>
                <a:cubicBezTo>
                  <a:pt x="13606" y="7134"/>
                  <a:pt x="13291" y="7866"/>
                  <a:pt x="12828" y="8522"/>
                </a:cubicBezTo>
                <a:cubicBezTo>
                  <a:pt x="12241" y="9353"/>
                  <a:pt x="11690" y="9722"/>
                  <a:pt x="11405" y="9722"/>
                </a:cubicBezTo>
                <a:lnTo>
                  <a:pt x="10124" y="9722"/>
                </a:lnTo>
                <a:cubicBezTo>
                  <a:pt x="9839" y="9722"/>
                  <a:pt x="9287" y="9353"/>
                  <a:pt x="8700" y="8522"/>
                </a:cubicBezTo>
                <a:cubicBezTo>
                  <a:pt x="8237" y="7866"/>
                  <a:pt x="7904" y="7134"/>
                  <a:pt x="7829" y="6574"/>
                </a:cubicBezTo>
                <a:lnTo>
                  <a:pt x="7829" y="6470"/>
                </a:lnTo>
                <a:lnTo>
                  <a:pt x="7597" y="6330"/>
                </a:lnTo>
                <a:cubicBezTo>
                  <a:pt x="7529" y="6288"/>
                  <a:pt x="7473" y="6201"/>
                  <a:pt x="7473" y="6122"/>
                </a:cubicBezTo>
                <a:lnTo>
                  <a:pt x="7473" y="5739"/>
                </a:lnTo>
                <a:cubicBezTo>
                  <a:pt x="7473" y="5610"/>
                  <a:pt x="7589" y="5513"/>
                  <a:pt x="7722" y="5513"/>
                </a:cubicBezTo>
                <a:lnTo>
                  <a:pt x="7811" y="5513"/>
                </a:lnTo>
                <a:lnTo>
                  <a:pt x="7811" y="5096"/>
                </a:lnTo>
                <a:cubicBezTo>
                  <a:pt x="7811" y="5007"/>
                  <a:pt x="7871" y="4926"/>
                  <a:pt x="7953" y="4887"/>
                </a:cubicBezTo>
                <a:cubicBezTo>
                  <a:pt x="8282" y="4726"/>
                  <a:pt x="8930" y="4452"/>
                  <a:pt x="9608" y="4452"/>
                </a:cubicBezTo>
                <a:close/>
                <a:moveTo>
                  <a:pt x="1139" y="9461"/>
                </a:moveTo>
                <a:cubicBezTo>
                  <a:pt x="512" y="9461"/>
                  <a:pt x="0" y="9961"/>
                  <a:pt x="0" y="10574"/>
                </a:cubicBezTo>
                <a:cubicBezTo>
                  <a:pt x="0" y="11186"/>
                  <a:pt x="512" y="11670"/>
                  <a:pt x="1139" y="11670"/>
                </a:cubicBezTo>
                <a:lnTo>
                  <a:pt x="2455" y="11670"/>
                </a:lnTo>
                <a:cubicBezTo>
                  <a:pt x="2646" y="13057"/>
                  <a:pt x="3185" y="14341"/>
                  <a:pt x="3986" y="15426"/>
                </a:cubicBezTo>
                <a:lnTo>
                  <a:pt x="2900" y="16487"/>
                </a:lnTo>
                <a:cubicBezTo>
                  <a:pt x="2457" y="16920"/>
                  <a:pt x="2457" y="17618"/>
                  <a:pt x="2900" y="18052"/>
                </a:cubicBezTo>
                <a:cubicBezTo>
                  <a:pt x="3122" y="18269"/>
                  <a:pt x="3410" y="18383"/>
                  <a:pt x="3701" y="18383"/>
                </a:cubicBezTo>
                <a:cubicBezTo>
                  <a:pt x="3991" y="18383"/>
                  <a:pt x="4298" y="18269"/>
                  <a:pt x="4519" y="18052"/>
                </a:cubicBezTo>
                <a:lnTo>
                  <a:pt x="5551" y="17043"/>
                </a:lnTo>
                <a:cubicBezTo>
                  <a:pt x="6712" y="17961"/>
                  <a:pt x="8117" y="18582"/>
                  <a:pt x="9661" y="18800"/>
                </a:cubicBezTo>
                <a:lnTo>
                  <a:pt x="9661" y="20487"/>
                </a:lnTo>
                <a:cubicBezTo>
                  <a:pt x="9661" y="21099"/>
                  <a:pt x="10174" y="21600"/>
                  <a:pt x="10800" y="21600"/>
                </a:cubicBezTo>
                <a:cubicBezTo>
                  <a:pt x="11427" y="21600"/>
                  <a:pt x="11939" y="21099"/>
                  <a:pt x="11939" y="20487"/>
                </a:cubicBezTo>
                <a:lnTo>
                  <a:pt x="11939" y="18817"/>
                </a:lnTo>
                <a:cubicBezTo>
                  <a:pt x="13509" y="18628"/>
                  <a:pt x="14951" y="18023"/>
                  <a:pt x="16138" y="17113"/>
                </a:cubicBezTo>
                <a:lnTo>
                  <a:pt x="17099" y="18052"/>
                </a:lnTo>
                <a:cubicBezTo>
                  <a:pt x="17320" y="18269"/>
                  <a:pt x="17609" y="18383"/>
                  <a:pt x="17899" y="18383"/>
                </a:cubicBezTo>
                <a:cubicBezTo>
                  <a:pt x="18190" y="18383"/>
                  <a:pt x="18477" y="18269"/>
                  <a:pt x="18700" y="18052"/>
                </a:cubicBezTo>
                <a:cubicBezTo>
                  <a:pt x="19142" y="17618"/>
                  <a:pt x="19142" y="16920"/>
                  <a:pt x="18700" y="16487"/>
                </a:cubicBezTo>
                <a:lnTo>
                  <a:pt x="17721" y="15530"/>
                </a:lnTo>
                <a:cubicBezTo>
                  <a:pt x="18563" y="14425"/>
                  <a:pt x="19127" y="13099"/>
                  <a:pt x="19323" y="11670"/>
                </a:cubicBezTo>
                <a:lnTo>
                  <a:pt x="20461" y="11670"/>
                </a:lnTo>
                <a:cubicBezTo>
                  <a:pt x="21088" y="11670"/>
                  <a:pt x="21600" y="11186"/>
                  <a:pt x="21600" y="10574"/>
                </a:cubicBezTo>
                <a:cubicBezTo>
                  <a:pt x="21600" y="9961"/>
                  <a:pt x="21088" y="9461"/>
                  <a:pt x="20461" y="9461"/>
                </a:cubicBezTo>
                <a:lnTo>
                  <a:pt x="18255" y="9461"/>
                </a:lnTo>
                <a:cubicBezTo>
                  <a:pt x="17628" y="9461"/>
                  <a:pt x="17134" y="9961"/>
                  <a:pt x="17134" y="10574"/>
                </a:cubicBezTo>
                <a:cubicBezTo>
                  <a:pt x="17134" y="13936"/>
                  <a:pt x="14330" y="16661"/>
                  <a:pt x="10889" y="16661"/>
                </a:cubicBezTo>
                <a:cubicBezTo>
                  <a:pt x="7448" y="16661"/>
                  <a:pt x="4644" y="13936"/>
                  <a:pt x="4644" y="10574"/>
                </a:cubicBezTo>
                <a:cubicBezTo>
                  <a:pt x="4644" y="9961"/>
                  <a:pt x="4132" y="9461"/>
                  <a:pt x="3505" y="9461"/>
                </a:cubicBezTo>
                <a:lnTo>
                  <a:pt x="1139" y="9461"/>
                </a:lnTo>
                <a:close/>
                <a:moveTo>
                  <a:pt x="9234" y="10748"/>
                </a:moveTo>
                <a:cubicBezTo>
                  <a:pt x="9430" y="10849"/>
                  <a:pt x="9632" y="10923"/>
                  <a:pt x="9821" y="10957"/>
                </a:cubicBezTo>
                <a:cubicBezTo>
                  <a:pt x="9936" y="10976"/>
                  <a:pt x="10017" y="11068"/>
                  <a:pt x="10017" y="11183"/>
                </a:cubicBezTo>
                <a:lnTo>
                  <a:pt x="10017" y="11774"/>
                </a:lnTo>
                <a:cubicBezTo>
                  <a:pt x="10052" y="11786"/>
                  <a:pt x="10081" y="11799"/>
                  <a:pt x="10106" y="11826"/>
                </a:cubicBezTo>
                <a:cubicBezTo>
                  <a:pt x="10152" y="11876"/>
                  <a:pt x="10183" y="11952"/>
                  <a:pt x="10177" y="12017"/>
                </a:cubicBezTo>
                <a:cubicBezTo>
                  <a:pt x="10177" y="12017"/>
                  <a:pt x="10035" y="13252"/>
                  <a:pt x="10035" y="13252"/>
                </a:cubicBezTo>
                <a:cubicBezTo>
                  <a:pt x="10025" y="13348"/>
                  <a:pt x="9969" y="13435"/>
                  <a:pt x="9875" y="13461"/>
                </a:cubicBezTo>
                <a:cubicBezTo>
                  <a:pt x="9853" y="13467"/>
                  <a:pt x="9824" y="13478"/>
                  <a:pt x="9804" y="13478"/>
                </a:cubicBezTo>
                <a:cubicBezTo>
                  <a:pt x="9729" y="13478"/>
                  <a:pt x="9653" y="13434"/>
                  <a:pt x="9608" y="13374"/>
                </a:cubicBezTo>
                <a:lnTo>
                  <a:pt x="8932" y="12504"/>
                </a:lnTo>
                <a:cubicBezTo>
                  <a:pt x="8900" y="12464"/>
                  <a:pt x="8896" y="12417"/>
                  <a:pt x="8896" y="12365"/>
                </a:cubicBezTo>
                <a:lnTo>
                  <a:pt x="8896" y="10957"/>
                </a:lnTo>
                <a:cubicBezTo>
                  <a:pt x="8896" y="10874"/>
                  <a:pt x="8931" y="10807"/>
                  <a:pt x="9003" y="10765"/>
                </a:cubicBezTo>
                <a:cubicBezTo>
                  <a:pt x="9074" y="10722"/>
                  <a:pt x="9160" y="10709"/>
                  <a:pt x="9234" y="10748"/>
                </a:cubicBezTo>
                <a:close/>
                <a:moveTo>
                  <a:pt x="12277" y="10748"/>
                </a:moveTo>
                <a:cubicBezTo>
                  <a:pt x="12351" y="10709"/>
                  <a:pt x="12436" y="10722"/>
                  <a:pt x="12508" y="10765"/>
                </a:cubicBezTo>
                <a:cubicBezTo>
                  <a:pt x="12580" y="10808"/>
                  <a:pt x="12633" y="10873"/>
                  <a:pt x="12633" y="10957"/>
                </a:cubicBezTo>
                <a:cubicBezTo>
                  <a:pt x="12633" y="10957"/>
                  <a:pt x="12633" y="12365"/>
                  <a:pt x="12633" y="12365"/>
                </a:cubicBezTo>
                <a:cubicBezTo>
                  <a:pt x="12633" y="12417"/>
                  <a:pt x="12611" y="12464"/>
                  <a:pt x="12579" y="12504"/>
                </a:cubicBezTo>
                <a:lnTo>
                  <a:pt x="11903" y="13374"/>
                </a:lnTo>
                <a:cubicBezTo>
                  <a:pt x="11857" y="13434"/>
                  <a:pt x="11799" y="13478"/>
                  <a:pt x="11725" y="13478"/>
                </a:cubicBezTo>
                <a:cubicBezTo>
                  <a:pt x="11705" y="13478"/>
                  <a:pt x="11676" y="13467"/>
                  <a:pt x="11654" y="13461"/>
                </a:cubicBezTo>
                <a:cubicBezTo>
                  <a:pt x="11560" y="13436"/>
                  <a:pt x="11487" y="13348"/>
                  <a:pt x="11476" y="13252"/>
                </a:cubicBezTo>
                <a:lnTo>
                  <a:pt x="11352" y="12017"/>
                </a:lnTo>
                <a:cubicBezTo>
                  <a:pt x="11344" y="11952"/>
                  <a:pt x="11360" y="11876"/>
                  <a:pt x="11405" y="11826"/>
                </a:cubicBezTo>
                <a:cubicBezTo>
                  <a:pt x="11430" y="11799"/>
                  <a:pt x="11459" y="11786"/>
                  <a:pt x="11494" y="11774"/>
                </a:cubicBezTo>
                <a:lnTo>
                  <a:pt x="11494" y="11183"/>
                </a:lnTo>
                <a:cubicBezTo>
                  <a:pt x="11494" y="11070"/>
                  <a:pt x="11574" y="10976"/>
                  <a:pt x="11690" y="10957"/>
                </a:cubicBezTo>
                <a:cubicBezTo>
                  <a:pt x="11879" y="10923"/>
                  <a:pt x="12081" y="10849"/>
                  <a:pt x="12277" y="1074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184" name="Shape 14184"/>
          <p:cNvSpPr/>
          <p:nvPr/>
        </p:nvSpPr>
        <p:spPr>
          <a:xfrm>
            <a:off x="8244427" y="4139947"/>
            <a:ext cx="319216" cy="367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7" h="21404" extrusionOk="0">
                <a:moveTo>
                  <a:pt x="14744" y="0"/>
                </a:moveTo>
                <a:cubicBezTo>
                  <a:pt x="14174" y="0"/>
                  <a:pt x="13865" y="492"/>
                  <a:pt x="13694" y="950"/>
                </a:cubicBezTo>
                <a:cubicBezTo>
                  <a:pt x="12375" y="5634"/>
                  <a:pt x="6404" y="7128"/>
                  <a:pt x="6307" y="7155"/>
                </a:cubicBezTo>
                <a:cubicBezTo>
                  <a:pt x="5765" y="7314"/>
                  <a:pt x="5537" y="7626"/>
                  <a:pt x="5446" y="7845"/>
                </a:cubicBezTo>
                <a:cubicBezTo>
                  <a:pt x="5281" y="8219"/>
                  <a:pt x="5413" y="8555"/>
                  <a:pt x="5488" y="8702"/>
                </a:cubicBezTo>
                <a:lnTo>
                  <a:pt x="7335" y="13510"/>
                </a:lnTo>
                <a:cubicBezTo>
                  <a:pt x="7522" y="14015"/>
                  <a:pt x="7982" y="14311"/>
                  <a:pt x="8573" y="14311"/>
                </a:cubicBezTo>
                <a:cubicBezTo>
                  <a:pt x="8813" y="14311"/>
                  <a:pt x="9004" y="14269"/>
                  <a:pt x="9056" y="14255"/>
                </a:cubicBezTo>
                <a:cubicBezTo>
                  <a:pt x="10562" y="13803"/>
                  <a:pt x="12041" y="13566"/>
                  <a:pt x="13442" y="13566"/>
                </a:cubicBezTo>
                <a:cubicBezTo>
                  <a:pt x="17180" y="13566"/>
                  <a:pt x="19235" y="15211"/>
                  <a:pt x="19256" y="15224"/>
                </a:cubicBezTo>
                <a:lnTo>
                  <a:pt x="19361" y="15299"/>
                </a:lnTo>
                <a:cubicBezTo>
                  <a:pt x="19517" y="15392"/>
                  <a:pt x="19823" y="15541"/>
                  <a:pt x="20137" y="15541"/>
                </a:cubicBezTo>
                <a:cubicBezTo>
                  <a:pt x="20415" y="15541"/>
                  <a:pt x="20666" y="15436"/>
                  <a:pt x="20809" y="15243"/>
                </a:cubicBezTo>
                <a:cubicBezTo>
                  <a:pt x="21064" y="14904"/>
                  <a:pt x="20897" y="14516"/>
                  <a:pt x="20851" y="14423"/>
                </a:cubicBezTo>
                <a:lnTo>
                  <a:pt x="19004" y="9597"/>
                </a:lnTo>
                <a:cubicBezTo>
                  <a:pt x="19575" y="8898"/>
                  <a:pt x="19738" y="7999"/>
                  <a:pt x="19424" y="7174"/>
                </a:cubicBezTo>
                <a:cubicBezTo>
                  <a:pt x="19108" y="6348"/>
                  <a:pt x="18357" y="5718"/>
                  <a:pt x="17430" y="5460"/>
                </a:cubicBezTo>
                <a:lnTo>
                  <a:pt x="15583" y="634"/>
                </a:lnTo>
                <a:cubicBezTo>
                  <a:pt x="15373" y="76"/>
                  <a:pt x="14968" y="0"/>
                  <a:pt x="14744" y="0"/>
                </a:cubicBezTo>
                <a:close/>
                <a:moveTo>
                  <a:pt x="14723" y="2068"/>
                </a:moveTo>
                <a:lnTo>
                  <a:pt x="16402" y="6485"/>
                </a:lnTo>
                <a:lnTo>
                  <a:pt x="17493" y="9336"/>
                </a:lnTo>
                <a:lnTo>
                  <a:pt x="19151" y="13715"/>
                </a:lnTo>
                <a:cubicBezTo>
                  <a:pt x="18071" y="13136"/>
                  <a:pt x="16154" y="12373"/>
                  <a:pt x="13442" y="12373"/>
                </a:cubicBezTo>
                <a:cubicBezTo>
                  <a:pt x="11898" y="12373"/>
                  <a:pt x="10265" y="12631"/>
                  <a:pt x="8594" y="13137"/>
                </a:cubicBezTo>
                <a:lnTo>
                  <a:pt x="6747" y="8292"/>
                </a:lnTo>
                <a:cubicBezTo>
                  <a:pt x="7383" y="8132"/>
                  <a:pt x="12910" y="6599"/>
                  <a:pt x="14723" y="2068"/>
                </a:cubicBezTo>
                <a:close/>
                <a:moveTo>
                  <a:pt x="14513" y="4770"/>
                </a:moveTo>
                <a:cubicBezTo>
                  <a:pt x="14230" y="4736"/>
                  <a:pt x="13962" y="4922"/>
                  <a:pt x="13925" y="5180"/>
                </a:cubicBezTo>
                <a:cubicBezTo>
                  <a:pt x="13655" y="7071"/>
                  <a:pt x="10492" y="7857"/>
                  <a:pt x="10462" y="7864"/>
                </a:cubicBezTo>
                <a:cubicBezTo>
                  <a:pt x="10177" y="7937"/>
                  <a:pt x="10009" y="8197"/>
                  <a:pt x="10084" y="8441"/>
                </a:cubicBezTo>
                <a:cubicBezTo>
                  <a:pt x="10153" y="8654"/>
                  <a:pt x="10377" y="8777"/>
                  <a:pt x="10609" y="8777"/>
                </a:cubicBezTo>
                <a:cubicBezTo>
                  <a:pt x="10654" y="8777"/>
                  <a:pt x="10710" y="8783"/>
                  <a:pt x="10756" y="8777"/>
                </a:cubicBezTo>
                <a:cubicBezTo>
                  <a:pt x="10913" y="8737"/>
                  <a:pt x="14622" y="7808"/>
                  <a:pt x="14974" y="5292"/>
                </a:cubicBezTo>
                <a:cubicBezTo>
                  <a:pt x="15010" y="5033"/>
                  <a:pt x="14806" y="4803"/>
                  <a:pt x="14513" y="4770"/>
                </a:cubicBezTo>
                <a:close/>
                <a:moveTo>
                  <a:pt x="4103" y="8404"/>
                </a:moveTo>
                <a:lnTo>
                  <a:pt x="1500" y="9187"/>
                </a:lnTo>
                <a:cubicBezTo>
                  <a:pt x="1500" y="9187"/>
                  <a:pt x="-536" y="9877"/>
                  <a:pt x="136" y="11646"/>
                </a:cubicBezTo>
                <a:lnTo>
                  <a:pt x="1060" y="14069"/>
                </a:lnTo>
                <a:cubicBezTo>
                  <a:pt x="1060" y="14069"/>
                  <a:pt x="1806" y="16127"/>
                  <a:pt x="3830" y="15522"/>
                </a:cubicBezTo>
                <a:cubicBezTo>
                  <a:pt x="3830" y="15522"/>
                  <a:pt x="4605" y="15323"/>
                  <a:pt x="4963" y="16454"/>
                </a:cubicBezTo>
                <a:lnTo>
                  <a:pt x="6642" y="20851"/>
                </a:lnTo>
                <a:cubicBezTo>
                  <a:pt x="6642" y="20851"/>
                  <a:pt x="6793" y="21600"/>
                  <a:pt x="7587" y="21355"/>
                </a:cubicBezTo>
                <a:cubicBezTo>
                  <a:pt x="7587" y="21355"/>
                  <a:pt x="10046" y="20982"/>
                  <a:pt x="8090" y="19212"/>
                </a:cubicBezTo>
                <a:cubicBezTo>
                  <a:pt x="8660" y="18154"/>
                  <a:pt x="6978" y="17445"/>
                  <a:pt x="6978" y="15988"/>
                </a:cubicBezTo>
                <a:cubicBezTo>
                  <a:pt x="6978" y="15988"/>
                  <a:pt x="7347" y="14951"/>
                  <a:pt x="7167" y="14479"/>
                </a:cubicBezTo>
                <a:lnTo>
                  <a:pt x="5068" y="8851"/>
                </a:lnTo>
                <a:cubicBezTo>
                  <a:pt x="5068" y="8851"/>
                  <a:pt x="4942" y="8150"/>
                  <a:pt x="4103" y="840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185" name="Shape 14185"/>
          <p:cNvSpPr/>
          <p:nvPr/>
        </p:nvSpPr>
        <p:spPr>
          <a:xfrm>
            <a:off x="5359651" y="2358488"/>
            <a:ext cx="640920" cy="33977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defTabSz="914400">
              <a:lnSpc>
                <a:spcPct val="80000"/>
              </a:lnSpc>
              <a:defRPr sz="4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bg1"/>
                </a:solidFill>
              </a:rPr>
              <a:t>21%</a:t>
            </a:r>
          </a:p>
        </p:txBody>
      </p:sp>
      <p:sp>
        <p:nvSpPr>
          <p:cNvPr id="14186" name="Shape 14186"/>
          <p:cNvSpPr/>
          <p:nvPr/>
        </p:nvSpPr>
        <p:spPr>
          <a:xfrm>
            <a:off x="4904387" y="3130373"/>
            <a:ext cx="640920" cy="33977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defTabSz="914400">
              <a:lnSpc>
                <a:spcPct val="80000"/>
              </a:lnSpc>
              <a:defRPr sz="4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chemeClr val="bg1"/>
                </a:solidFill>
              </a:rPr>
              <a:t>35%</a:t>
            </a:r>
          </a:p>
        </p:txBody>
      </p:sp>
      <p:sp>
        <p:nvSpPr>
          <p:cNvPr id="14187" name="Shape 14187"/>
          <p:cNvSpPr/>
          <p:nvPr/>
        </p:nvSpPr>
        <p:spPr>
          <a:xfrm>
            <a:off x="4511917" y="3896613"/>
            <a:ext cx="640920" cy="33977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defTabSz="914400">
              <a:lnSpc>
                <a:spcPct val="80000"/>
              </a:lnSpc>
              <a:defRPr sz="4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chemeClr val="bg1"/>
                </a:solidFill>
              </a:rPr>
              <a:t>46%</a:t>
            </a:r>
          </a:p>
        </p:txBody>
      </p:sp>
      <p:sp>
        <p:nvSpPr>
          <p:cNvPr id="14188" name="Shape 14188"/>
          <p:cNvSpPr/>
          <p:nvPr/>
        </p:nvSpPr>
        <p:spPr>
          <a:xfrm>
            <a:off x="3286972" y="4672203"/>
            <a:ext cx="640920" cy="33977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defTabSz="914400">
              <a:lnSpc>
                <a:spcPct val="80000"/>
              </a:lnSpc>
              <a:defRPr sz="4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chemeClr val="bg1"/>
                </a:solidFill>
              </a:rPr>
              <a:t>67%</a:t>
            </a:r>
          </a:p>
        </p:txBody>
      </p:sp>
      <p:grpSp>
        <p:nvGrpSpPr>
          <p:cNvPr id="14194" name="Group 14194"/>
          <p:cNvGrpSpPr/>
          <p:nvPr/>
        </p:nvGrpSpPr>
        <p:grpSpPr>
          <a:xfrm>
            <a:off x="4427705" y="392255"/>
            <a:ext cx="3495040" cy="718072"/>
            <a:chOff x="966483" y="243650"/>
            <a:chExt cx="6990077" cy="1436141"/>
          </a:xfrm>
        </p:grpSpPr>
        <p:sp>
          <p:nvSpPr>
            <p:cNvPr id="14189" name="Shape 14189"/>
            <p:cNvSpPr/>
            <p:nvPr/>
          </p:nvSpPr>
          <p:spPr>
            <a:xfrm>
              <a:off x="966483" y="243650"/>
              <a:ext cx="6990077" cy="9626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Finder Arrow</a:t>
              </a:r>
              <a:r>
                <a:rPr lang="en-US" sz="3465" baseline="9000" dirty="0" smtClean="0">
                  <a:solidFill>
                    <a:srgbClr val="3D4247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Process 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4192" name="Group 14192"/>
            <p:cNvGrpSpPr/>
            <p:nvPr/>
          </p:nvGrpSpPr>
          <p:grpSpPr>
            <a:xfrm>
              <a:off x="2398071" y="1616289"/>
              <a:ext cx="3810001" cy="63502"/>
              <a:chOff x="0" y="-263424"/>
              <a:chExt cx="3810000" cy="63501"/>
            </a:xfrm>
          </p:grpSpPr>
          <p:sp>
            <p:nvSpPr>
              <p:cNvPr id="14190" name="Shape 14190"/>
              <p:cNvSpPr/>
              <p:nvPr/>
            </p:nvSpPr>
            <p:spPr>
              <a:xfrm>
                <a:off x="0" y="-263424"/>
                <a:ext cx="3810000" cy="63501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4191" name="Shape 14191"/>
              <p:cNvSpPr/>
              <p:nvPr/>
            </p:nvSpPr>
            <p:spPr>
              <a:xfrm>
                <a:off x="1269999" y="-263424"/>
                <a:ext cx="1269999" cy="635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4193" name="Shape 14193"/>
            <p:cNvSpPr/>
            <p:nvPr/>
          </p:nvSpPr>
          <p:spPr>
            <a:xfrm>
              <a:off x="1272766" y="1080002"/>
              <a:ext cx="6153641" cy="398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600"/>
                                        <p:tgtEl>
                                          <p:spTgt spid="1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" fill="hold"/>
                                        <p:tgtEl>
                                          <p:spTgt spid="1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" fill="hold"/>
                                        <p:tgtEl>
                                          <p:spTgt spid="1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600"/>
                                        <p:tgtEl>
                                          <p:spTgt spid="1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0" dur="600"/>
                                        <p:tgtEl>
                                          <p:spTgt spid="1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9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1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600"/>
                                        <p:tgtEl>
                                          <p:spTgt spid="1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" presetClass="entr" presetSubtype="2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1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14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14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2" presetClass="entr" presetSubtype="1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1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1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1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2" presetClass="entr" presetSubtype="1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1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" fill="hold"/>
                                        <p:tgtEl>
                                          <p:spTgt spid="14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" fill="hold"/>
                                        <p:tgtEl>
                                          <p:spTgt spid="14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9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1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600"/>
                                        <p:tgtEl>
                                          <p:spTgt spid="1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9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600"/>
                                        <p:tgtEl>
                                          <p:spTgt spid="1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 fill="hold"/>
                                        <p:tgtEl>
                                          <p:spTgt spid="1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600"/>
                                        <p:tgtEl>
                                          <p:spTgt spid="1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 fill="hold"/>
                                        <p:tgtEl>
                                          <p:spTgt spid="1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600" fill="hold"/>
                                        <p:tgtEl>
                                          <p:spTgt spid="14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0" fill="hold"/>
                                        <p:tgtEl>
                                          <p:spTgt spid="14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000"/>
                            </p:stCondLst>
                            <p:childTnLst>
                              <p:par>
                                <p:cTn id="58" presetID="2" presetClass="entr" presetSubtype="1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80" fill="hold"/>
                                        <p:tgtEl>
                                          <p:spTgt spid="1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" fill="hold"/>
                                        <p:tgtEl>
                                          <p:spTgt spid="1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500"/>
                            </p:stCondLst>
                            <p:childTnLst>
                              <p:par>
                                <p:cTn id="63" presetID="2" presetClass="entr" presetSubtype="1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80" fill="hold"/>
                                        <p:tgtEl>
                                          <p:spTgt spid="14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" fill="hold"/>
                                        <p:tgtEl>
                                          <p:spTgt spid="14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000"/>
                            </p:stCondLst>
                            <p:childTnLst>
                              <p:par>
                                <p:cTn id="68" presetID="9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 fill="hold"/>
                                        <p:tgtEl>
                                          <p:spTgt spid="1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600"/>
                                        <p:tgtEl>
                                          <p:spTgt spid="1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000"/>
                            </p:stCondLst>
                            <p:childTnLst>
                              <p:par>
                                <p:cTn id="72" presetID="9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 fill="hold"/>
                                        <p:tgtEl>
                                          <p:spTgt spid="1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4" dur="600"/>
                                        <p:tgtEl>
                                          <p:spTgt spid="1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4000"/>
                            </p:stCondLst>
                            <p:childTnLst>
                              <p:par>
                                <p:cTn id="76" presetID="9" presetClass="entr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 fill="hold"/>
                                        <p:tgtEl>
                                          <p:spTgt spid="1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600"/>
                                        <p:tgtEl>
                                          <p:spTgt spid="1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0"/>
                            </p:stCondLst>
                            <p:childTnLst>
                              <p:par>
                                <p:cTn id="80" presetID="2" presetClass="entr" presetSubtype="2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 fill="hold"/>
                                        <p:tgtEl>
                                          <p:spTgt spid="1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600" fill="hold"/>
                                        <p:tgtEl>
                                          <p:spTgt spid="14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00" fill="hold"/>
                                        <p:tgtEl>
                                          <p:spTgt spid="14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000"/>
                            </p:stCondLst>
                            <p:childTnLst>
                              <p:par>
                                <p:cTn id="85" presetID="2" presetClass="entr" presetSubtype="1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 fill="hold"/>
                                        <p:tgtEl>
                                          <p:spTgt spid="1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80" fill="hold"/>
                                        <p:tgtEl>
                                          <p:spTgt spid="1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0" fill="hold"/>
                                        <p:tgtEl>
                                          <p:spTgt spid="14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00"/>
                            </p:stCondLst>
                            <p:childTnLst>
                              <p:par>
                                <p:cTn id="90" presetID="2" presetClass="entr" presetSubtype="1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 fill="hold"/>
                                        <p:tgtEl>
                                          <p:spTgt spid="1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80" fill="hold"/>
                                        <p:tgtEl>
                                          <p:spTgt spid="1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80" fill="hold"/>
                                        <p:tgtEl>
                                          <p:spTgt spid="1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7000"/>
                            </p:stCondLst>
                            <p:childTnLst>
                              <p:par>
                                <p:cTn id="95" presetID="9" presetClass="entr" presetSubtype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 fill="hold"/>
                                        <p:tgtEl>
                                          <p:spTgt spid="1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600"/>
                                        <p:tgtEl>
                                          <p:spTgt spid="1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8000"/>
                            </p:stCondLst>
                            <p:childTnLst>
                              <p:par>
                                <p:cTn id="99" presetID="9" presetClass="entr" presetSubtype="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 fill="hold"/>
                                        <p:tgtEl>
                                          <p:spTgt spid="1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01" dur="600"/>
                                        <p:tgtEl>
                                          <p:spTgt spid="1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03" presetID="9" presetClass="entr" presetSubtype="0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 fill="hold"/>
                                        <p:tgtEl>
                                          <p:spTgt spid="1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600"/>
                                        <p:tgtEl>
                                          <p:spTgt spid="1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7" presetID="2" presetClass="entr" presetSubtype="2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 fill="hold"/>
                                        <p:tgtEl>
                                          <p:spTgt spid="1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600" fill="hold"/>
                                        <p:tgtEl>
                                          <p:spTgt spid="14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00" fill="hold"/>
                                        <p:tgtEl>
                                          <p:spTgt spid="14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5" grpId="7" bldLvl="0" animBg="1" advAuto="0"/>
      <p:bldP spid="14148" grpId="13" bldLvl="0" animBg="1" advAuto="0"/>
      <p:bldP spid="14151" grpId="19" bldLvl="0" animBg="1" advAuto="0"/>
      <p:bldP spid="14154" grpId="20" bldLvl="0" animBg="1" advAuto="0"/>
      <p:bldP spid="14157" grpId="14" bldLvl="0" animBg="1" advAuto="0"/>
      <p:bldP spid="14160" grpId="8" bldLvl="0" animBg="1" advAuto="0"/>
      <p:bldP spid="14164" grpId="2" bldLvl="0" animBg="1" advAuto="0"/>
      <p:bldP spid="14165" grpId="23" bldLvl="0" animBg="1" advAuto="0"/>
      <p:bldP spid="14168" grpId="24" bldLvl="0" animBg="1" advAuto="0"/>
      <p:bldP spid="14169" grpId="22" bldLvl="0" animBg="1" advAuto="0"/>
      <p:bldP spid="14170" grpId="17" bldLvl="0" animBg="1" advAuto="0"/>
      <p:bldP spid="14173" grpId="18" bldLvl="0" animBg="1" advAuto="0"/>
      <p:bldP spid="14174" grpId="11" bldLvl="0" animBg="1" advAuto="0"/>
      <p:bldP spid="14177" grpId="12" bldLvl="0" animBg="1" advAuto="0"/>
      <p:bldP spid="14178" grpId="5" bldLvl="0" animBg="1" advAuto="0"/>
      <p:bldP spid="14181" grpId="6" bldLvl="0" animBg="1" advAuto="0"/>
      <p:bldP spid="14182" grpId="4" bldLvl="0" animBg="1" advAuto="0"/>
      <p:bldP spid="14183" grpId="16" bldLvl="0" animBg="1" advAuto="0"/>
      <p:bldP spid="14184" grpId="10" bldLvl="0" animBg="1" advAuto="0"/>
      <p:bldP spid="14185" grpId="21" animBg="1" advAuto="0"/>
      <p:bldP spid="14186" grpId="15" animBg="1" advAuto="0"/>
      <p:bldP spid="14187" grpId="9" animBg="1" advAuto="0"/>
      <p:bldP spid="14188" grpId="3" animBg="1" advAuto="0"/>
      <p:bldP spid="14194" grpId="1" bldLvl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4" name="Shape 14034"/>
          <p:cNvSpPr>
            <a:spLocks noGrp="1"/>
          </p:cNvSpPr>
          <p:nvPr>
            <p:ph type="sldNum" sz="quarter" idx="2"/>
          </p:nvPr>
        </p:nvSpPr>
        <p:spPr>
          <a:xfrm>
            <a:off x="11792525" y="135566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18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4046" name="Group 14046"/>
          <p:cNvGrpSpPr/>
          <p:nvPr/>
        </p:nvGrpSpPr>
        <p:grpSpPr>
          <a:xfrm>
            <a:off x="-1070469" y="1890875"/>
            <a:ext cx="13554631" cy="2619051"/>
            <a:chOff x="88900" y="0"/>
            <a:chExt cx="27109261" cy="5238099"/>
          </a:xfrm>
        </p:grpSpPr>
        <p:sp>
          <p:nvSpPr>
            <p:cNvPr id="14035" name="Shape 14035"/>
            <p:cNvSpPr/>
            <p:nvPr/>
          </p:nvSpPr>
          <p:spPr>
            <a:xfrm>
              <a:off x="18306744" y="0"/>
              <a:ext cx="8891417" cy="5238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83" y="0"/>
                  </a:moveTo>
                  <a:lnTo>
                    <a:pt x="0" y="0"/>
                  </a:lnTo>
                  <a:lnTo>
                    <a:pt x="6368" y="10809"/>
                  </a:lnTo>
                  <a:lnTo>
                    <a:pt x="10" y="21600"/>
                  </a:lnTo>
                  <a:lnTo>
                    <a:pt x="15194" y="21600"/>
                  </a:lnTo>
                  <a:lnTo>
                    <a:pt x="21600" y="10809"/>
                  </a:lnTo>
                  <a:cubicBezTo>
                    <a:pt x="21600" y="10809"/>
                    <a:pt x="15183" y="0"/>
                    <a:pt x="15183" y="0"/>
                  </a:cubicBezTo>
                  <a:close/>
                </a:path>
              </a:pathLst>
            </a:custGeom>
            <a:solidFill>
              <a:schemeClr val="accent5">
                <a:lumMod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36" name="Shape 14036"/>
            <p:cNvSpPr/>
            <p:nvPr/>
          </p:nvSpPr>
          <p:spPr>
            <a:xfrm>
              <a:off x="15668886" y="0"/>
              <a:ext cx="5268328" cy="5238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63" y="10"/>
                  </a:moveTo>
                  <a:lnTo>
                    <a:pt x="10863" y="0"/>
                  </a:lnTo>
                  <a:lnTo>
                    <a:pt x="10853" y="0"/>
                  </a:lnTo>
                  <a:lnTo>
                    <a:pt x="10747" y="0"/>
                  </a:lnTo>
                  <a:lnTo>
                    <a:pt x="10737" y="0"/>
                  </a:lnTo>
                  <a:lnTo>
                    <a:pt x="10737" y="10"/>
                  </a:lnTo>
                  <a:lnTo>
                    <a:pt x="0" y="10809"/>
                  </a:lnTo>
                  <a:lnTo>
                    <a:pt x="10729" y="21600"/>
                  </a:lnTo>
                  <a:lnTo>
                    <a:pt x="10737" y="21600"/>
                  </a:lnTo>
                  <a:lnTo>
                    <a:pt x="10863" y="21600"/>
                  </a:lnTo>
                  <a:lnTo>
                    <a:pt x="10871" y="21600"/>
                  </a:lnTo>
                  <a:lnTo>
                    <a:pt x="21600" y="10809"/>
                  </a:lnTo>
                  <a:cubicBezTo>
                    <a:pt x="21600" y="10809"/>
                    <a:pt x="10863" y="10"/>
                    <a:pt x="10863" y="1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37" name="Shape 14037"/>
            <p:cNvSpPr/>
            <p:nvPr/>
          </p:nvSpPr>
          <p:spPr>
            <a:xfrm>
              <a:off x="13398368" y="369300"/>
              <a:ext cx="7557705" cy="445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83" y="0"/>
                  </a:moveTo>
                  <a:lnTo>
                    <a:pt x="0" y="0"/>
                  </a:lnTo>
                  <a:lnTo>
                    <a:pt x="6368" y="10809"/>
                  </a:lnTo>
                  <a:lnTo>
                    <a:pt x="10" y="21600"/>
                  </a:lnTo>
                  <a:lnTo>
                    <a:pt x="15194" y="21600"/>
                  </a:lnTo>
                  <a:lnTo>
                    <a:pt x="21600" y="10809"/>
                  </a:lnTo>
                  <a:cubicBezTo>
                    <a:pt x="21600" y="10809"/>
                    <a:pt x="15183" y="0"/>
                    <a:pt x="15183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38" name="Shape 14038"/>
            <p:cNvSpPr/>
            <p:nvPr/>
          </p:nvSpPr>
          <p:spPr>
            <a:xfrm>
              <a:off x="11157167" y="369300"/>
              <a:ext cx="4478078" cy="445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63" y="10"/>
                  </a:moveTo>
                  <a:lnTo>
                    <a:pt x="10863" y="0"/>
                  </a:lnTo>
                  <a:lnTo>
                    <a:pt x="10853" y="0"/>
                  </a:lnTo>
                  <a:lnTo>
                    <a:pt x="10747" y="0"/>
                  </a:lnTo>
                  <a:lnTo>
                    <a:pt x="10737" y="0"/>
                  </a:lnTo>
                  <a:lnTo>
                    <a:pt x="10737" y="10"/>
                  </a:lnTo>
                  <a:lnTo>
                    <a:pt x="0" y="10809"/>
                  </a:lnTo>
                  <a:lnTo>
                    <a:pt x="10729" y="21600"/>
                  </a:lnTo>
                  <a:lnTo>
                    <a:pt x="10737" y="21600"/>
                  </a:lnTo>
                  <a:lnTo>
                    <a:pt x="10863" y="21600"/>
                  </a:lnTo>
                  <a:lnTo>
                    <a:pt x="10871" y="21600"/>
                  </a:lnTo>
                  <a:lnTo>
                    <a:pt x="21600" y="10809"/>
                  </a:lnTo>
                  <a:cubicBezTo>
                    <a:pt x="21600" y="10809"/>
                    <a:pt x="10863" y="10"/>
                    <a:pt x="10863" y="1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39" name="Shape 14039"/>
            <p:cNvSpPr/>
            <p:nvPr/>
          </p:nvSpPr>
          <p:spPr>
            <a:xfrm>
              <a:off x="9217849" y="738600"/>
              <a:ext cx="6424054" cy="3784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83" y="0"/>
                  </a:moveTo>
                  <a:lnTo>
                    <a:pt x="0" y="0"/>
                  </a:lnTo>
                  <a:lnTo>
                    <a:pt x="6368" y="10809"/>
                  </a:lnTo>
                  <a:lnTo>
                    <a:pt x="10" y="21600"/>
                  </a:lnTo>
                  <a:lnTo>
                    <a:pt x="15194" y="21600"/>
                  </a:lnTo>
                  <a:lnTo>
                    <a:pt x="21600" y="10809"/>
                  </a:lnTo>
                  <a:cubicBezTo>
                    <a:pt x="21600" y="10809"/>
                    <a:pt x="15183" y="0"/>
                    <a:pt x="15183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40" name="Shape 14040"/>
            <p:cNvSpPr/>
            <p:nvPr/>
          </p:nvSpPr>
          <p:spPr>
            <a:xfrm>
              <a:off x="7307961" y="743307"/>
              <a:ext cx="3806363" cy="3784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63" y="10"/>
                  </a:moveTo>
                  <a:lnTo>
                    <a:pt x="10863" y="0"/>
                  </a:lnTo>
                  <a:lnTo>
                    <a:pt x="10853" y="0"/>
                  </a:lnTo>
                  <a:lnTo>
                    <a:pt x="10747" y="0"/>
                  </a:lnTo>
                  <a:lnTo>
                    <a:pt x="10737" y="0"/>
                  </a:lnTo>
                  <a:lnTo>
                    <a:pt x="10737" y="10"/>
                  </a:lnTo>
                  <a:lnTo>
                    <a:pt x="0" y="10809"/>
                  </a:lnTo>
                  <a:lnTo>
                    <a:pt x="10729" y="21600"/>
                  </a:lnTo>
                  <a:lnTo>
                    <a:pt x="10737" y="21600"/>
                  </a:lnTo>
                  <a:lnTo>
                    <a:pt x="10863" y="21600"/>
                  </a:lnTo>
                  <a:lnTo>
                    <a:pt x="10871" y="21600"/>
                  </a:lnTo>
                  <a:lnTo>
                    <a:pt x="21600" y="10809"/>
                  </a:lnTo>
                  <a:cubicBezTo>
                    <a:pt x="21600" y="10809"/>
                    <a:pt x="10863" y="10"/>
                    <a:pt x="10863" y="1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41" name="Shape 14041"/>
            <p:cNvSpPr/>
            <p:nvPr/>
          </p:nvSpPr>
          <p:spPr>
            <a:xfrm>
              <a:off x="5668461" y="1002386"/>
              <a:ext cx="5460443" cy="321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83" y="0"/>
                  </a:moveTo>
                  <a:lnTo>
                    <a:pt x="0" y="0"/>
                  </a:lnTo>
                  <a:lnTo>
                    <a:pt x="6368" y="10809"/>
                  </a:lnTo>
                  <a:lnTo>
                    <a:pt x="10" y="21600"/>
                  </a:lnTo>
                  <a:lnTo>
                    <a:pt x="15194" y="21600"/>
                  </a:lnTo>
                  <a:lnTo>
                    <a:pt x="21600" y="10809"/>
                  </a:lnTo>
                  <a:cubicBezTo>
                    <a:pt x="21600" y="10809"/>
                    <a:pt x="15183" y="0"/>
                    <a:pt x="1518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42" name="Shape 14042"/>
            <p:cNvSpPr/>
            <p:nvPr/>
          </p:nvSpPr>
          <p:spPr>
            <a:xfrm>
              <a:off x="4050781" y="995843"/>
              <a:ext cx="3235414" cy="321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63" y="10"/>
                  </a:moveTo>
                  <a:lnTo>
                    <a:pt x="10863" y="0"/>
                  </a:lnTo>
                  <a:lnTo>
                    <a:pt x="10853" y="0"/>
                  </a:lnTo>
                  <a:lnTo>
                    <a:pt x="10747" y="0"/>
                  </a:lnTo>
                  <a:lnTo>
                    <a:pt x="10737" y="0"/>
                  </a:lnTo>
                  <a:lnTo>
                    <a:pt x="10737" y="10"/>
                  </a:lnTo>
                  <a:lnTo>
                    <a:pt x="0" y="10809"/>
                  </a:lnTo>
                  <a:lnTo>
                    <a:pt x="10729" y="21600"/>
                  </a:lnTo>
                  <a:lnTo>
                    <a:pt x="10737" y="21600"/>
                  </a:lnTo>
                  <a:lnTo>
                    <a:pt x="10863" y="21600"/>
                  </a:lnTo>
                  <a:lnTo>
                    <a:pt x="10871" y="21600"/>
                  </a:lnTo>
                  <a:lnTo>
                    <a:pt x="21600" y="10809"/>
                  </a:lnTo>
                  <a:cubicBezTo>
                    <a:pt x="21600" y="10809"/>
                    <a:pt x="10863" y="10"/>
                    <a:pt x="10863" y="1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43" name="Shape 14043"/>
            <p:cNvSpPr/>
            <p:nvPr/>
          </p:nvSpPr>
          <p:spPr>
            <a:xfrm>
              <a:off x="2648601" y="1266172"/>
              <a:ext cx="4641378" cy="2734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83" y="0"/>
                  </a:moveTo>
                  <a:lnTo>
                    <a:pt x="0" y="0"/>
                  </a:lnTo>
                  <a:lnTo>
                    <a:pt x="6368" y="10809"/>
                  </a:lnTo>
                  <a:lnTo>
                    <a:pt x="10" y="21600"/>
                  </a:lnTo>
                  <a:lnTo>
                    <a:pt x="15194" y="21600"/>
                  </a:lnTo>
                  <a:lnTo>
                    <a:pt x="21600" y="10809"/>
                  </a:lnTo>
                  <a:cubicBezTo>
                    <a:pt x="21600" y="10809"/>
                    <a:pt x="15183" y="0"/>
                    <a:pt x="1518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44" name="Shape 14044"/>
            <p:cNvSpPr/>
            <p:nvPr/>
          </p:nvSpPr>
          <p:spPr>
            <a:xfrm>
              <a:off x="1271910" y="1258711"/>
              <a:ext cx="2750101" cy="2734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63" y="10"/>
                  </a:moveTo>
                  <a:lnTo>
                    <a:pt x="10863" y="0"/>
                  </a:lnTo>
                  <a:lnTo>
                    <a:pt x="10853" y="0"/>
                  </a:lnTo>
                  <a:lnTo>
                    <a:pt x="10747" y="0"/>
                  </a:lnTo>
                  <a:lnTo>
                    <a:pt x="10737" y="0"/>
                  </a:lnTo>
                  <a:lnTo>
                    <a:pt x="10737" y="10"/>
                  </a:lnTo>
                  <a:lnTo>
                    <a:pt x="0" y="10809"/>
                  </a:lnTo>
                  <a:lnTo>
                    <a:pt x="10729" y="21600"/>
                  </a:lnTo>
                  <a:lnTo>
                    <a:pt x="10737" y="21600"/>
                  </a:lnTo>
                  <a:lnTo>
                    <a:pt x="10863" y="21600"/>
                  </a:lnTo>
                  <a:lnTo>
                    <a:pt x="10871" y="21600"/>
                  </a:lnTo>
                  <a:lnTo>
                    <a:pt x="21600" y="10809"/>
                  </a:lnTo>
                  <a:cubicBezTo>
                    <a:pt x="21600" y="10809"/>
                    <a:pt x="10863" y="10"/>
                    <a:pt x="10863" y="1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045" name="Shape 14045"/>
            <p:cNvSpPr/>
            <p:nvPr/>
          </p:nvSpPr>
          <p:spPr>
            <a:xfrm>
              <a:off x="88900" y="1477201"/>
              <a:ext cx="3945172" cy="232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" y="21600"/>
                  </a:moveTo>
                  <a:lnTo>
                    <a:pt x="15194" y="21600"/>
                  </a:lnTo>
                  <a:lnTo>
                    <a:pt x="21600" y="10809"/>
                  </a:lnTo>
                  <a:lnTo>
                    <a:pt x="15183" y="0"/>
                  </a:lnTo>
                  <a:lnTo>
                    <a:pt x="0" y="0"/>
                  </a:lnTo>
                  <a:cubicBezTo>
                    <a:pt x="0" y="0"/>
                    <a:pt x="10" y="21600"/>
                    <a:pt x="10" y="21600"/>
                  </a:cubicBezTo>
                  <a:close/>
                </a:path>
              </a:pathLst>
            </a:custGeom>
            <a:solidFill>
              <a:srgbClr val="222A3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sp>
        <p:nvSpPr>
          <p:cNvPr id="14047" name="Shape 14047"/>
          <p:cNvSpPr/>
          <p:nvPr/>
        </p:nvSpPr>
        <p:spPr>
          <a:xfrm>
            <a:off x="7311331" y="2607805"/>
            <a:ext cx="411756" cy="354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13" y="0"/>
                </a:moveTo>
                <a:cubicBezTo>
                  <a:pt x="6749" y="0"/>
                  <a:pt x="5922" y="131"/>
                  <a:pt x="5132" y="1496"/>
                </a:cubicBezTo>
                <a:cubicBezTo>
                  <a:pt x="5116" y="1523"/>
                  <a:pt x="5100" y="1543"/>
                  <a:pt x="5089" y="1572"/>
                </a:cubicBezTo>
                <a:lnTo>
                  <a:pt x="3953" y="4234"/>
                </a:lnTo>
                <a:lnTo>
                  <a:pt x="2337" y="4234"/>
                </a:lnTo>
                <a:cubicBezTo>
                  <a:pt x="998" y="4234"/>
                  <a:pt x="0" y="5489"/>
                  <a:pt x="0" y="6921"/>
                </a:cubicBezTo>
                <a:lnTo>
                  <a:pt x="0" y="18913"/>
                </a:lnTo>
                <a:cubicBezTo>
                  <a:pt x="0" y="20358"/>
                  <a:pt x="1020" y="21600"/>
                  <a:pt x="2337" y="21600"/>
                </a:cubicBezTo>
                <a:lnTo>
                  <a:pt x="19350" y="21600"/>
                </a:lnTo>
                <a:cubicBezTo>
                  <a:pt x="20569" y="21600"/>
                  <a:pt x="21600" y="20459"/>
                  <a:pt x="21600" y="18913"/>
                </a:cubicBezTo>
                <a:lnTo>
                  <a:pt x="21600" y="6921"/>
                </a:lnTo>
                <a:cubicBezTo>
                  <a:pt x="21600" y="5392"/>
                  <a:pt x="20589" y="4234"/>
                  <a:pt x="19350" y="4234"/>
                </a:cubicBezTo>
                <a:lnTo>
                  <a:pt x="17712" y="4234"/>
                </a:lnTo>
                <a:lnTo>
                  <a:pt x="16380" y="1521"/>
                </a:lnTo>
                <a:cubicBezTo>
                  <a:pt x="16367" y="1494"/>
                  <a:pt x="16354" y="1470"/>
                  <a:pt x="16337" y="1445"/>
                </a:cubicBezTo>
                <a:cubicBezTo>
                  <a:pt x="15714" y="474"/>
                  <a:pt x="14796" y="0"/>
                  <a:pt x="13541" y="0"/>
                </a:cubicBezTo>
                <a:lnTo>
                  <a:pt x="7950" y="0"/>
                </a:lnTo>
                <a:lnTo>
                  <a:pt x="7513" y="0"/>
                </a:lnTo>
                <a:close/>
                <a:moveTo>
                  <a:pt x="7513" y="1572"/>
                </a:moveTo>
                <a:lnTo>
                  <a:pt x="13541" y="1572"/>
                </a:lnTo>
                <a:cubicBezTo>
                  <a:pt x="14364" y="1572"/>
                  <a:pt x="14874" y="1806"/>
                  <a:pt x="15244" y="2358"/>
                </a:cubicBezTo>
                <a:lnTo>
                  <a:pt x="16751" y="5400"/>
                </a:lnTo>
                <a:cubicBezTo>
                  <a:pt x="16870" y="5641"/>
                  <a:pt x="17081" y="5780"/>
                  <a:pt x="17319" y="5780"/>
                </a:cubicBezTo>
                <a:lnTo>
                  <a:pt x="19350" y="5780"/>
                </a:lnTo>
                <a:cubicBezTo>
                  <a:pt x="19947" y="5780"/>
                  <a:pt x="20268" y="6390"/>
                  <a:pt x="20268" y="6921"/>
                </a:cubicBezTo>
                <a:lnTo>
                  <a:pt x="20268" y="8924"/>
                </a:lnTo>
                <a:lnTo>
                  <a:pt x="15004" y="8924"/>
                </a:lnTo>
                <a:cubicBezTo>
                  <a:pt x="14955" y="8924"/>
                  <a:pt x="14959" y="9003"/>
                  <a:pt x="14917" y="9025"/>
                </a:cubicBezTo>
                <a:cubicBezTo>
                  <a:pt x="14068" y="7538"/>
                  <a:pt x="12678" y="6490"/>
                  <a:pt x="11029" y="6490"/>
                </a:cubicBezTo>
                <a:cubicBezTo>
                  <a:pt x="9420" y="6490"/>
                  <a:pt x="8063" y="7496"/>
                  <a:pt x="7207" y="8924"/>
                </a:cubicBezTo>
                <a:lnTo>
                  <a:pt x="1332" y="8924"/>
                </a:lnTo>
                <a:lnTo>
                  <a:pt x="1332" y="6921"/>
                </a:lnTo>
                <a:cubicBezTo>
                  <a:pt x="1332" y="6303"/>
                  <a:pt x="1809" y="5780"/>
                  <a:pt x="2337" y="5780"/>
                </a:cubicBezTo>
                <a:cubicBezTo>
                  <a:pt x="2337" y="5780"/>
                  <a:pt x="4368" y="5780"/>
                  <a:pt x="4368" y="5780"/>
                </a:cubicBezTo>
                <a:cubicBezTo>
                  <a:pt x="4619" y="5780"/>
                  <a:pt x="4844" y="5638"/>
                  <a:pt x="4958" y="5375"/>
                </a:cubicBezTo>
                <a:lnTo>
                  <a:pt x="6268" y="2332"/>
                </a:lnTo>
                <a:cubicBezTo>
                  <a:pt x="6694" y="1610"/>
                  <a:pt x="6997" y="1572"/>
                  <a:pt x="7513" y="1572"/>
                </a:cubicBezTo>
                <a:close/>
                <a:moveTo>
                  <a:pt x="11029" y="7251"/>
                </a:moveTo>
                <a:cubicBezTo>
                  <a:pt x="13276" y="7251"/>
                  <a:pt x="15092" y="9385"/>
                  <a:pt x="15092" y="11992"/>
                </a:cubicBezTo>
                <a:cubicBezTo>
                  <a:pt x="15092" y="14599"/>
                  <a:pt x="13276" y="16707"/>
                  <a:pt x="11029" y="16707"/>
                </a:cubicBezTo>
                <a:cubicBezTo>
                  <a:pt x="8785" y="16707"/>
                  <a:pt x="6945" y="14599"/>
                  <a:pt x="6945" y="11992"/>
                </a:cubicBezTo>
                <a:cubicBezTo>
                  <a:pt x="6945" y="9385"/>
                  <a:pt x="8785" y="7251"/>
                  <a:pt x="11029" y="7251"/>
                </a:cubicBezTo>
                <a:close/>
                <a:moveTo>
                  <a:pt x="11553" y="8113"/>
                </a:moveTo>
                <a:cubicBezTo>
                  <a:pt x="10279" y="8113"/>
                  <a:pt x="9081" y="8894"/>
                  <a:pt x="8430" y="10166"/>
                </a:cubicBezTo>
                <a:cubicBezTo>
                  <a:pt x="8337" y="10349"/>
                  <a:pt x="8382" y="10589"/>
                  <a:pt x="8540" y="10699"/>
                </a:cubicBezTo>
                <a:cubicBezTo>
                  <a:pt x="8594" y="10736"/>
                  <a:pt x="8657" y="10749"/>
                  <a:pt x="8714" y="10749"/>
                </a:cubicBezTo>
                <a:cubicBezTo>
                  <a:pt x="8828" y="10749"/>
                  <a:pt x="8936" y="10695"/>
                  <a:pt x="8998" y="10572"/>
                </a:cubicBezTo>
                <a:cubicBezTo>
                  <a:pt x="9530" y="9534"/>
                  <a:pt x="10513" y="8873"/>
                  <a:pt x="11553" y="8873"/>
                </a:cubicBezTo>
                <a:cubicBezTo>
                  <a:pt x="11736" y="8873"/>
                  <a:pt x="11881" y="8707"/>
                  <a:pt x="11881" y="8493"/>
                </a:cubicBezTo>
                <a:cubicBezTo>
                  <a:pt x="11881" y="8280"/>
                  <a:pt x="11736" y="8113"/>
                  <a:pt x="11553" y="8113"/>
                </a:cubicBezTo>
                <a:close/>
                <a:moveTo>
                  <a:pt x="1332" y="9685"/>
                </a:moveTo>
                <a:lnTo>
                  <a:pt x="6770" y="9685"/>
                </a:lnTo>
                <a:cubicBezTo>
                  <a:pt x="6482" y="10395"/>
                  <a:pt x="6290" y="11156"/>
                  <a:pt x="6290" y="11992"/>
                </a:cubicBezTo>
                <a:cubicBezTo>
                  <a:pt x="6290" y="12959"/>
                  <a:pt x="6566" y="13812"/>
                  <a:pt x="6945" y="14603"/>
                </a:cubicBezTo>
                <a:lnTo>
                  <a:pt x="1332" y="14603"/>
                </a:lnTo>
                <a:lnTo>
                  <a:pt x="1332" y="9685"/>
                </a:lnTo>
                <a:close/>
                <a:moveTo>
                  <a:pt x="15288" y="9685"/>
                </a:moveTo>
                <a:lnTo>
                  <a:pt x="20268" y="9685"/>
                </a:lnTo>
                <a:lnTo>
                  <a:pt x="20268" y="14603"/>
                </a:lnTo>
                <a:lnTo>
                  <a:pt x="18499" y="14603"/>
                </a:lnTo>
                <a:cubicBezTo>
                  <a:pt x="18401" y="14603"/>
                  <a:pt x="18385" y="14727"/>
                  <a:pt x="18324" y="14806"/>
                </a:cubicBezTo>
                <a:cubicBezTo>
                  <a:pt x="18263" y="14723"/>
                  <a:pt x="18228" y="14603"/>
                  <a:pt x="18127" y="14603"/>
                </a:cubicBezTo>
                <a:lnTo>
                  <a:pt x="17800" y="14603"/>
                </a:lnTo>
                <a:cubicBezTo>
                  <a:pt x="17615" y="14603"/>
                  <a:pt x="17472" y="14770"/>
                  <a:pt x="17472" y="14983"/>
                </a:cubicBezTo>
                <a:cubicBezTo>
                  <a:pt x="17472" y="15196"/>
                  <a:pt x="17615" y="15389"/>
                  <a:pt x="17800" y="15389"/>
                </a:cubicBezTo>
                <a:lnTo>
                  <a:pt x="18127" y="15389"/>
                </a:lnTo>
                <a:cubicBezTo>
                  <a:pt x="18230" y="15389"/>
                  <a:pt x="18263" y="15247"/>
                  <a:pt x="18324" y="15161"/>
                </a:cubicBezTo>
                <a:cubicBezTo>
                  <a:pt x="18385" y="15243"/>
                  <a:pt x="18398" y="15389"/>
                  <a:pt x="18499" y="15389"/>
                </a:cubicBezTo>
                <a:lnTo>
                  <a:pt x="20268" y="15389"/>
                </a:lnTo>
                <a:lnTo>
                  <a:pt x="20268" y="18913"/>
                </a:lnTo>
                <a:cubicBezTo>
                  <a:pt x="20268" y="19475"/>
                  <a:pt x="19906" y="20054"/>
                  <a:pt x="19350" y="20054"/>
                </a:cubicBezTo>
                <a:lnTo>
                  <a:pt x="2337" y="20054"/>
                </a:lnTo>
                <a:cubicBezTo>
                  <a:pt x="1761" y="20054"/>
                  <a:pt x="1332" y="19503"/>
                  <a:pt x="1332" y="18913"/>
                </a:cubicBezTo>
                <a:lnTo>
                  <a:pt x="1332" y="15389"/>
                </a:lnTo>
                <a:lnTo>
                  <a:pt x="7338" y="15389"/>
                </a:lnTo>
                <a:cubicBezTo>
                  <a:pt x="7361" y="15389"/>
                  <a:pt x="7360" y="15343"/>
                  <a:pt x="7382" y="15338"/>
                </a:cubicBezTo>
                <a:cubicBezTo>
                  <a:pt x="8250" y="16610"/>
                  <a:pt x="9526" y="17493"/>
                  <a:pt x="11029" y="17493"/>
                </a:cubicBezTo>
                <a:cubicBezTo>
                  <a:pt x="12612" y="17493"/>
                  <a:pt x="13947" y="16522"/>
                  <a:pt x="14808" y="15135"/>
                </a:cubicBezTo>
                <a:cubicBezTo>
                  <a:pt x="14868" y="15235"/>
                  <a:pt x="14892" y="15389"/>
                  <a:pt x="15004" y="15389"/>
                </a:cubicBezTo>
                <a:lnTo>
                  <a:pt x="16664" y="15389"/>
                </a:lnTo>
                <a:cubicBezTo>
                  <a:pt x="16848" y="15389"/>
                  <a:pt x="17014" y="15196"/>
                  <a:pt x="17014" y="14983"/>
                </a:cubicBezTo>
                <a:cubicBezTo>
                  <a:pt x="17014" y="14770"/>
                  <a:pt x="16848" y="14603"/>
                  <a:pt x="16664" y="14603"/>
                </a:cubicBezTo>
                <a:lnTo>
                  <a:pt x="15113" y="14603"/>
                </a:lnTo>
                <a:cubicBezTo>
                  <a:pt x="15493" y="13812"/>
                  <a:pt x="15769" y="12959"/>
                  <a:pt x="15769" y="11992"/>
                </a:cubicBezTo>
                <a:cubicBezTo>
                  <a:pt x="15769" y="11156"/>
                  <a:pt x="15577" y="10395"/>
                  <a:pt x="15288" y="9685"/>
                </a:cubicBezTo>
                <a:close/>
                <a:moveTo>
                  <a:pt x="8190" y="11358"/>
                </a:moveTo>
                <a:cubicBezTo>
                  <a:pt x="8011" y="11311"/>
                  <a:pt x="7817" y="11455"/>
                  <a:pt x="7775" y="11662"/>
                </a:cubicBezTo>
                <a:cubicBezTo>
                  <a:pt x="7715" y="11963"/>
                  <a:pt x="7688" y="12135"/>
                  <a:pt x="7688" y="12473"/>
                </a:cubicBezTo>
                <a:cubicBezTo>
                  <a:pt x="7688" y="12686"/>
                  <a:pt x="7833" y="12879"/>
                  <a:pt x="8015" y="12879"/>
                </a:cubicBezTo>
                <a:cubicBezTo>
                  <a:pt x="8198" y="12879"/>
                  <a:pt x="8343" y="12686"/>
                  <a:pt x="8343" y="12473"/>
                </a:cubicBezTo>
                <a:cubicBezTo>
                  <a:pt x="8343" y="12217"/>
                  <a:pt x="8375" y="12107"/>
                  <a:pt x="8430" y="11839"/>
                </a:cubicBezTo>
                <a:cubicBezTo>
                  <a:pt x="8471" y="11633"/>
                  <a:pt x="8369" y="11407"/>
                  <a:pt x="8190" y="1135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048" name="Shape 14048"/>
          <p:cNvSpPr/>
          <p:nvPr/>
        </p:nvSpPr>
        <p:spPr>
          <a:xfrm>
            <a:off x="4939320" y="2607805"/>
            <a:ext cx="344804" cy="350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9" h="21600" extrusionOk="0">
                <a:moveTo>
                  <a:pt x="13438" y="16200"/>
                </a:moveTo>
                <a:lnTo>
                  <a:pt x="7990" y="16200"/>
                </a:lnTo>
                <a:lnTo>
                  <a:pt x="7990" y="14851"/>
                </a:lnTo>
                <a:lnTo>
                  <a:pt x="13438" y="14851"/>
                </a:lnTo>
                <a:cubicBezTo>
                  <a:pt x="13438" y="14851"/>
                  <a:pt x="13438" y="16200"/>
                  <a:pt x="13438" y="16200"/>
                </a:cubicBezTo>
                <a:close/>
                <a:moveTo>
                  <a:pt x="20930" y="13500"/>
                </a:moveTo>
                <a:lnTo>
                  <a:pt x="499" y="13500"/>
                </a:lnTo>
                <a:cubicBezTo>
                  <a:pt x="124" y="13500"/>
                  <a:pt x="-86" y="13789"/>
                  <a:pt x="33" y="14140"/>
                </a:cubicBezTo>
                <a:lnTo>
                  <a:pt x="2326" y="20960"/>
                </a:lnTo>
                <a:cubicBezTo>
                  <a:pt x="2445" y="21312"/>
                  <a:pt x="2848" y="21600"/>
                  <a:pt x="3222" y="21600"/>
                </a:cubicBezTo>
                <a:lnTo>
                  <a:pt x="18205" y="21600"/>
                </a:lnTo>
                <a:cubicBezTo>
                  <a:pt x="18580" y="21600"/>
                  <a:pt x="18984" y="21312"/>
                  <a:pt x="19102" y="20960"/>
                </a:cubicBezTo>
                <a:lnTo>
                  <a:pt x="21395" y="14140"/>
                </a:lnTo>
                <a:cubicBezTo>
                  <a:pt x="21514" y="13789"/>
                  <a:pt x="21304" y="13500"/>
                  <a:pt x="20930" y="13500"/>
                </a:cubicBezTo>
                <a:cubicBezTo>
                  <a:pt x="20930" y="13500"/>
                  <a:pt x="20930" y="13500"/>
                  <a:pt x="20930" y="13500"/>
                </a:cubicBezTo>
                <a:close/>
                <a:moveTo>
                  <a:pt x="5266" y="10801"/>
                </a:moveTo>
                <a:lnTo>
                  <a:pt x="16162" y="10801"/>
                </a:lnTo>
                <a:lnTo>
                  <a:pt x="16162" y="12150"/>
                </a:lnTo>
                <a:lnTo>
                  <a:pt x="5266" y="12150"/>
                </a:lnTo>
                <a:cubicBezTo>
                  <a:pt x="5266" y="12150"/>
                  <a:pt x="5266" y="10801"/>
                  <a:pt x="5266" y="10801"/>
                </a:cubicBezTo>
                <a:close/>
                <a:moveTo>
                  <a:pt x="5266" y="8100"/>
                </a:moveTo>
                <a:lnTo>
                  <a:pt x="16162" y="8100"/>
                </a:lnTo>
                <a:lnTo>
                  <a:pt x="16162" y="9450"/>
                </a:lnTo>
                <a:lnTo>
                  <a:pt x="5266" y="9450"/>
                </a:lnTo>
                <a:cubicBezTo>
                  <a:pt x="5266" y="9450"/>
                  <a:pt x="5266" y="8100"/>
                  <a:pt x="5266" y="8100"/>
                </a:cubicBezTo>
                <a:close/>
                <a:moveTo>
                  <a:pt x="5266" y="5400"/>
                </a:moveTo>
                <a:lnTo>
                  <a:pt x="16162" y="5400"/>
                </a:lnTo>
                <a:lnTo>
                  <a:pt x="16162" y="6750"/>
                </a:lnTo>
                <a:lnTo>
                  <a:pt x="5266" y="6750"/>
                </a:lnTo>
                <a:cubicBezTo>
                  <a:pt x="5266" y="6750"/>
                  <a:pt x="5266" y="5400"/>
                  <a:pt x="5266" y="5400"/>
                </a:cubicBezTo>
                <a:close/>
                <a:moveTo>
                  <a:pt x="5266" y="2700"/>
                </a:moveTo>
                <a:lnTo>
                  <a:pt x="16162" y="2700"/>
                </a:lnTo>
                <a:lnTo>
                  <a:pt x="16162" y="4050"/>
                </a:lnTo>
                <a:lnTo>
                  <a:pt x="5266" y="4050"/>
                </a:lnTo>
                <a:cubicBezTo>
                  <a:pt x="5266" y="4050"/>
                  <a:pt x="5266" y="2700"/>
                  <a:pt x="5266" y="2700"/>
                </a:cubicBezTo>
                <a:close/>
                <a:moveTo>
                  <a:pt x="18940" y="0"/>
                </a:moveTo>
                <a:lnTo>
                  <a:pt x="20371" y="12056"/>
                </a:lnTo>
                <a:lnTo>
                  <a:pt x="18765" y="12243"/>
                </a:lnTo>
                <a:lnTo>
                  <a:pt x="17486" y="1477"/>
                </a:lnTo>
                <a:lnTo>
                  <a:pt x="3942" y="1477"/>
                </a:lnTo>
                <a:lnTo>
                  <a:pt x="2664" y="12243"/>
                </a:lnTo>
                <a:lnTo>
                  <a:pt x="1057" y="12056"/>
                </a:lnTo>
                <a:lnTo>
                  <a:pt x="2488" y="0"/>
                </a:lnTo>
                <a:cubicBezTo>
                  <a:pt x="2488" y="0"/>
                  <a:pt x="18940" y="0"/>
                  <a:pt x="1894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049" name="Shape 14049"/>
          <p:cNvSpPr/>
          <p:nvPr/>
        </p:nvSpPr>
        <p:spPr>
          <a:xfrm>
            <a:off x="3067921" y="2607805"/>
            <a:ext cx="354695" cy="354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63" extrusionOk="0">
                <a:moveTo>
                  <a:pt x="10776" y="0"/>
                </a:moveTo>
                <a:lnTo>
                  <a:pt x="10776" y="1348"/>
                </a:lnTo>
                <a:cubicBezTo>
                  <a:pt x="15975" y="1348"/>
                  <a:pt x="20206" y="5580"/>
                  <a:pt x="20206" y="10781"/>
                </a:cubicBezTo>
                <a:lnTo>
                  <a:pt x="21552" y="10781"/>
                </a:lnTo>
                <a:cubicBezTo>
                  <a:pt x="21552" y="4827"/>
                  <a:pt x="16727" y="0"/>
                  <a:pt x="10776" y="0"/>
                </a:cubicBezTo>
                <a:cubicBezTo>
                  <a:pt x="10776" y="0"/>
                  <a:pt x="10776" y="0"/>
                  <a:pt x="10776" y="0"/>
                </a:cubicBezTo>
                <a:close/>
                <a:moveTo>
                  <a:pt x="17511" y="10781"/>
                </a:moveTo>
                <a:cubicBezTo>
                  <a:pt x="17511" y="7060"/>
                  <a:pt x="14496" y="4043"/>
                  <a:pt x="10776" y="4043"/>
                </a:cubicBezTo>
                <a:lnTo>
                  <a:pt x="10776" y="5391"/>
                </a:lnTo>
                <a:cubicBezTo>
                  <a:pt x="13749" y="5391"/>
                  <a:pt x="16165" y="7810"/>
                  <a:pt x="16165" y="10781"/>
                </a:cubicBezTo>
                <a:cubicBezTo>
                  <a:pt x="16165" y="10781"/>
                  <a:pt x="17511" y="10781"/>
                  <a:pt x="17511" y="10781"/>
                </a:cubicBezTo>
                <a:close/>
                <a:moveTo>
                  <a:pt x="12123" y="10781"/>
                </a:moveTo>
                <a:lnTo>
                  <a:pt x="13470" y="10781"/>
                </a:lnTo>
                <a:cubicBezTo>
                  <a:pt x="13470" y="9293"/>
                  <a:pt x="12264" y="8085"/>
                  <a:pt x="10776" y="8085"/>
                </a:cubicBezTo>
                <a:lnTo>
                  <a:pt x="10776" y="9433"/>
                </a:lnTo>
                <a:cubicBezTo>
                  <a:pt x="11519" y="9433"/>
                  <a:pt x="12123" y="10039"/>
                  <a:pt x="12123" y="10781"/>
                </a:cubicBezTo>
                <a:cubicBezTo>
                  <a:pt x="12123" y="10781"/>
                  <a:pt x="12123" y="10781"/>
                  <a:pt x="12123" y="10781"/>
                </a:cubicBezTo>
                <a:close/>
                <a:moveTo>
                  <a:pt x="19469" y="19718"/>
                </a:moveTo>
                <a:lnTo>
                  <a:pt x="18041" y="21148"/>
                </a:lnTo>
                <a:cubicBezTo>
                  <a:pt x="17785" y="21402"/>
                  <a:pt x="17038" y="21562"/>
                  <a:pt x="17015" y="21562"/>
                </a:cubicBezTo>
                <a:cubicBezTo>
                  <a:pt x="12493" y="21600"/>
                  <a:pt x="8139" y="19823"/>
                  <a:pt x="4939" y="16622"/>
                </a:cubicBezTo>
                <a:cubicBezTo>
                  <a:pt x="1730" y="13412"/>
                  <a:pt x="-48" y="9039"/>
                  <a:pt x="1" y="4500"/>
                </a:cubicBezTo>
                <a:cubicBezTo>
                  <a:pt x="1" y="4498"/>
                  <a:pt x="166" y="3772"/>
                  <a:pt x="420" y="3519"/>
                </a:cubicBezTo>
                <a:lnTo>
                  <a:pt x="1849" y="2088"/>
                </a:lnTo>
                <a:cubicBezTo>
                  <a:pt x="2373" y="1565"/>
                  <a:pt x="3377" y="1328"/>
                  <a:pt x="4079" y="1562"/>
                </a:cubicBezTo>
                <a:lnTo>
                  <a:pt x="4381" y="1664"/>
                </a:lnTo>
                <a:cubicBezTo>
                  <a:pt x="5084" y="1898"/>
                  <a:pt x="5819" y="2674"/>
                  <a:pt x="6013" y="3388"/>
                </a:cubicBezTo>
                <a:lnTo>
                  <a:pt x="6733" y="6030"/>
                </a:lnTo>
                <a:cubicBezTo>
                  <a:pt x="6928" y="6746"/>
                  <a:pt x="6666" y="7765"/>
                  <a:pt x="6142" y="8288"/>
                </a:cubicBezTo>
                <a:lnTo>
                  <a:pt x="5187" y="9244"/>
                </a:lnTo>
                <a:cubicBezTo>
                  <a:pt x="6124" y="12717"/>
                  <a:pt x="8845" y="15439"/>
                  <a:pt x="12315" y="16378"/>
                </a:cubicBezTo>
                <a:lnTo>
                  <a:pt x="13271" y="15422"/>
                </a:lnTo>
                <a:cubicBezTo>
                  <a:pt x="13794" y="14898"/>
                  <a:pt x="14814" y="14638"/>
                  <a:pt x="15531" y="14832"/>
                </a:cubicBezTo>
                <a:lnTo>
                  <a:pt x="18170" y="15553"/>
                </a:lnTo>
                <a:cubicBezTo>
                  <a:pt x="18884" y="15747"/>
                  <a:pt x="19660" y="16480"/>
                  <a:pt x="19895" y="17185"/>
                </a:cubicBezTo>
                <a:lnTo>
                  <a:pt x="19996" y="17486"/>
                </a:lnTo>
                <a:cubicBezTo>
                  <a:pt x="20229" y="18190"/>
                  <a:pt x="19992" y="19194"/>
                  <a:pt x="19469" y="19718"/>
                </a:cubicBezTo>
                <a:cubicBezTo>
                  <a:pt x="19469" y="19718"/>
                  <a:pt x="19469" y="19718"/>
                  <a:pt x="19469" y="1971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050" name="Shape 14050"/>
          <p:cNvSpPr/>
          <p:nvPr/>
        </p:nvSpPr>
        <p:spPr>
          <a:xfrm>
            <a:off x="10003044" y="2607805"/>
            <a:ext cx="354695" cy="354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63" extrusionOk="0">
                <a:moveTo>
                  <a:pt x="10776" y="0"/>
                </a:moveTo>
                <a:lnTo>
                  <a:pt x="10776" y="1348"/>
                </a:lnTo>
                <a:cubicBezTo>
                  <a:pt x="15975" y="1348"/>
                  <a:pt x="20206" y="5580"/>
                  <a:pt x="20206" y="10781"/>
                </a:cubicBezTo>
                <a:lnTo>
                  <a:pt x="21552" y="10781"/>
                </a:lnTo>
                <a:cubicBezTo>
                  <a:pt x="21552" y="4827"/>
                  <a:pt x="16727" y="0"/>
                  <a:pt x="10776" y="0"/>
                </a:cubicBezTo>
                <a:cubicBezTo>
                  <a:pt x="10776" y="0"/>
                  <a:pt x="10776" y="0"/>
                  <a:pt x="10776" y="0"/>
                </a:cubicBezTo>
                <a:close/>
                <a:moveTo>
                  <a:pt x="17511" y="10781"/>
                </a:moveTo>
                <a:cubicBezTo>
                  <a:pt x="17511" y="7060"/>
                  <a:pt x="14496" y="4043"/>
                  <a:pt x="10776" y="4043"/>
                </a:cubicBezTo>
                <a:lnTo>
                  <a:pt x="10776" y="5391"/>
                </a:lnTo>
                <a:cubicBezTo>
                  <a:pt x="13749" y="5391"/>
                  <a:pt x="16165" y="7810"/>
                  <a:pt x="16165" y="10781"/>
                </a:cubicBezTo>
                <a:cubicBezTo>
                  <a:pt x="16165" y="10781"/>
                  <a:pt x="17511" y="10781"/>
                  <a:pt x="17511" y="10781"/>
                </a:cubicBezTo>
                <a:close/>
                <a:moveTo>
                  <a:pt x="12123" y="10781"/>
                </a:moveTo>
                <a:lnTo>
                  <a:pt x="13470" y="10781"/>
                </a:lnTo>
                <a:cubicBezTo>
                  <a:pt x="13470" y="9293"/>
                  <a:pt x="12264" y="8085"/>
                  <a:pt x="10776" y="8085"/>
                </a:cubicBezTo>
                <a:lnTo>
                  <a:pt x="10776" y="9433"/>
                </a:lnTo>
                <a:cubicBezTo>
                  <a:pt x="11519" y="9433"/>
                  <a:pt x="12123" y="10039"/>
                  <a:pt x="12123" y="10781"/>
                </a:cubicBezTo>
                <a:cubicBezTo>
                  <a:pt x="12123" y="10781"/>
                  <a:pt x="12123" y="10781"/>
                  <a:pt x="12123" y="10781"/>
                </a:cubicBezTo>
                <a:close/>
                <a:moveTo>
                  <a:pt x="19469" y="19718"/>
                </a:moveTo>
                <a:lnTo>
                  <a:pt x="18041" y="21148"/>
                </a:lnTo>
                <a:cubicBezTo>
                  <a:pt x="17785" y="21402"/>
                  <a:pt x="17038" y="21562"/>
                  <a:pt x="17015" y="21562"/>
                </a:cubicBezTo>
                <a:cubicBezTo>
                  <a:pt x="12493" y="21600"/>
                  <a:pt x="8139" y="19823"/>
                  <a:pt x="4939" y="16622"/>
                </a:cubicBezTo>
                <a:cubicBezTo>
                  <a:pt x="1730" y="13412"/>
                  <a:pt x="-48" y="9039"/>
                  <a:pt x="1" y="4500"/>
                </a:cubicBezTo>
                <a:cubicBezTo>
                  <a:pt x="1" y="4498"/>
                  <a:pt x="166" y="3772"/>
                  <a:pt x="420" y="3519"/>
                </a:cubicBezTo>
                <a:lnTo>
                  <a:pt x="1849" y="2088"/>
                </a:lnTo>
                <a:cubicBezTo>
                  <a:pt x="2373" y="1565"/>
                  <a:pt x="3377" y="1328"/>
                  <a:pt x="4079" y="1562"/>
                </a:cubicBezTo>
                <a:lnTo>
                  <a:pt x="4381" y="1664"/>
                </a:lnTo>
                <a:cubicBezTo>
                  <a:pt x="5084" y="1898"/>
                  <a:pt x="5819" y="2674"/>
                  <a:pt x="6013" y="3388"/>
                </a:cubicBezTo>
                <a:lnTo>
                  <a:pt x="6733" y="6030"/>
                </a:lnTo>
                <a:cubicBezTo>
                  <a:pt x="6928" y="6746"/>
                  <a:pt x="6666" y="7765"/>
                  <a:pt x="6142" y="8288"/>
                </a:cubicBezTo>
                <a:lnTo>
                  <a:pt x="5187" y="9244"/>
                </a:lnTo>
                <a:cubicBezTo>
                  <a:pt x="6124" y="12717"/>
                  <a:pt x="8845" y="15439"/>
                  <a:pt x="12315" y="16378"/>
                </a:cubicBezTo>
                <a:lnTo>
                  <a:pt x="13271" y="15422"/>
                </a:lnTo>
                <a:cubicBezTo>
                  <a:pt x="13794" y="14898"/>
                  <a:pt x="14814" y="14638"/>
                  <a:pt x="15531" y="14832"/>
                </a:cubicBezTo>
                <a:lnTo>
                  <a:pt x="18170" y="15553"/>
                </a:lnTo>
                <a:cubicBezTo>
                  <a:pt x="18884" y="15747"/>
                  <a:pt x="19660" y="16480"/>
                  <a:pt x="19895" y="17185"/>
                </a:cubicBezTo>
                <a:lnTo>
                  <a:pt x="19996" y="17486"/>
                </a:lnTo>
                <a:cubicBezTo>
                  <a:pt x="20229" y="18190"/>
                  <a:pt x="19992" y="19194"/>
                  <a:pt x="19469" y="19718"/>
                </a:cubicBezTo>
                <a:cubicBezTo>
                  <a:pt x="19469" y="19718"/>
                  <a:pt x="19469" y="19718"/>
                  <a:pt x="19469" y="1971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051" name="Shape 14051"/>
          <p:cNvSpPr/>
          <p:nvPr/>
        </p:nvSpPr>
        <p:spPr>
          <a:xfrm>
            <a:off x="2493833" y="3038452"/>
            <a:ext cx="1502871" cy="354719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chemeClr val="bg1"/>
                </a:solidFill>
              </a:rPr>
              <a:t>SUBTITLE  TEXT</a:t>
            </a:r>
          </a:p>
        </p:txBody>
      </p:sp>
      <p:sp>
        <p:nvSpPr>
          <p:cNvPr id="14052" name="Shape 14052"/>
          <p:cNvSpPr/>
          <p:nvPr/>
        </p:nvSpPr>
        <p:spPr>
          <a:xfrm>
            <a:off x="4363137" y="3025064"/>
            <a:ext cx="1502871" cy="350672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chemeClr val="bg1"/>
                </a:solidFill>
              </a:rPr>
              <a:t>SUBTITLE  TEXT</a:t>
            </a:r>
          </a:p>
        </p:txBody>
      </p:sp>
      <p:sp>
        <p:nvSpPr>
          <p:cNvPr id="14053" name="Shape 14053"/>
          <p:cNvSpPr/>
          <p:nvPr/>
        </p:nvSpPr>
        <p:spPr>
          <a:xfrm>
            <a:off x="6765772" y="3038452"/>
            <a:ext cx="1502871" cy="354719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chemeClr val="bg1"/>
                </a:solidFill>
              </a:rPr>
              <a:t>SUBTITLE  TEXT</a:t>
            </a:r>
          </a:p>
        </p:txBody>
      </p:sp>
      <p:sp>
        <p:nvSpPr>
          <p:cNvPr id="14054" name="Shape 14054"/>
          <p:cNvSpPr/>
          <p:nvPr/>
        </p:nvSpPr>
        <p:spPr>
          <a:xfrm>
            <a:off x="9428956" y="3038452"/>
            <a:ext cx="1502871" cy="354719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chemeClr val="bg1"/>
                </a:solidFill>
              </a:rPr>
              <a:t>SUBTITLE  TEXT</a:t>
            </a:r>
          </a:p>
        </p:txBody>
      </p:sp>
      <p:sp>
        <p:nvSpPr>
          <p:cNvPr id="14055" name="Shape 14055"/>
          <p:cNvSpPr/>
          <p:nvPr/>
        </p:nvSpPr>
        <p:spPr>
          <a:xfrm>
            <a:off x="1913428" y="5105219"/>
            <a:ext cx="1502872" cy="702692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3D4247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chemeClr val="bg1">
                    <a:lumMod val="50000"/>
                  </a:schemeClr>
                </a:solidFill>
              </a:rPr>
              <a:t>Lorem Ipsum is simply dummy text of the printing.</a:t>
            </a:r>
          </a:p>
        </p:txBody>
      </p:sp>
      <p:sp>
        <p:nvSpPr>
          <p:cNvPr id="14056" name="Shape 14056"/>
          <p:cNvSpPr/>
          <p:nvPr/>
        </p:nvSpPr>
        <p:spPr>
          <a:xfrm>
            <a:off x="4128104" y="5105219"/>
            <a:ext cx="1502872" cy="702692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3D4247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chemeClr val="bg1">
                    <a:lumMod val="50000"/>
                  </a:schemeClr>
                </a:solidFill>
              </a:rPr>
              <a:t>Lorem Ipsum is simply dummy text of the printing.</a:t>
            </a:r>
          </a:p>
        </p:txBody>
      </p:sp>
      <p:sp>
        <p:nvSpPr>
          <p:cNvPr id="14057" name="Shape 14057"/>
          <p:cNvSpPr/>
          <p:nvPr/>
        </p:nvSpPr>
        <p:spPr>
          <a:xfrm>
            <a:off x="6342777" y="5105219"/>
            <a:ext cx="1502872" cy="702692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3D4247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chemeClr val="bg1">
                    <a:lumMod val="50000"/>
                  </a:schemeClr>
                </a:solidFill>
              </a:rPr>
              <a:t>Lorem Ipsum is simply dummy text of the printing.</a:t>
            </a:r>
          </a:p>
        </p:txBody>
      </p:sp>
      <p:sp>
        <p:nvSpPr>
          <p:cNvPr id="14058" name="Shape 14058"/>
          <p:cNvSpPr/>
          <p:nvPr/>
        </p:nvSpPr>
        <p:spPr>
          <a:xfrm>
            <a:off x="9073853" y="5105219"/>
            <a:ext cx="1502872" cy="702692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3D4247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chemeClr val="bg1">
                    <a:lumMod val="50000"/>
                  </a:schemeClr>
                </a:solidFill>
              </a:rPr>
              <a:t>Lorem Ipsum is simply dummy text of the printing.</a:t>
            </a:r>
          </a:p>
        </p:txBody>
      </p:sp>
      <p:grpSp>
        <p:nvGrpSpPr>
          <p:cNvPr id="14062" name="Group 14062"/>
          <p:cNvGrpSpPr/>
          <p:nvPr/>
        </p:nvGrpSpPr>
        <p:grpSpPr>
          <a:xfrm>
            <a:off x="9763745" y="3553964"/>
            <a:ext cx="418953" cy="1333115"/>
            <a:chOff x="0" y="0"/>
            <a:chExt cx="837904" cy="2666228"/>
          </a:xfrm>
        </p:grpSpPr>
        <p:sp>
          <p:nvSpPr>
            <p:cNvPr id="14059" name="Shape 14059"/>
            <p:cNvSpPr/>
            <p:nvPr/>
          </p:nvSpPr>
          <p:spPr>
            <a:xfrm>
              <a:off x="77607" y="67382"/>
              <a:ext cx="685583" cy="2523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30"/>
                  </a:lnTo>
                  <a:lnTo>
                    <a:pt x="0" y="21600"/>
                  </a:lnTo>
                </a:path>
              </a:pathLst>
            </a:cu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4060" name="Shape 14060"/>
            <p:cNvSpPr/>
            <p:nvPr/>
          </p:nvSpPr>
          <p:spPr>
            <a:xfrm>
              <a:off x="680629" y="0"/>
              <a:ext cx="157276" cy="15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4061" name="Shape 14061"/>
            <p:cNvSpPr/>
            <p:nvPr/>
          </p:nvSpPr>
          <p:spPr>
            <a:xfrm>
              <a:off x="0" y="2508953"/>
              <a:ext cx="157276" cy="15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</p:grpSp>
      <p:grpSp>
        <p:nvGrpSpPr>
          <p:cNvPr id="14066" name="Group 14066"/>
          <p:cNvGrpSpPr/>
          <p:nvPr/>
        </p:nvGrpSpPr>
        <p:grpSpPr>
          <a:xfrm>
            <a:off x="7046871" y="3553964"/>
            <a:ext cx="418953" cy="1333115"/>
            <a:chOff x="0" y="0"/>
            <a:chExt cx="837904" cy="2666228"/>
          </a:xfrm>
        </p:grpSpPr>
        <p:sp>
          <p:nvSpPr>
            <p:cNvPr id="14063" name="Shape 14063"/>
            <p:cNvSpPr/>
            <p:nvPr/>
          </p:nvSpPr>
          <p:spPr>
            <a:xfrm>
              <a:off x="77607" y="67382"/>
              <a:ext cx="685583" cy="2523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30"/>
                  </a:lnTo>
                  <a:lnTo>
                    <a:pt x="0" y="21600"/>
                  </a:lnTo>
                </a:path>
              </a:pathLst>
            </a:cu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4064" name="Shape 14064"/>
            <p:cNvSpPr/>
            <p:nvPr/>
          </p:nvSpPr>
          <p:spPr>
            <a:xfrm>
              <a:off x="680629" y="0"/>
              <a:ext cx="157276" cy="15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4065" name="Shape 14065"/>
            <p:cNvSpPr/>
            <p:nvPr/>
          </p:nvSpPr>
          <p:spPr>
            <a:xfrm>
              <a:off x="0" y="2508953"/>
              <a:ext cx="157276" cy="15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</p:grpSp>
      <p:grpSp>
        <p:nvGrpSpPr>
          <p:cNvPr id="14070" name="Group 14070"/>
          <p:cNvGrpSpPr/>
          <p:nvPr/>
        </p:nvGrpSpPr>
        <p:grpSpPr>
          <a:xfrm>
            <a:off x="4805833" y="3553964"/>
            <a:ext cx="418953" cy="1333115"/>
            <a:chOff x="0" y="0"/>
            <a:chExt cx="837904" cy="2666228"/>
          </a:xfrm>
        </p:grpSpPr>
        <p:sp>
          <p:nvSpPr>
            <p:cNvPr id="14067" name="Shape 14067"/>
            <p:cNvSpPr/>
            <p:nvPr/>
          </p:nvSpPr>
          <p:spPr>
            <a:xfrm>
              <a:off x="77607" y="67382"/>
              <a:ext cx="685583" cy="2523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30"/>
                  </a:lnTo>
                  <a:lnTo>
                    <a:pt x="0" y="21600"/>
                  </a:lnTo>
                </a:path>
              </a:pathLst>
            </a:cu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4068" name="Shape 14068"/>
            <p:cNvSpPr/>
            <p:nvPr/>
          </p:nvSpPr>
          <p:spPr>
            <a:xfrm>
              <a:off x="680629" y="0"/>
              <a:ext cx="157276" cy="15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4069" name="Shape 14069"/>
            <p:cNvSpPr/>
            <p:nvPr/>
          </p:nvSpPr>
          <p:spPr>
            <a:xfrm>
              <a:off x="0" y="2508953"/>
              <a:ext cx="157276" cy="15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</p:grpSp>
      <p:grpSp>
        <p:nvGrpSpPr>
          <p:cNvPr id="14074" name="Group 14074"/>
          <p:cNvGrpSpPr/>
          <p:nvPr/>
        </p:nvGrpSpPr>
        <p:grpSpPr>
          <a:xfrm>
            <a:off x="2649219" y="3553964"/>
            <a:ext cx="418953" cy="1333115"/>
            <a:chOff x="0" y="0"/>
            <a:chExt cx="837904" cy="2666228"/>
          </a:xfrm>
        </p:grpSpPr>
        <p:sp>
          <p:nvSpPr>
            <p:cNvPr id="14071" name="Shape 14071"/>
            <p:cNvSpPr/>
            <p:nvPr/>
          </p:nvSpPr>
          <p:spPr>
            <a:xfrm>
              <a:off x="77607" y="67382"/>
              <a:ext cx="685583" cy="2523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30"/>
                  </a:lnTo>
                  <a:lnTo>
                    <a:pt x="0" y="21600"/>
                  </a:lnTo>
                </a:path>
              </a:pathLst>
            </a:cu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4072" name="Shape 14072"/>
            <p:cNvSpPr/>
            <p:nvPr/>
          </p:nvSpPr>
          <p:spPr>
            <a:xfrm>
              <a:off x="680629" y="0"/>
              <a:ext cx="157276" cy="15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4073" name="Shape 14073"/>
            <p:cNvSpPr/>
            <p:nvPr/>
          </p:nvSpPr>
          <p:spPr>
            <a:xfrm>
              <a:off x="0" y="2508953"/>
              <a:ext cx="157276" cy="15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</p:grpSp>
      <p:grpSp>
        <p:nvGrpSpPr>
          <p:cNvPr id="14080" name="Group 14080"/>
          <p:cNvGrpSpPr/>
          <p:nvPr/>
        </p:nvGrpSpPr>
        <p:grpSpPr>
          <a:xfrm>
            <a:off x="4580848" y="392255"/>
            <a:ext cx="3076820" cy="704964"/>
            <a:chOff x="144213" y="243650"/>
            <a:chExt cx="6153641" cy="1409925"/>
          </a:xfrm>
        </p:grpSpPr>
        <p:sp>
          <p:nvSpPr>
            <p:cNvPr id="14075" name="Shape 14075"/>
            <p:cNvSpPr/>
            <p:nvPr/>
          </p:nvSpPr>
          <p:spPr>
            <a:xfrm>
              <a:off x="723152" y="243650"/>
              <a:ext cx="4908552" cy="9626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chemeClr val="bg1">
                      <a:lumMod val="50000"/>
                    </a:schemeClr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Arrow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Process 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4078" name="Group 14078"/>
            <p:cNvGrpSpPr/>
            <p:nvPr/>
          </p:nvGrpSpPr>
          <p:grpSpPr>
            <a:xfrm>
              <a:off x="1269518" y="1590073"/>
              <a:ext cx="3810001" cy="63502"/>
              <a:chOff x="0" y="-289640"/>
              <a:chExt cx="3810000" cy="63501"/>
            </a:xfrm>
          </p:grpSpPr>
          <p:sp>
            <p:nvSpPr>
              <p:cNvPr id="14076" name="Shape 14076"/>
              <p:cNvSpPr/>
              <p:nvPr/>
            </p:nvSpPr>
            <p:spPr>
              <a:xfrm>
                <a:off x="0" y="-289640"/>
                <a:ext cx="3810000" cy="63501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4077" name="Shape 14077"/>
              <p:cNvSpPr/>
              <p:nvPr/>
            </p:nvSpPr>
            <p:spPr>
              <a:xfrm>
                <a:off x="1270000" y="-289640"/>
                <a:ext cx="1270000" cy="635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4079" name="Shape 14079"/>
            <p:cNvSpPr/>
            <p:nvPr/>
          </p:nvSpPr>
          <p:spPr>
            <a:xfrm>
              <a:off x="144213" y="1080434"/>
              <a:ext cx="6153641" cy="398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29" dur="1000"/>
                                        <p:tgtEl>
                                          <p:spTgt spid="1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" presetClass="entr" presetSubtype="1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1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9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9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46" dur="1000"/>
                                        <p:tgtEl>
                                          <p:spTgt spid="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2" presetClass="entr" presetSubtype="1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 fill="hold"/>
                                        <p:tgtEl>
                                          <p:spTgt spid="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9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 fill="hold"/>
                                        <p:tgtEl>
                                          <p:spTgt spid="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000"/>
                            </p:stCondLst>
                            <p:childTnLst>
                              <p:par>
                                <p:cTn id="57" presetID="22" presetClass="entr" presetSubtype="1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1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61" presetID="9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 fill="hold"/>
                                        <p:tgtEl>
                                          <p:spTgt spid="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63" dur="1000"/>
                                        <p:tgtEl>
                                          <p:spTgt spid="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5" presetID="2" presetClass="entr" presetSubtype="1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 fill="hold"/>
                                        <p:tgtEl>
                                          <p:spTgt spid="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9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 fill="hold"/>
                                        <p:tgtEl>
                                          <p:spTgt spid="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0"/>
                                        <p:tgtEl>
                                          <p:spTgt spid="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0"/>
                            </p:stCondLst>
                            <p:childTnLst>
                              <p:par>
                                <p:cTn id="74" presetID="22" presetClass="entr" presetSubtype="1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 fill="hold"/>
                                        <p:tgtEl>
                                          <p:spTgt spid="1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1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0"/>
                            </p:stCondLst>
                            <p:childTnLst>
                              <p:par>
                                <p:cTn id="78" presetID="9" presetClass="entr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 fill="hold"/>
                                        <p:tgtEl>
                                          <p:spTgt spid="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80" dur="1000"/>
                                        <p:tgtEl>
                                          <p:spTgt spid="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46" grpId="2" bldLvl="0" animBg="1" advAuto="0"/>
      <p:bldP spid="14047" grpId="11" bldLvl="0" animBg="1" advAuto="0"/>
      <p:bldP spid="14048" grpId="7" bldLvl="0" animBg="1" advAuto="0"/>
      <p:bldP spid="14049" grpId="3" bldLvl="0" animBg="1" advAuto="0"/>
      <p:bldP spid="14050" grpId="15" bldLvl="0" animBg="1" advAuto="0"/>
      <p:bldP spid="14051" grpId="4" animBg="1" advAuto="0"/>
      <p:bldP spid="14052" grpId="8" animBg="1" advAuto="0"/>
      <p:bldP spid="14053" grpId="12" animBg="1" advAuto="0"/>
      <p:bldP spid="14054" grpId="16" animBg="1" advAuto="0"/>
      <p:bldP spid="14055" grpId="6" animBg="1" advAuto="0"/>
      <p:bldP spid="14056" grpId="10" animBg="1" advAuto="0"/>
      <p:bldP spid="14057" grpId="14" animBg="1" advAuto="0"/>
      <p:bldP spid="14058" grpId="18" animBg="1" advAuto="0"/>
      <p:bldP spid="14062" grpId="17" bldLvl="0" animBg="1" advAuto="0"/>
      <p:bldP spid="14066" grpId="13" bldLvl="0" animBg="1" advAuto="0"/>
      <p:bldP spid="14070" grpId="9" bldLvl="0" animBg="1" advAuto="0"/>
      <p:bldP spid="14074" grpId="5" bldLvl="0" animBg="1" advAuto="0"/>
      <p:bldP spid="14080" grpId="1" bldLvl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5" name="Shape 13725"/>
          <p:cNvSpPr>
            <a:spLocks noGrp="1"/>
          </p:cNvSpPr>
          <p:nvPr>
            <p:ph type="sldNum" sz="quarter" idx="2"/>
          </p:nvPr>
        </p:nvSpPr>
        <p:spPr>
          <a:xfrm>
            <a:off x="11790024" y="144206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19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3739" name="Group 13739"/>
          <p:cNvGrpSpPr/>
          <p:nvPr/>
        </p:nvGrpSpPr>
        <p:grpSpPr>
          <a:xfrm>
            <a:off x="7769405" y="1956452"/>
            <a:ext cx="3394315" cy="3741511"/>
            <a:chOff x="-149016" y="0"/>
            <a:chExt cx="6788627" cy="7483021"/>
          </a:xfrm>
        </p:grpSpPr>
        <p:grpSp>
          <p:nvGrpSpPr>
            <p:cNvPr id="13731" name="Group 13731"/>
            <p:cNvGrpSpPr/>
            <p:nvPr/>
          </p:nvGrpSpPr>
          <p:grpSpPr>
            <a:xfrm>
              <a:off x="-149016" y="0"/>
              <a:ext cx="6788627" cy="5695809"/>
              <a:chOff x="-149016" y="0"/>
              <a:chExt cx="6788626" cy="5695808"/>
            </a:xfrm>
          </p:grpSpPr>
          <p:sp>
            <p:nvSpPr>
              <p:cNvPr id="13726" name="Shape 13726"/>
              <p:cNvSpPr/>
              <p:nvPr/>
            </p:nvSpPr>
            <p:spPr>
              <a:xfrm>
                <a:off x="1780642" y="2220495"/>
                <a:ext cx="4834784" cy="962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rmAutofit/>
              </a:bodyPr>
              <a:lstStyle>
                <a:lvl1pPr algn="just">
                  <a:lnSpc>
                    <a:spcPct val="120000"/>
                  </a:lnSpc>
                  <a:defRPr sz="2500">
                    <a:solidFill>
                      <a:srgbClr val="A6AAA9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defRPr>
                </a:lvl1pPr>
              </a:lstStyle>
              <a:p>
                <a:pPr lvl="0">
                  <a:lnSpc>
                    <a:spcPct val="13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sz="935" dirty="0">
                    <a:solidFill>
                      <a:schemeClr val="bg1">
                        <a:lumMod val="50000"/>
                      </a:schemeClr>
                    </a:solidFill>
                  </a:rPr>
                  <a:t>Dummy text is also used to demonstrate the appearance .</a:t>
                </a:r>
              </a:p>
            </p:txBody>
          </p:sp>
          <p:sp>
            <p:nvSpPr>
              <p:cNvPr id="13727" name="Shape 13727"/>
              <p:cNvSpPr/>
              <p:nvPr/>
            </p:nvSpPr>
            <p:spPr>
              <a:xfrm>
                <a:off x="0" y="0"/>
                <a:ext cx="4855961" cy="9582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67733" tIns="67733" rIns="67733" bIns="67733" numCol="1" anchor="ctr">
                <a:noAutofit/>
              </a:bodyPr>
              <a:lstStyle>
                <a:lvl1pPr algn="l" defTabSz="1054100">
                  <a:lnSpc>
                    <a:spcPts val="15700"/>
                  </a:lnSpc>
                  <a:spcBef>
                    <a:spcPts val="600"/>
                  </a:spcBef>
                  <a:defRPr sz="4000" spc="-239" baseline="15000">
                    <a:solidFill>
                      <a:srgbClr val="A6AAA9"/>
                    </a:solidFill>
                    <a:latin typeface="Roboto Medium"/>
                    <a:ea typeface="Roboto Medium"/>
                    <a:cs typeface="Roboto Medium"/>
                    <a:sym typeface="Roboto Medium"/>
                  </a:defRPr>
                </a:lvl1pPr>
              </a:lstStyle>
              <a:p>
                <a:pPr lvl="0">
                  <a:lnSpc>
                    <a:spcPct val="100000"/>
                  </a:lnSpc>
                  <a:defRPr sz="1800" spc="0" baseline="0">
                    <a:solidFill>
                      <a:srgbClr val="000000"/>
                    </a:solidFill>
                  </a:defRPr>
                </a:pPr>
                <a:r>
                  <a:rPr lang="en-US" sz="2000" spc="0" dirty="0" smtClean="0">
                    <a:solidFill>
                      <a:schemeClr val="bg1">
                        <a:lumMod val="50000"/>
                      </a:schemeClr>
                    </a:solidFill>
                    <a:latin typeface="Roboto Regular"/>
                    <a:cs typeface="Roboto Regular"/>
                  </a:rPr>
                  <a:t>Arrow Process</a:t>
                </a:r>
                <a:endParaRPr lang="en-US" sz="2000" spc="0" dirty="0">
                  <a:solidFill>
                    <a:schemeClr val="bg1">
                      <a:lumMod val="50000"/>
                    </a:schemeClr>
                  </a:solidFill>
                  <a:latin typeface="Roboto Regular"/>
                  <a:cs typeface="Roboto Regular"/>
                </a:endParaRPr>
              </a:p>
            </p:txBody>
          </p:sp>
          <p:sp>
            <p:nvSpPr>
              <p:cNvPr id="13728" name="Shape 13728"/>
              <p:cNvSpPr/>
              <p:nvPr/>
            </p:nvSpPr>
            <p:spPr>
              <a:xfrm>
                <a:off x="-149016" y="1956302"/>
                <a:ext cx="2357976" cy="14903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67733" tIns="67733" rIns="67733" bIns="67733" numCol="1" anchor="ctr">
                <a:noAutofit/>
              </a:bodyPr>
              <a:lstStyle>
                <a:lvl1pPr algn="l" defTabSz="1054100">
                  <a:lnSpc>
                    <a:spcPts val="22900"/>
                  </a:lnSpc>
                  <a:spcBef>
                    <a:spcPts val="10000"/>
                  </a:spcBef>
                  <a:defRPr sz="10000" cap="all" spc="-600" baseline="6000">
                    <a:solidFill>
                      <a:srgbClr val="02AF96"/>
                    </a:solidFill>
                    <a:latin typeface="Roboto Bold"/>
                    <a:ea typeface="Roboto Bold"/>
                    <a:cs typeface="Roboto Bold"/>
                    <a:sym typeface="Roboto Bold"/>
                  </a:defRPr>
                </a:lvl1pPr>
              </a:lstStyle>
              <a:p>
                <a:pPr lvl="0">
                  <a:lnSpc>
                    <a:spcPct val="100000"/>
                  </a:lnSpc>
                  <a:defRPr sz="1800" cap="none" spc="0" baseline="0">
                    <a:solidFill>
                      <a:srgbClr val="000000"/>
                    </a:solidFill>
                  </a:defRPr>
                </a:pPr>
                <a:r>
                  <a:rPr sz="3465" spc="-225" dirty="0">
                    <a:solidFill>
                      <a:schemeClr val="accent2"/>
                    </a:solidFill>
                  </a:rPr>
                  <a:t>95%</a:t>
                </a:r>
              </a:p>
            </p:txBody>
          </p:sp>
          <p:sp>
            <p:nvSpPr>
              <p:cNvPr id="13729" name="Shape 13729"/>
              <p:cNvSpPr/>
              <p:nvPr/>
            </p:nvSpPr>
            <p:spPr>
              <a:xfrm>
                <a:off x="0" y="3562601"/>
                <a:ext cx="6639610" cy="21332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rmAutofit/>
              </a:bodyPr>
              <a:lstStyle>
                <a:lvl1pPr algn="just">
                  <a:lnSpc>
                    <a:spcPct val="120000"/>
                  </a:lnSpc>
                  <a:defRPr sz="2500">
                    <a:solidFill>
                      <a:srgbClr val="A6AAA9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defRPr>
                </a:lvl1pPr>
              </a:lstStyle>
              <a:p>
                <a:pPr lvl="0">
                  <a:lnSpc>
                    <a:spcPct val="13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sz="935" dirty="0">
                    <a:solidFill>
                      <a:schemeClr val="bg1">
                        <a:lumMod val="50000"/>
                      </a:schemeClr>
                    </a:solidFill>
                  </a:rPr>
                  <a:t>Dummy text is also used to demonstrate the appearance of different typefaces and layouts, and in general the content filler text for layouts, non-readability is of great importance.</a:t>
                </a:r>
              </a:p>
            </p:txBody>
          </p:sp>
          <p:sp>
            <p:nvSpPr>
              <p:cNvPr id="13730" name="Shape 13730"/>
              <p:cNvSpPr/>
              <p:nvPr/>
            </p:nvSpPr>
            <p:spPr>
              <a:xfrm>
                <a:off x="0" y="755761"/>
                <a:ext cx="5816282" cy="9582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rmAutofit/>
              </a:bodyPr>
              <a:lstStyle>
                <a:lvl1pPr algn="just">
                  <a:lnSpc>
                    <a:spcPct val="120000"/>
                  </a:lnSpc>
                  <a:defRPr sz="2500">
                    <a:solidFill>
                      <a:srgbClr val="A6AAA9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defRPr>
                </a:lvl1pPr>
              </a:lstStyle>
              <a:p>
                <a:pPr lvl="0">
                  <a:lnSpc>
                    <a:spcPct val="13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sz="935" dirty="0">
                    <a:solidFill>
                      <a:schemeClr val="bg1">
                        <a:lumMod val="50000"/>
                      </a:schemeClr>
                    </a:solidFill>
                  </a:rPr>
                  <a:t>Dummy text is also used to demonstrate the appearance .</a:t>
                </a:r>
              </a:p>
            </p:txBody>
          </p:sp>
        </p:grpSp>
        <p:grpSp>
          <p:nvGrpSpPr>
            <p:cNvPr id="13738" name="Group 13738"/>
            <p:cNvGrpSpPr/>
            <p:nvPr/>
          </p:nvGrpSpPr>
          <p:grpSpPr>
            <a:xfrm>
              <a:off x="0" y="6437325"/>
              <a:ext cx="5588616" cy="1045696"/>
              <a:chOff x="0" y="0"/>
              <a:chExt cx="5588615" cy="1045695"/>
            </a:xfrm>
          </p:grpSpPr>
          <p:grpSp>
            <p:nvGrpSpPr>
              <p:cNvPr id="13734" name="Group 13734"/>
              <p:cNvGrpSpPr/>
              <p:nvPr/>
            </p:nvGrpSpPr>
            <p:grpSpPr>
              <a:xfrm>
                <a:off x="0" y="28118"/>
                <a:ext cx="2539549" cy="1015767"/>
                <a:chOff x="0" y="-9929"/>
                <a:chExt cx="2539548" cy="1015766"/>
              </a:xfrm>
            </p:grpSpPr>
            <p:sp>
              <p:nvSpPr>
                <p:cNvPr id="13732" name="Shape 13732"/>
                <p:cNvSpPr/>
                <p:nvPr/>
              </p:nvSpPr>
              <p:spPr>
                <a:xfrm>
                  <a:off x="0" y="0"/>
                  <a:ext cx="303699" cy="8227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354" y="0"/>
                      </a:moveTo>
                      <a:cubicBezTo>
                        <a:pt x="8882" y="0"/>
                        <a:pt x="7409" y="208"/>
                        <a:pt x="6286" y="622"/>
                      </a:cubicBezTo>
                      <a:cubicBezTo>
                        <a:pt x="4041" y="1451"/>
                        <a:pt x="4041" y="2795"/>
                        <a:pt x="6286" y="3624"/>
                      </a:cubicBezTo>
                      <a:cubicBezTo>
                        <a:pt x="8532" y="4452"/>
                        <a:pt x="12173" y="4452"/>
                        <a:pt x="14419" y="3624"/>
                      </a:cubicBezTo>
                      <a:cubicBezTo>
                        <a:pt x="16664" y="2795"/>
                        <a:pt x="16664" y="1451"/>
                        <a:pt x="14419" y="622"/>
                      </a:cubicBezTo>
                      <a:cubicBezTo>
                        <a:pt x="13296" y="208"/>
                        <a:pt x="11825" y="0"/>
                        <a:pt x="10354" y="0"/>
                      </a:cubicBezTo>
                      <a:close/>
                      <a:moveTo>
                        <a:pt x="2751" y="4836"/>
                      </a:moveTo>
                      <a:cubicBezTo>
                        <a:pt x="1555" y="4836"/>
                        <a:pt x="550" y="5119"/>
                        <a:pt x="171" y="5512"/>
                      </a:cubicBezTo>
                      <a:cubicBezTo>
                        <a:pt x="65" y="5594"/>
                        <a:pt x="0" y="5685"/>
                        <a:pt x="0" y="5782"/>
                      </a:cubicBezTo>
                      <a:lnTo>
                        <a:pt x="0" y="5851"/>
                      </a:lnTo>
                      <a:lnTo>
                        <a:pt x="0" y="6917"/>
                      </a:lnTo>
                      <a:lnTo>
                        <a:pt x="0" y="12511"/>
                      </a:lnTo>
                      <a:cubicBezTo>
                        <a:pt x="0" y="12862"/>
                        <a:pt x="772" y="13147"/>
                        <a:pt x="1724" y="13147"/>
                      </a:cubicBezTo>
                      <a:cubicBezTo>
                        <a:pt x="2676" y="13147"/>
                        <a:pt x="3448" y="12862"/>
                        <a:pt x="3448" y="12511"/>
                      </a:cubicBezTo>
                      <a:lnTo>
                        <a:pt x="3448" y="8135"/>
                      </a:lnTo>
                      <a:cubicBezTo>
                        <a:pt x="3404" y="8102"/>
                        <a:pt x="3372" y="8066"/>
                        <a:pt x="3372" y="8026"/>
                      </a:cubicBezTo>
                      <a:lnTo>
                        <a:pt x="3372" y="7759"/>
                      </a:lnTo>
                      <a:cubicBezTo>
                        <a:pt x="3372" y="7619"/>
                        <a:pt x="3680" y="7507"/>
                        <a:pt x="4058" y="7507"/>
                      </a:cubicBezTo>
                      <a:lnTo>
                        <a:pt x="4094" y="7507"/>
                      </a:lnTo>
                      <a:cubicBezTo>
                        <a:pt x="4472" y="7507"/>
                        <a:pt x="4777" y="7619"/>
                        <a:pt x="4777" y="7759"/>
                      </a:cubicBezTo>
                      <a:lnTo>
                        <a:pt x="4777" y="8026"/>
                      </a:lnTo>
                      <a:cubicBezTo>
                        <a:pt x="4777" y="8031"/>
                        <a:pt x="4770" y="8035"/>
                        <a:pt x="4770" y="8039"/>
                      </a:cubicBezTo>
                      <a:lnTo>
                        <a:pt x="4770" y="20650"/>
                      </a:lnTo>
                      <a:cubicBezTo>
                        <a:pt x="4770" y="21175"/>
                        <a:pt x="5922" y="21600"/>
                        <a:pt x="7345" y="21600"/>
                      </a:cubicBezTo>
                      <a:cubicBezTo>
                        <a:pt x="8767" y="21600"/>
                        <a:pt x="9920" y="21175"/>
                        <a:pt x="9920" y="20650"/>
                      </a:cubicBezTo>
                      <a:lnTo>
                        <a:pt x="9920" y="13164"/>
                      </a:lnTo>
                      <a:lnTo>
                        <a:pt x="11614" y="13164"/>
                      </a:lnTo>
                      <a:lnTo>
                        <a:pt x="11614" y="20650"/>
                      </a:lnTo>
                      <a:cubicBezTo>
                        <a:pt x="11614" y="21175"/>
                        <a:pt x="12767" y="21600"/>
                        <a:pt x="14189" y="21600"/>
                      </a:cubicBezTo>
                      <a:cubicBezTo>
                        <a:pt x="15612" y="21600"/>
                        <a:pt x="16765" y="21175"/>
                        <a:pt x="16765" y="20650"/>
                      </a:cubicBezTo>
                      <a:lnTo>
                        <a:pt x="16765" y="7932"/>
                      </a:lnTo>
                      <a:lnTo>
                        <a:pt x="16782" y="7932"/>
                      </a:lnTo>
                      <a:lnTo>
                        <a:pt x="16782" y="7759"/>
                      </a:lnTo>
                      <a:cubicBezTo>
                        <a:pt x="16782" y="7619"/>
                        <a:pt x="17089" y="7507"/>
                        <a:pt x="17467" y="7507"/>
                      </a:cubicBezTo>
                      <a:lnTo>
                        <a:pt x="17503" y="7507"/>
                      </a:lnTo>
                      <a:cubicBezTo>
                        <a:pt x="17881" y="7507"/>
                        <a:pt x="18186" y="7619"/>
                        <a:pt x="18186" y="7759"/>
                      </a:cubicBezTo>
                      <a:lnTo>
                        <a:pt x="18186" y="8026"/>
                      </a:lnTo>
                      <a:cubicBezTo>
                        <a:pt x="18186" y="8048"/>
                        <a:pt x="18166" y="8068"/>
                        <a:pt x="18152" y="8088"/>
                      </a:cubicBezTo>
                      <a:lnTo>
                        <a:pt x="18152" y="12511"/>
                      </a:lnTo>
                      <a:cubicBezTo>
                        <a:pt x="18152" y="12862"/>
                        <a:pt x="18924" y="13147"/>
                        <a:pt x="19876" y="13147"/>
                      </a:cubicBezTo>
                      <a:cubicBezTo>
                        <a:pt x="20828" y="13147"/>
                        <a:pt x="21600" y="12862"/>
                        <a:pt x="21600" y="12511"/>
                      </a:cubicBezTo>
                      <a:lnTo>
                        <a:pt x="21600" y="6917"/>
                      </a:lnTo>
                      <a:lnTo>
                        <a:pt x="21600" y="5851"/>
                      </a:lnTo>
                      <a:lnTo>
                        <a:pt x="21600" y="5782"/>
                      </a:lnTo>
                      <a:cubicBezTo>
                        <a:pt x="21600" y="5685"/>
                        <a:pt x="21535" y="5594"/>
                        <a:pt x="21429" y="5512"/>
                      </a:cubicBezTo>
                      <a:cubicBezTo>
                        <a:pt x="21050" y="5119"/>
                        <a:pt x="20045" y="4836"/>
                        <a:pt x="18849" y="4836"/>
                      </a:cubicBezTo>
                      <a:lnTo>
                        <a:pt x="2751" y="483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</a:defRPr>
                  </a:pPr>
                  <a:endParaRPr sz="4265"/>
                </a:p>
              </p:txBody>
            </p:sp>
            <p:sp>
              <p:nvSpPr>
                <p:cNvPr id="13733" name="Shape 13733"/>
                <p:cNvSpPr/>
                <p:nvPr/>
              </p:nvSpPr>
              <p:spPr>
                <a:xfrm rot="10594">
                  <a:off x="443941" y="-9929"/>
                  <a:ext cx="2095607" cy="101576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67733" tIns="67733" rIns="67733" bIns="67733" numCol="1" anchor="ctr">
                  <a:noAutofit/>
                </a:bodyPr>
                <a:lstStyle/>
                <a:p>
                  <a:pPr algn="l">
                    <a:lnSpc>
                      <a:spcPts val="940"/>
                    </a:lnSpc>
                    <a:spcBef>
                      <a:spcPts val="225"/>
                    </a:spcBef>
                    <a:defRPr sz="1800"/>
                  </a:pPr>
                  <a:r>
                    <a:rPr sz="1735" dirty="0">
                      <a:solidFill>
                        <a:schemeClr val="accent4"/>
                      </a:solidFill>
                      <a:latin typeface="Roboto Bold"/>
                      <a:ea typeface="Roboto Bold"/>
                      <a:cs typeface="Roboto Bold"/>
                      <a:sym typeface="Roboto Bold"/>
                    </a:rPr>
                    <a:t>75%</a:t>
                  </a:r>
                </a:p>
                <a:p>
                  <a:pPr algn="l">
                    <a:lnSpc>
                      <a:spcPts val="940"/>
                    </a:lnSpc>
                    <a:spcBef>
                      <a:spcPts val="225"/>
                    </a:spcBef>
                    <a:defRPr sz="1800"/>
                  </a:pPr>
                  <a:r>
                    <a:rPr sz="1200" dirty="0">
                      <a:solidFill>
                        <a:srgbClr val="A6AAA9"/>
                      </a:solidFill>
                      <a:latin typeface="Roboto Regular"/>
                      <a:ea typeface="Roboto Regular"/>
                      <a:cs typeface="Roboto Regular"/>
                      <a:sym typeface="Roboto Regular"/>
                    </a:rPr>
                    <a:t>Male User</a:t>
                  </a:r>
                </a:p>
              </p:txBody>
            </p:sp>
          </p:grpSp>
          <p:grpSp>
            <p:nvGrpSpPr>
              <p:cNvPr id="13737" name="Group 13737"/>
              <p:cNvGrpSpPr/>
              <p:nvPr/>
            </p:nvGrpSpPr>
            <p:grpSpPr>
              <a:xfrm>
                <a:off x="3104178" y="0"/>
                <a:ext cx="2484437" cy="1045695"/>
                <a:chOff x="0" y="-112091"/>
                <a:chExt cx="2484435" cy="1045694"/>
              </a:xfrm>
            </p:grpSpPr>
            <p:sp>
              <p:nvSpPr>
                <p:cNvPr id="13735" name="Shape 13735"/>
                <p:cNvSpPr/>
                <p:nvPr/>
              </p:nvSpPr>
              <p:spPr>
                <a:xfrm>
                  <a:off x="0" y="0"/>
                  <a:ext cx="376577" cy="8209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65" h="21600" extrusionOk="0">
                      <a:moveTo>
                        <a:pt x="10734" y="0"/>
                      </a:moveTo>
                      <a:cubicBezTo>
                        <a:pt x="9684" y="0"/>
                        <a:pt x="8634" y="185"/>
                        <a:pt x="7832" y="555"/>
                      </a:cubicBezTo>
                      <a:cubicBezTo>
                        <a:pt x="6229" y="1295"/>
                        <a:pt x="6229" y="2496"/>
                        <a:pt x="7832" y="3236"/>
                      </a:cubicBezTo>
                      <a:cubicBezTo>
                        <a:pt x="9436" y="3976"/>
                        <a:pt x="12036" y="3976"/>
                        <a:pt x="13639" y="3236"/>
                      </a:cubicBezTo>
                      <a:cubicBezTo>
                        <a:pt x="15242" y="2496"/>
                        <a:pt x="15242" y="1295"/>
                        <a:pt x="13639" y="555"/>
                      </a:cubicBezTo>
                      <a:cubicBezTo>
                        <a:pt x="12837" y="185"/>
                        <a:pt x="11785" y="0"/>
                        <a:pt x="10734" y="0"/>
                      </a:cubicBezTo>
                      <a:close/>
                      <a:moveTo>
                        <a:pt x="7608" y="4230"/>
                      </a:moveTo>
                      <a:lnTo>
                        <a:pt x="6386" y="4267"/>
                      </a:lnTo>
                      <a:lnTo>
                        <a:pt x="5619" y="4372"/>
                      </a:lnTo>
                      <a:lnTo>
                        <a:pt x="5102" y="4531"/>
                      </a:lnTo>
                      <a:lnTo>
                        <a:pt x="4585" y="4821"/>
                      </a:lnTo>
                      <a:lnTo>
                        <a:pt x="3961" y="5339"/>
                      </a:lnTo>
                      <a:lnTo>
                        <a:pt x="3263" y="6205"/>
                      </a:lnTo>
                      <a:lnTo>
                        <a:pt x="221" y="10804"/>
                      </a:lnTo>
                      <a:cubicBezTo>
                        <a:pt x="11" y="10970"/>
                        <a:pt x="-52" y="11166"/>
                        <a:pt x="43" y="11353"/>
                      </a:cubicBezTo>
                      <a:cubicBezTo>
                        <a:pt x="155" y="11572"/>
                        <a:pt x="474" y="11757"/>
                        <a:pt x="910" y="11857"/>
                      </a:cubicBezTo>
                      <a:cubicBezTo>
                        <a:pt x="1095" y="11848"/>
                        <a:pt x="1275" y="11829"/>
                        <a:pt x="1449" y="11799"/>
                      </a:cubicBezTo>
                      <a:cubicBezTo>
                        <a:pt x="2214" y="11670"/>
                        <a:pt x="2778" y="11366"/>
                        <a:pt x="2939" y="10998"/>
                      </a:cubicBezTo>
                      <a:lnTo>
                        <a:pt x="5339" y="7729"/>
                      </a:lnTo>
                      <a:cubicBezTo>
                        <a:pt x="5412" y="7601"/>
                        <a:pt x="5533" y="7478"/>
                        <a:pt x="5697" y="7369"/>
                      </a:cubicBezTo>
                      <a:cubicBezTo>
                        <a:pt x="5977" y="7184"/>
                        <a:pt x="6372" y="7041"/>
                        <a:pt x="6829" y="6959"/>
                      </a:cubicBezTo>
                      <a:lnTo>
                        <a:pt x="7184" y="7246"/>
                      </a:lnTo>
                      <a:lnTo>
                        <a:pt x="5258" y="11244"/>
                      </a:lnTo>
                      <a:lnTo>
                        <a:pt x="1985" y="14779"/>
                      </a:lnTo>
                      <a:lnTo>
                        <a:pt x="6651" y="14779"/>
                      </a:lnTo>
                      <a:lnTo>
                        <a:pt x="6651" y="20894"/>
                      </a:lnTo>
                      <a:cubicBezTo>
                        <a:pt x="6651" y="21284"/>
                        <a:pt x="7338" y="21600"/>
                        <a:pt x="8185" y="21600"/>
                      </a:cubicBezTo>
                      <a:cubicBezTo>
                        <a:pt x="9031" y="21600"/>
                        <a:pt x="9718" y="21284"/>
                        <a:pt x="9718" y="20894"/>
                      </a:cubicBezTo>
                      <a:lnTo>
                        <a:pt x="9718" y="14779"/>
                      </a:lnTo>
                      <a:lnTo>
                        <a:pt x="11809" y="14779"/>
                      </a:lnTo>
                      <a:lnTo>
                        <a:pt x="11809" y="20894"/>
                      </a:lnTo>
                      <a:cubicBezTo>
                        <a:pt x="11810" y="21284"/>
                        <a:pt x="12496" y="21600"/>
                        <a:pt x="13343" y="21600"/>
                      </a:cubicBezTo>
                      <a:cubicBezTo>
                        <a:pt x="14190" y="21600"/>
                        <a:pt x="14876" y="21284"/>
                        <a:pt x="14876" y="20894"/>
                      </a:cubicBezTo>
                      <a:lnTo>
                        <a:pt x="14876" y="14779"/>
                      </a:lnTo>
                      <a:lnTo>
                        <a:pt x="15148" y="14779"/>
                      </a:lnTo>
                      <a:lnTo>
                        <a:pt x="19891" y="14779"/>
                      </a:lnTo>
                      <a:lnTo>
                        <a:pt x="18635" y="13649"/>
                      </a:lnTo>
                      <a:cubicBezTo>
                        <a:pt x="18510" y="13553"/>
                        <a:pt x="18387" y="13457"/>
                        <a:pt x="18268" y="13359"/>
                      </a:cubicBezTo>
                      <a:cubicBezTo>
                        <a:pt x="16031" y="11534"/>
                        <a:pt x="14874" y="9469"/>
                        <a:pt x="14911" y="7372"/>
                      </a:cubicBezTo>
                      <a:lnTo>
                        <a:pt x="14742" y="7027"/>
                      </a:lnTo>
                      <a:lnTo>
                        <a:pt x="14880" y="6936"/>
                      </a:lnTo>
                      <a:lnTo>
                        <a:pt x="15385" y="7028"/>
                      </a:lnTo>
                      <a:lnTo>
                        <a:pt x="15755" y="7230"/>
                      </a:lnTo>
                      <a:lnTo>
                        <a:pt x="16076" y="7667"/>
                      </a:lnTo>
                      <a:cubicBezTo>
                        <a:pt x="16615" y="8406"/>
                        <a:pt x="17179" y="9141"/>
                        <a:pt x="17766" y="9873"/>
                      </a:cubicBezTo>
                      <a:cubicBezTo>
                        <a:pt x="18209" y="10424"/>
                        <a:pt x="18664" y="10975"/>
                        <a:pt x="19134" y="11522"/>
                      </a:cubicBezTo>
                      <a:cubicBezTo>
                        <a:pt x="19339" y="11680"/>
                        <a:pt x="19704" y="11781"/>
                        <a:pt x="20103" y="11789"/>
                      </a:cubicBezTo>
                      <a:cubicBezTo>
                        <a:pt x="20905" y="11806"/>
                        <a:pt x="21548" y="11488"/>
                        <a:pt x="21456" y="11120"/>
                      </a:cubicBezTo>
                      <a:lnTo>
                        <a:pt x="21331" y="10834"/>
                      </a:lnTo>
                      <a:lnTo>
                        <a:pt x="18723" y="6751"/>
                      </a:lnTo>
                      <a:lnTo>
                        <a:pt x="17878" y="5695"/>
                      </a:lnTo>
                      <a:lnTo>
                        <a:pt x="17027" y="4880"/>
                      </a:lnTo>
                      <a:lnTo>
                        <a:pt x="16497" y="4601"/>
                      </a:lnTo>
                      <a:lnTo>
                        <a:pt x="15883" y="4357"/>
                      </a:lnTo>
                      <a:lnTo>
                        <a:pt x="15347" y="4266"/>
                      </a:lnTo>
                      <a:lnTo>
                        <a:pt x="14400" y="4230"/>
                      </a:lnTo>
                      <a:lnTo>
                        <a:pt x="7608" y="423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</a:defRPr>
                  </a:pPr>
                  <a:endParaRPr sz="4265"/>
                </a:p>
              </p:txBody>
            </p:sp>
            <p:sp>
              <p:nvSpPr>
                <p:cNvPr id="13736" name="Shape 13736"/>
                <p:cNvSpPr/>
                <p:nvPr/>
              </p:nvSpPr>
              <p:spPr>
                <a:xfrm rot="10594">
                  <a:off x="465414" y="-108986"/>
                  <a:ext cx="2017426" cy="103948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67733" tIns="67733" rIns="67733" bIns="67733" numCol="1" anchor="ctr">
                  <a:noAutofit/>
                </a:bodyPr>
                <a:lstStyle/>
                <a:p>
                  <a:pPr algn="l">
                    <a:lnSpc>
                      <a:spcPts val="940"/>
                    </a:lnSpc>
                    <a:spcBef>
                      <a:spcPts val="225"/>
                    </a:spcBef>
                    <a:defRPr sz="1800"/>
                  </a:pPr>
                  <a:r>
                    <a:rPr sz="1735" dirty="0">
                      <a:solidFill>
                        <a:schemeClr val="accent6"/>
                      </a:solidFill>
                      <a:latin typeface="Roboto Bold"/>
                      <a:ea typeface="Roboto Bold"/>
                      <a:cs typeface="Roboto Bold"/>
                      <a:sym typeface="Roboto Bold"/>
                    </a:rPr>
                    <a:t>25%</a:t>
                  </a:r>
                </a:p>
                <a:p>
                  <a:pPr algn="l">
                    <a:lnSpc>
                      <a:spcPts val="940"/>
                    </a:lnSpc>
                    <a:spcBef>
                      <a:spcPts val="225"/>
                    </a:spcBef>
                    <a:defRPr sz="1800"/>
                  </a:pPr>
                  <a:r>
                    <a:rPr sz="1200" dirty="0">
                      <a:solidFill>
                        <a:srgbClr val="A6AAA9"/>
                      </a:solidFill>
                      <a:latin typeface="Roboto Regular"/>
                      <a:ea typeface="Roboto Regular"/>
                      <a:cs typeface="Roboto Regular"/>
                      <a:sym typeface="Roboto Regular"/>
                    </a:rPr>
                    <a:t>Female User</a:t>
                  </a:r>
                </a:p>
              </p:txBody>
            </p:sp>
          </p:grpSp>
        </p:grpSp>
      </p:grpSp>
      <p:grpSp>
        <p:nvGrpSpPr>
          <p:cNvPr id="13762" name="Group 13762"/>
          <p:cNvGrpSpPr/>
          <p:nvPr/>
        </p:nvGrpSpPr>
        <p:grpSpPr>
          <a:xfrm>
            <a:off x="911653" y="526844"/>
            <a:ext cx="6143631" cy="5398681"/>
            <a:chOff x="0" y="20106"/>
            <a:chExt cx="12287261" cy="10797362"/>
          </a:xfrm>
          <a:effectLst/>
        </p:grpSpPr>
        <p:sp>
          <p:nvSpPr>
            <p:cNvPr id="13743" name="Shape 13743"/>
            <p:cNvSpPr/>
            <p:nvPr/>
          </p:nvSpPr>
          <p:spPr>
            <a:xfrm>
              <a:off x="8146682" y="3045258"/>
              <a:ext cx="1367477" cy="251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55" y="240"/>
                  </a:moveTo>
                  <a:lnTo>
                    <a:pt x="13266" y="226"/>
                  </a:lnTo>
                  <a:lnTo>
                    <a:pt x="8533" y="0"/>
                  </a:lnTo>
                  <a:lnTo>
                    <a:pt x="16078" y="4000"/>
                  </a:lnTo>
                  <a:lnTo>
                    <a:pt x="7545" y="19018"/>
                  </a:lnTo>
                  <a:lnTo>
                    <a:pt x="0" y="15018"/>
                  </a:lnTo>
                  <a:lnTo>
                    <a:pt x="4192" y="17600"/>
                  </a:lnTo>
                  <a:lnTo>
                    <a:pt x="11737" y="21600"/>
                  </a:lnTo>
                  <a:lnTo>
                    <a:pt x="21600" y="4240"/>
                  </a:lnTo>
                  <a:cubicBezTo>
                    <a:pt x="21600" y="4240"/>
                    <a:pt x="14055" y="240"/>
                    <a:pt x="14055" y="240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744" name="Shape 13744"/>
            <p:cNvSpPr/>
            <p:nvPr/>
          </p:nvSpPr>
          <p:spPr>
            <a:xfrm>
              <a:off x="5599185" y="2886040"/>
              <a:ext cx="1688986" cy="4378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09" y="21600"/>
                  </a:moveTo>
                  <a:lnTo>
                    <a:pt x="0" y="19307"/>
                  </a:lnTo>
                  <a:lnTo>
                    <a:pt x="15491" y="0"/>
                  </a:lnTo>
                  <a:lnTo>
                    <a:pt x="21600" y="2293"/>
                  </a:lnTo>
                  <a:cubicBezTo>
                    <a:pt x="21600" y="2293"/>
                    <a:pt x="6109" y="21600"/>
                    <a:pt x="6109" y="2160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745" name="Shape 13745"/>
            <p:cNvSpPr/>
            <p:nvPr/>
          </p:nvSpPr>
          <p:spPr>
            <a:xfrm>
              <a:off x="5333821" y="6494996"/>
              <a:ext cx="743018" cy="764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7714" y="8475"/>
                  </a:lnTo>
                  <a:lnTo>
                    <a:pt x="0" y="0"/>
                  </a:lnTo>
                  <a:lnTo>
                    <a:pt x="13886" y="13125"/>
                  </a:lnTo>
                  <a:cubicBezTo>
                    <a:pt x="13886" y="13125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2C525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746" name="Shape 13746"/>
            <p:cNvSpPr/>
            <p:nvPr/>
          </p:nvSpPr>
          <p:spPr>
            <a:xfrm>
              <a:off x="9048920" y="1187709"/>
              <a:ext cx="1064523" cy="236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92" y="21600"/>
                  </a:moveTo>
                  <a:lnTo>
                    <a:pt x="0" y="17347"/>
                  </a:lnTo>
                  <a:lnTo>
                    <a:pt x="11908" y="0"/>
                  </a:lnTo>
                  <a:lnTo>
                    <a:pt x="21600" y="4253"/>
                  </a:lnTo>
                  <a:cubicBezTo>
                    <a:pt x="21600" y="4253"/>
                    <a:pt x="9692" y="21600"/>
                    <a:pt x="9692" y="2160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747" name="Shape 13747"/>
            <p:cNvSpPr/>
            <p:nvPr/>
          </p:nvSpPr>
          <p:spPr>
            <a:xfrm>
              <a:off x="5811477" y="4743592"/>
              <a:ext cx="889712" cy="2512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03" y="262"/>
                  </a:moveTo>
                  <a:lnTo>
                    <a:pt x="1533" y="0"/>
                  </a:lnTo>
                  <a:lnTo>
                    <a:pt x="13129" y="3996"/>
                  </a:lnTo>
                  <a:lnTo>
                    <a:pt x="0" y="19020"/>
                  </a:lnTo>
                  <a:lnTo>
                    <a:pt x="6442" y="21600"/>
                  </a:lnTo>
                  <a:lnTo>
                    <a:pt x="21600" y="4258"/>
                  </a:lnTo>
                  <a:cubicBezTo>
                    <a:pt x="21600" y="4258"/>
                    <a:pt x="10003" y="262"/>
                    <a:pt x="10003" y="262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748" name="Shape 13748"/>
            <p:cNvSpPr/>
            <p:nvPr/>
          </p:nvSpPr>
          <p:spPr>
            <a:xfrm>
              <a:off x="2520960" y="8193327"/>
              <a:ext cx="743016" cy="764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7714" y="8476"/>
                  </a:lnTo>
                  <a:lnTo>
                    <a:pt x="0" y="0"/>
                  </a:lnTo>
                  <a:lnTo>
                    <a:pt x="13886" y="13124"/>
                  </a:lnTo>
                  <a:cubicBezTo>
                    <a:pt x="13886" y="13124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2C525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749" name="Shape 13749"/>
            <p:cNvSpPr/>
            <p:nvPr/>
          </p:nvSpPr>
          <p:spPr>
            <a:xfrm>
              <a:off x="8889704" y="451122"/>
              <a:ext cx="3397557" cy="5251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83" y="0"/>
                  </a:moveTo>
                  <a:lnTo>
                    <a:pt x="20058" y="4014"/>
                  </a:lnTo>
                  <a:lnTo>
                    <a:pt x="20290" y="4253"/>
                  </a:lnTo>
                  <a:lnTo>
                    <a:pt x="21600" y="5610"/>
                  </a:lnTo>
                  <a:lnTo>
                    <a:pt x="19693" y="5502"/>
                  </a:lnTo>
                  <a:lnTo>
                    <a:pt x="11992" y="21600"/>
                  </a:lnTo>
                  <a:lnTo>
                    <a:pt x="0" y="20921"/>
                  </a:lnTo>
                  <a:lnTo>
                    <a:pt x="3970" y="12622"/>
                  </a:lnTo>
                  <a:lnTo>
                    <a:pt x="7701" y="4823"/>
                  </a:lnTo>
                  <a:lnTo>
                    <a:pt x="5826" y="4717"/>
                  </a:lnTo>
                  <a:lnTo>
                    <a:pt x="8288" y="3596"/>
                  </a:lnTo>
                  <a:lnTo>
                    <a:pt x="8773" y="3375"/>
                  </a:lnTo>
                  <a:cubicBezTo>
                    <a:pt x="8773" y="3375"/>
                    <a:pt x="16183" y="0"/>
                    <a:pt x="16183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750" name="Shape 13750"/>
            <p:cNvSpPr/>
            <p:nvPr/>
          </p:nvSpPr>
          <p:spPr>
            <a:xfrm>
              <a:off x="9340822" y="20106"/>
              <a:ext cx="2106913" cy="1611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703" y="0"/>
                  </a:moveTo>
                  <a:lnTo>
                    <a:pt x="4754" y="10997"/>
                  </a:lnTo>
                  <a:lnTo>
                    <a:pt x="3971" y="11716"/>
                  </a:lnTo>
                  <a:lnTo>
                    <a:pt x="0" y="15370"/>
                  </a:lnTo>
                  <a:lnTo>
                    <a:pt x="4897" y="21600"/>
                  </a:lnTo>
                  <a:lnTo>
                    <a:pt x="8868" y="17945"/>
                  </a:lnTo>
                  <a:lnTo>
                    <a:pt x="9651" y="17227"/>
                  </a:lnTo>
                  <a:lnTo>
                    <a:pt x="21600" y="6230"/>
                  </a:lnTo>
                  <a:cubicBezTo>
                    <a:pt x="21600" y="6230"/>
                    <a:pt x="16703" y="0"/>
                    <a:pt x="16703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751" name="Shape 13751"/>
            <p:cNvSpPr/>
            <p:nvPr/>
          </p:nvSpPr>
          <p:spPr>
            <a:xfrm>
              <a:off x="2998616" y="6441923"/>
              <a:ext cx="889825" cy="251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05" y="240"/>
                  </a:moveTo>
                  <a:lnTo>
                    <a:pt x="8792" y="226"/>
                  </a:lnTo>
                  <a:lnTo>
                    <a:pt x="1519" y="0"/>
                  </a:lnTo>
                  <a:lnTo>
                    <a:pt x="13114" y="4000"/>
                  </a:lnTo>
                  <a:lnTo>
                    <a:pt x="0" y="19017"/>
                  </a:lnTo>
                  <a:lnTo>
                    <a:pt x="6441" y="21600"/>
                  </a:lnTo>
                  <a:lnTo>
                    <a:pt x="21600" y="4239"/>
                  </a:lnTo>
                  <a:cubicBezTo>
                    <a:pt x="21600" y="4239"/>
                    <a:pt x="10005" y="240"/>
                    <a:pt x="10005" y="240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752" name="Shape 13752"/>
            <p:cNvSpPr/>
            <p:nvPr/>
          </p:nvSpPr>
          <p:spPr>
            <a:xfrm>
              <a:off x="6527960" y="1718437"/>
              <a:ext cx="2106659" cy="1611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702" y="0"/>
                  </a:moveTo>
                  <a:lnTo>
                    <a:pt x="4754" y="10997"/>
                  </a:lnTo>
                  <a:lnTo>
                    <a:pt x="3972" y="11716"/>
                  </a:lnTo>
                  <a:lnTo>
                    <a:pt x="0" y="15370"/>
                  </a:lnTo>
                  <a:lnTo>
                    <a:pt x="4898" y="21600"/>
                  </a:lnTo>
                  <a:lnTo>
                    <a:pt x="8869" y="17945"/>
                  </a:lnTo>
                  <a:lnTo>
                    <a:pt x="9652" y="17227"/>
                  </a:lnTo>
                  <a:lnTo>
                    <a:pt x="21600" y="6230"/>
                  </a:lnTo>
                  <a:cubicBezTo>
                    <a:pt x="21600" y="6230"/>
                    <a:pt x="16702" y="0"/>
                    <a:pt x="16702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753" name="Shape 13753"/>
            <p:cNvSpPr/>
            <p:nvPr/>
          </p:nvSpPr>
          <p:spPr>
            <a:xfrm>
              <a:off x="6076840" y="2169557"/>
              <a:ext cx="3395517" cy="5251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92" y="0"/>
                  </a:moveTo>
                  <a:lnTo>
                    <a:pt x="20069" y="4014"/>
                  </a:lnTo>
                  <a:lnTo>
                    <a:pt x="20300" y="4253"/>
                  </a:lnTo>
                  <a:lnTo>
                    <a:pt x="21600" y="5598"/>
                  </a:lnTo>
                  <a:lnTo>
                    <a:pt x="19706" y="5502"/>
                  </a:lnTo>
                  <a:lnTo>
                    <a:pt x="11997" y="21600"/>
                  </a:lnTo>
                  <a:lnTo>
                    <a:pt x="0" y="20921"/>
                  </a:lnTo>
                  <a:lnTo>
                    <a:pt x="7706" y="4824"/>
                  </a:lnTo>
                  <a:lnTo>
                    <a:pt x="5829" y="4717"/>
                  </a:lnTo>
                  <a:lnTo>
                    <a:pt x="8293" y="3596"/>
                  </a:lnTo>
                  <a:lnTo>
                    <a:pt x="8779" y="3375"/>
                  </a:lnTo>
                  <a:cubicBezTo>
                    <a:pt x="8779" y="3375"/>
                    <a:pt x="16192" y="0"/>
                    <a:pt x="16192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754" name="Shape 13754"/>
            <p:cNvSpPr/>
            <p:nvPr/>
          </p:nvSpPr>
          <p:spPr>
            <a:xfrm>
              <a:off x="3423198" y="4584373"/>
              <a:ext cx="1064526" cy="236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92" y="21600"/>
                  </a:moveTo>
                  <a:lnTo>
                    <a:pt x="0" y="17347"/>
                  </a:lnTo>
                  <a:lnTo>
                    <a:pt x="11908" y="0"/>
                  </a:lnTo>
                  <a:lnTo>
                    <a:pt x="21600" y="4253"/>
                  </a:lnTo>
                  <a:cubicBezTo>
                    <a:pt x="21600" y="4253"/>
                    <a:pt x="9692" y="21600"/>
                    <a:pt x="9692" y="2160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755" name="Shape 13755"/>
            <p:cNvSpPr/>
            <p:nvPr/>
          </p:nvSpPr>
          <p:spPr>
            <a:xfrm>
              <a:off x="3688563" y="3416768"/>
              <a:ext cx="2106659" cy="1611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703" y="0"/>
                  </a:moveTo>
                  <a:lnTo>
                    <a:pt x="4754" y="10997"/>
                  </a:lnTo>
                  <a:lnTo>
                    <a:pt x="3972" y="11716"/>
                  </a:lnTo>
                  <a:lnTo>
                    <a:pt x="0" y="15370"/>
                  </a:lnTo>
                  <a:lnTo>
                    <a:pt x="4898" y="21600"/>
                  </a:lnTo>
                  <a:lnTo>
                    <a:pt x="8869" y="17945"/>
                  </a:lnTo>
                  <a:lnTo>
                    <a:pt x="9652" y="17227"/>
                  </a:lnTo>
                  <a:lnTo>
                    <a:pt x="21600" y="6230"/>
                  </a:lnTo>
                  <a:cubicBezTo>
                    <a:pt x="21600" y="6230"/>
                    <a:pt x="16703" y="0"/>
                    <a:pt x="16703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756" name="Shape 13756"/>
            <p:cNvSpPr/>
            <p:nvPr/>
          </p:nvSpPr>
          <p:spPr>
            <a:xfrm>
              <a:off x="3263981" y="3867890"/>
              <a:ext cx="3397328" cy="5251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83" y="0"/>
                  </a:moveTo>
                  <a:lnTo>
                    <a:pt x="20059" y="4014"/>
                  </a:lnTo>
                  <a:lnTo>
                    <a:pt x="20291" y="4253"/>
                  </a:lnTo>
                  <a:lnTo>
                    <a:pt x="21600" y="5610"/>
                  </a:lnTo>
                  <a:lnTo>
                    <a:pt x="19692" y="5502"/>
                  </a:lnTo>
                  <a:lnTo>
                    <a:pt x="11991" y="21600"/>
                  </a:lnTo>
                  <a:lnTo>
                    <a:pt x="0" y="20921"/>
                  </a:lnTo>
                  <a:lnTo>
                    <a:pt x="3970" y="12623"/>
                  </a:lnTo>
                  <a:lnTo>
                    <a:pt x="7702" y="4824"/>
                  </a:lnTo>
                  <a:lnTo>
                    <a:pt x="5826" y="4717"/>
                  </a:lnTo>
                  <a:lnTo>
                    <a:pt x="8289" y="3596"/>
                  </a:lnTo>
                  <a:lnTo>
                    <a:pt x="8774" y="3375"/>
                  </a:lnTo>
                  <a:cubicBezTo>
                    <a:pt x="8774" y="3375"/>
                    <a:pt x="16183" y="0"/>
                    <a:pt x="16183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grpSp>
          <p:nvGrpSpPr>
            <p:cNvPr id="13761" name="Group 13761"/>
            <p:cNvGrpSpPr/>
            <p:nvPr/>
          </p:nvGrpSpPr>
          <p:grpSpPr>
            <a:xfrm>
              <a:off x="0" y="5115102"/>
              <a:ext cx="3873406" cy="5702366"/>
              <a:chOff x="0" y="0"/>
              <a:chExt cx="3873405" cy="5702365"/>
            </a:xfrm>
          </p:grpSpPr>
          <p:sp>
            <p:nvSpPr>
              <p:cNvPr id="13758" name="Shape 13758"/>
              <p:cNvSpPr/>
              <p:nvPr/>
            </p:nvSpPr>
            <p:spPr>
              <a:xfrm>
                <a:off x="0" y="1167602"/>
                <a:ext cx="1688980" cy="4378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09" y="21600"/>
                    </a:moveTo>
                    <a:lnTo>
                      <a:pt x="0" y="19307"/>
                    </a:lnTo>
                    <a:lnTo>
                      <a:pt x="15491" y="0"/>
                    </a:lnTo>
                    <a:lnTo>
                      <a:pt x="21600" y="2293"/>
                    </a:lnTo>
                    <a:cubicBezTo>
                      <a:pt x="21600" y="2293"/>
                      <a:pt x="6109" y="21600"/>
                      <a:pt x="6109" y="216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3759" name="Shape 13759"/>
              <p:cNvSpPr/>
              <p:nvPr/>
            </p:nvSpPr>
            <p:spPr>
              <a:xfrm>
                <a:off x="928774" y="0"/>
                <a:ext cx="2106903" cy="1611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703" y="0"/>
                    </a:moveTo>
                    <a:lnTo>
                      <a:pt x="4754" y="10997"/>
                    </a:lnTo>
                    <a:lnTo>
                      <a:pt x="3971" y="11716"/>
                    </a:lnTo>
                    <a:lnTo>
                      <a:pt x="0" y="15370"/>
                    </a:lnTo>
                    <a:lnTo>
                      <a:pt x="4897" y="21600"/>
                    </a:lnTo>
                    <a:lnTo>
                      <a:pt x="8868" y="17945"/>
                    </a:lnTo>
                    <a:lnTo>
                      <a:pt x="9651" y="17227"/>
                    </a:lnTo>
                    <a:lnTo>
                      <a:pt x="21600" y="6230"/>
                    </a:lnTo>
                    <a:cubicBezTo>
                      <a:pt x="21600" y="6230"/>
                      <a:pt x="16703" y="0"/>
                      <a:pt x="16703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3760" name="Shape 13760"/>
              <p:cNvSpPr/>
              <p:nvPr/>
            </p:nvSpPr>
            <p:spPr>
              <a:xfrm>
                <a:off x="477656" y="451120"/>
                <a:ext cx="3395749" cy="52512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192" y="0"/>
                    </a:moveTo>
                    <a:lnTo>
                      <a:pt x="20069" y="4014"/>
                    </a:lnTo>
                    <a:lnTo>
                      <a:pt x="20300" y="4253"/>
                    </a:lnTo>
                    <a:lnTo>
                      <a:pt x="21600" y="5598"/>
                    </a:lnTo>
                    <a:lnTo>
                      <a:pt x="19706" y="5502"/>
                    </a:lnTo>
                    <a:lnTo>
                      <a:pt x="11998" y="21600"/>
                    </a:lnTo>
                    <a:lnTo>
                      <a:pt x="0" y="20921"/>
                    </a:lnTo>
                    <a:lnTo>
                      <a:pt x="7705" y="4823"/>
                    </a:lnTo>
                    <a:lnTo>
                      <a:pt x="5829" y="4717"/>
                    </a:lnTo>
                    <a:lnTo>
                      <a:pt x="8293" y="3596"/>
                    </a:lnTo>
                    <a:lnTo>
                      <a:pt x="8778" y="3375"/>
                    </a:lnTo>
                    <a:cubicBezTo>
                      <a:pt x="8778" y="3375"/>
                      <a:pt x="16192" y="0"/>
                      <a:pt x="16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</p:grpSp>
      </p:grpSp>
      <p:grpSp>
        <p:nvGrpSpPr>
          <p:cNvPr id="13767" name="Group 13767"/>
          <p:cNvGrpSpPr/>
          <p:nvPr/>
        </p:nvGrpSpPr>
        <p:grpSpPr>
          <a:xfrm>
            <a:off x="5656297" y="1006576"/>
            <a:ext cx="1079992" cy="2280408"/>
            <a:chOff x="0" y="0"/>
            <a:chExt cx="2159983" cy="4560816"/>
          </a:xfrm>
          <a:effectLst/>
        </p:grpSpPr>
        <p:grpSp>
          <p:nvGrpSpPr>
            <p:cNvPr id="13765" name="Group 13765"/>
            <p:cNvGrpSpPr/>
            <p:nvPr/>
          </p:nvGrpSpPr>
          <p:grpSpPr>
            <a:xfrm rot="720000">
              <a:off x="442620" y="84531"/>
              <a:ext cx="1274743" cy="4391754"/>
              <a:chOff x="0" y="0"/>
              <a:chExt cx="1274742" cy="4391752"/>
            </a:xfrm>
          </p:grpSpPr>
          <p:sp>
            <p:nvSpPr>
              <p:cNvPr id="13763" name="Shape 13763"/>
              <p:cNvSpPr/>
              <p:nvPr/>
            </p:nvSpPr>
            <p:spPr>
              <a:xfrm rot="21960000">
                <a:off x="42913" y="3482345"/>
                <a:ext cx="866495" cy="866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30000"/>
                  </a:lnSpc>
                  <a:defRPr sz="3200">
                    <a:solidFill>
                      <a:srgbClr val="FFFFFF"/>
                    </a:solidFill>
                  </a:defRPr>
                </a:pPr>
                <a:endParaRPr sz="935"/>
              </a:p>
            </p:txBody>
          </p:sp>
          <p:sp>
            <p:nvSpPr>
              <p:cNvPr id="13764" name="Shape 13764"/>
              <p:cNvSpPr/>
              <p:nvPr/>
            </p:nvSpPr>
            <p:spPr>
              <a:xfrm rot="16500000">
                <a:off x="-926766" y="1157089"/>
                <a:ext cx="3186527" cy="942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342900">
                  <a:lnSpc>
                    <a:spcPct val="130000"/>
                  </a:lnSpc>
                  <a:defRPr sz="1800"/>
                </a:pPr>
                <a:r>
                  <a:rPr sz="935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Subtitle Goes Here</a:t>
                </a:r>
              </a:p>
              <a:p>
                <a:pPr algn="l" defTabSz="342900">
                  <a:lnSpc>
                    <a:spcPct val="130000"/>
                  </a:lnSpc>
                  <a:defRPr sz="1800"/>
                </a:pPr>
                <a:r>
                  <a:rPr sz="935">
                    <a:solidFill>
                      <a:srgbClr val="FFFFFF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rPr>
                  <a:t>Lorem Ipsum is simply dummy text of the printing.</a:t>
                </a:r>
              </a:p>
            </p:txBody>
          </p:sp>
        </p:grpSp>
        <p:sp>
          <p:nvSpPr>
            <p:cNvPr id="13766" name="Shape 13766"/>
            <p:cNvSpPr/>
            <p:nvPr/>
          </p:nvSpPr>
          <p:spPr>
            <a:xfrm>
              <a:off x="361758" y="3715176"/>
              <a:ext cx="431415" cy="40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503" extrusionOk="0">
                  <a:moveTo>
                    <a:pt x="15734" y="20280"/>
                  </a:moveTo>
                  <a:cubicBezTo>
                    <a:pt x="15227" y="20280"/>
                    <a:pt x="14815" y="19843"/>
                    <a:pt x="14815" y="19303"/>
                  </a:cubicBezTo>
                  <a:cubicBezTo>
                    <a:pt x="14815" y="18764"/>
                    <a:pt x="15227" y="18326"/>
                    <a:pt x="15734" y="18326"/>
                  </a:cubicBezTo>
                  <a:cubicBezTo>
                    <a:pt x="16241" y="18326"/>
                    <a:pt x="16652" y="18764"/>
                    <a:pt x="16652" y="19303"/>
                  </a:cubicBezTo>
                  <a:cubicBezTo>
                    <a:pt x="16652" y="19843"/>
                    <a:pt x="16241" y="20280"/>
                    <a:pt x="15734" y="20280"/>
                  </a:cubicBezTo>
                  <a:cubicBezTo>
                    <a:pt x="15734" y="20280"/>
                    <a:pt x="15734" y="20280"/>
                    <a:pt x="15734" y="20280"/>
                  </a:cubicBezTo>
                  <a:close/>
                  <a:moveTo>
                    <a:pt x="8153" y="20280"/>
                  </a:moveTo>
                  <a:cubicBezTo>
                    <a:pt x="7648" y="20280"/>
                    <a:pt x="7235" y="19843"/>
                    <a:pt x="7235" y="19303"/>
                  </a:cubicBezTo>
                  <a:cubicBezTo>
                    <a:pt x="7235" y="18764"/>
                    <a:pt x="7648" y="18326"/>
                    <a:pt x="8153" y="18326"/>
                  </a:cubicBezTo>
                  <a:cubicBezTo>
                    <a:pt x="8660" y="18326"/>
                    <a:pt x="9073" y="18764"/>
                    <a:pt x="9073" y="19303"/>
                  </a:cubicBezTo>
                  <a:cubicBezTo>
                    <a:pt x="9073" y="19843"/>
                    <a:pt x="8660" y="20280"/>
                    <a:pt x="8153" y="20280"/>
                  </a:cubicBezTo>
                  <a:cubicBezTo>
                    <a:pt x="8153" y="20280"/>
                    <a:pt x="8153" y="20280"/>
                    <a:pt x="8153" y="20280"/>
                  </a:cubicBezTo>
                  <a:close/>
                  <a:moveTo>
                    <a:pt x="21343" y="4089"/>
                  </a:moveTo>
                  <a:cubicBezTo>
                    <a:pt x="21213" y="3899"/>
                    <a:pt x="21007" y="3787"/>
                    <a:pt x="20786" y="3787"/>
                  </a:cubicBezTo>
                  <a:lnTo>
                    <a:pt x="7465" y="3787"/>
                  </a:lnTo>
                  <a:cubicBezTo>
                    <a:pt x="7084" y="3787"/>
                    <a:pt x="6776" y="4115"/>
                    <a:pt x="6776" y="4520"/>
                  </a:cubicBezTo>
                  <a:cubicBezTo>
                    <a:pt x="6776" y="4925"/>
                    <a:pt x="7084" y="5253"/>
                    <a:pt x="7465" y="5253"/>
                  </a:cubicBezTo>
                  <a:lnTo>
                    <a:pt x="19842" y="5253"/>
                  </a:lnTo>
                  <a:lnTo>
                    <a:pt x="19345" y="6902"/>
                  </a:lnTo>
                  <a:lnTo>
                    <a:pt x="8976" y="6902"/>
                  </a:lnTo>
                  <a:cubicBezTo>
                    <a:pt x="8596" y="6902"/>
                    <a:pt x="8288" y="7231"/>
                    <a:pt x="8288" y="7636"/>
                  </a:cubicBezTo>
                  <a:cubicBezTo>
                    <a:pt x="8288" y="8040"/>
                    <a:pt x="8596" y="8368"/>
                    <a:pt x="8976" y="8368"/>
                  </a:cubicBezTo>
                  <a:lnTo>
                    <a:pt x="18903" y="8368"/>
                  </a:lnTo>
                  <a:lnTo>
                    <a:pt x="18333" y="10263"/>
                  </a:lnTo>
                  <a:lnTo>
                    <a:pt x="9780" y="10263"/>
                  </a:lnTo>
                  <a:cubicBezTo>
                    <a:pt x="9400" y="10263"/>
                    <a:pt x="9092" y="10591"/>
                    <a:pt x="9092" y="10995"/>
                  </a:cubicBezTo>
                  <a:cubicBezTo>
                    <a:pt x="9092" y="11399"/>
                    <a:pt x="9400" y="11728"/>
                    <a:pt x="9780" y="11728"/>
                  </a:cubicBezTo>
                  <a:lnTo>
                    <a:pt x="17892" y="11728"/>
                  </a:lnTo>
                  <a:lnTo>
                    <a:pt x="17412" y="13317"/>
                  </a:lnTo>
                  <a:lnTo>
                    <a:pt x="8298" y="13317"/>
                  </a:lnTo>
                  <a:lnTo>
                    <a:pt x="4555" y="1835"/>
                  </a:lnTo>
                  <a:cubicBezTo>
                    <a:pt x="4489" y="1634"/>
                    <a:pt x="4344" y="1473"/>
                    <a:pt x="4157" y="1394"/>
                  </a:cubicBezTo>
                  <a:lnTo>
                    <a:pt x="941" y="52"/>
                  </a:lnTo>
                  <a:cubicBezTo>
                    <a:pt x="587" y="-97"/>
                    <a:pt x="187" y="88"/>
                    <a:pt x="48" y="466"/>
                  </a:cubicBezTo>
                  <a:cubicBezTo>
                    <a:pt x="-91" y="840"/>
                    <a:pt x="83" y="1266"/>
                    <a:pt x="437" y="1415"/>
                  </a:cubicBezTo>
                  <a:lnTo>
                    <a:pt x="3357" y="2636"/>
                  </a:lnTo>
                  <a:lnTo>
                    <a:pt x="6932" y="13598"/>
                  </a:lnTo>
                  <a:cubicBezTo>
                    <a:pt x="6775" y="13657"/>
                    <a:pt x="6641" y="13785"/>
                    <a:pt x="6580" y="13965"/>
                  </a:cubicBezTo>
                  <a:lnTo>
                    <a:pt x="5547" y="17020"/>
                  </a:lnTo>
                  <a:cubicBezTo>
                    <a:pt x="5483" y="17207"/>
                    <a:pt x="5509" y="17414"/>
                    <a:pt x="5616" y="17578"/>
                  </a:cubicBezTo>
                  <a:cubicBezTo>
                    <a:pt x="5724" y="17741"/>
                    <a:pt x="5900" y="17838"/>
                    <a:pt x="6086" y="17838"/>
                  </a:cubicBezTo>
                  <a:lnTo>
                    <a:pt x="6618" y="17838"/>
                  </a:lnTo>
                  <a:cubicBezTo>
                    <a:pt x="6288" y="18227"/>
                    <a:pt x="6086" y="18740"/>
                    <a:pt x="6086" y="19303"/>
                  </a:cubicBezTo>
                  <a:cubicBezTo>
                    <a:pt x="6086" y="20517"/>
                    <a:pt x="7014" y="21503"/>
                    <a:pt x="8153" y="21503"/>
                  </a:cubicBezTo>
                  <a:cubicBezTo>
                    <a:pt x="9293" y="21503"/>
                    <a:pt x="10221" y="20517"/>
                    <a:pt x="10221" y="19303"/>
                  </a:cubicBezTo>
                  <a:cubicBezTo>
                    <a:pt x="10221" y="18740"/>
                    <a:pt x="10019" y="18227"/>
                    <a:pt x="9690" y="17838"/>
                  </a:cubicBezTo>
                  <a:lnTo>
                    <a:pt x="14197" y="17838"/>
                  </a:lnTo>
                  <a:cubicBezTo>
                    <a:pt x="13868" y="18227"/>
                    <a:pt x="13667" y="18740"/>
                    <a:pt x="13667" y="19303"/>
                  </a:cubicBezTo>
                  <a:cubicBezTo>
                    <a:pt x="13667" y="20517"/>
                    <a:pt x="14593" y="21503"/>
                    <a:pt x="15734" y="21503"/>
                  </a:cubicBezTo>
                  <a:cubicBezTo>
                    <a:pt x="16873" y="21503"/>
                    <a:pt x="17801" y="20517"/>
                    <a:pt x="17801" y="19303"/>
                  </a:cubicBezTo>
                  <a:cubicBezTo>
                    <a:pt x="17801" y="18740"/>
                    <a:pt x="17599" y="18227"/>
                    <a:pt x="17270" y="17838"/>
                  </a:cubicBezTo>
                  <a:lnTo>
                    <a:pt x="17915" y="17838"/>
                  </a:lnTo>
                  <a:cubicBezTo>
                    <a:pt x="18232" y="17838"/>
                    <a:pt x="18489" y="17564"/>
                    <a:pt x="18489" y="17225"/>
                  </a:cubicBezTo>
                  <a:cubicBezTo>
                    <a:pt x="18489" y="16890"/>
                    <a:pt x="18232" y="16616"/>
                    <a:pt x="17915" y="16616"/>
                  </a:cubicBezTo>
                  <a:lnTo>
                    <a:pt x="6904" y="16616"/>
                  </a:lnTo>
                  <a:lnTo>
                    <a:pt x="7543" y="14724"/>
                  </a:lnTo>
                  <a:cubicBezTo>
                    <a:pt x="7626" y="14761"/>
                    <a:pt x="7717" y="14782"/>
                    <a:pt x="7809" y="14782"/>
                  </a:cubicBezTo>
                  <a:lnTo>
                    <a:pt x="17915" y="14782"/>
                  </a:lnTo>
                  <a:cubicBezTo>
                    <a:pt x="18215" y="14782"/>
                    <a:pt x="18481" y="14578"/>
                    <a:pt x="18571" y="14274"/>
                  </a:cubicBezTo>
                  <a:lnTo>
                    <a:pt x="21442" y="4743"/>
                  </a:lnTo>
                  <a:cubicBezTo>
                    <a:pt x="21509" y="4520"/>
                    <a:pt x="21472" y="4277"/>
                    <a:pt x="21343" y="4089"/>
                  </a:cubicBezTo>
                  <a:cubicBezTo>
                    <a:pt x="21343" y="4089"/>
                    <a:pt x="21343" y="4089"/>
                    <a:pt x="21343" y="408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lnSpc>
                  <a:spcPct val="130000"/>
                </a:lnSpc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/>
            </a:p>
          </p:txBody>
        </p:sp>
      </p:grpSp>
      <p:grpSp>
        <p:nvGrpSpPr>
          <p:cNvPr id="13772" name="Group 13772"/>
          <p:cNvGrpSpPr/>
          <p:nvPr/>
        </p:nvGrpSpPr>
        <p:grpSpPr>
          <a:xfrm>
            <a:off x="1427328" y="3512793"/>
            <a:ext cx="1079992" cy="2280408"/>
            <a:chOff x="0" y="0"/>
            <a:chExt cx="2159983" cy="4560816"/>
          </a:xfrm>
          <a:effectLst/>
        </p:grpSpPr>
        <p:grpSp>
          <p:nvGrpSpPr>
            <p:cNvPr id="13770" name="Group 13770"/>
            <p:cNvGrpSpPr/>
            <p:nvPr/>
          </p:nvGrpSpPr>
          <p:grpSpPr>
            <a:xfrm rot="720000">
              <a:off x="442620" y="84531"/>
              <a:ext cx="1274743" cy="4391754"/>
              <a:chOff x="0" y="0"/>
              <a:chExt cx="1274742" cy="4391752"/>
            </a:xfrm>
          </p:grpSpPr>
          <p:sp>
            <p:nvSpPr>
              <p:cNvPr id="13768" name="Shape 13768"/>
              <p:cNvSpPr/>
              <p:nvPr/>
            </p:nvSpPr>
            <p:spPr>
              <a:xfrm rot="21960000">
                <a:off x="42913" y="3482345"/>
                <a:ext cx="866495" cy="866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30000"/>
                  </a:lnSpc>
                  <a:defRPr sz="3200">
                    <a:solidFill>
                      <a:srgbClr val="FFFFFF"/>
                    </a:solidFill>
                  </a:defRPr>
                </a:pPr>
                <a:endParaRPr sz="935"/>
              </a:p>
            </p:txBody>
          </p:sp>
          <p:sp>
            <p:nvSpPr>
              <p:cNvPr id="13769" name="Shape 13769"/>
              <p:cNvSpPr/>
              <p:nvPr/>
            </p:nvSpPr>
            <p:spPr>
              <a:xfrm rot="16500000">
                <a:off x="-926766" y="1157089"/>
                <a:ext cx="3186527" cy="942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342900">
                  <a:lnSpc>
                    <a:spcPct val="130000"/>
                  </a:lnSpc>
                  <a:defRPr sz="1800"/>
                </a:pPr>
                <a:r>
                  <a:rPr sz="935" dirty="0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Subtitle Goes Here</a:t>
                </a:r>
              </a:p>
              <a:p>
                <a:pPr algn="l" defTabSz="342900">
                  <a:lnSpc>
                    <a:spcPct val="130000"/>
                  </a:lnSpc>
                  <a:defRPr sz="1800"/>
                </a:pPr>
                <a:r>
                  <a:rPr sz="935" dirty="0">
                    <a:solidFill>
                      <a:srgbClr val="FFFFFF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rPr>
                  <a:t>Lorem Ipsum is simply dummy text of the printing.</a:t>
                </a:r>
              </a:p>
            </p:txBody>
          </p:sp>
        </p:grpSp>
        <p:sp>
          <p:nvSpPr>
            <p:cNvPr id="13771" name="Shape 13771"/>
            <p:cNvSpPr/>
            <p:nvPr/>
          </p:nvSpPr>
          <p:spPr>
            <a:xfrm>
              <a:off x="348959" y="3715483"/>
              <a:ext cx="406045" cy="40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39" y="0"/>
                  </a:moveTo>
                  <a:cubicBezTo>
                    <a:pt x="3963" y="0"/>
                    <a:pt x="0" y="3963"/>
                    <a:pt x="0" y="8839"/>
                  </a:cubicBezTo>
                  <a:cubicBezTo>
                    <a:pt x="0" y="9255"/>
                    <a:pt x="385" y="9640"/>
                    <a:pt x="801" y="9640"/>
                  </a:cubicBezTo>
                  <a:lnTo>
                    <a:pt x="8839" y="9640"/>
                  </a:lnTo>
                  <a:cubicBezTo>
                    <a:pt x="9256" y="9640"/>
                    <a:pt x="9640" y="9255"/>
                    <a:pt x="9640" y="8839"/>
                  </a:cubicBezTo>
                  <a:lnTo>
                    <a:pt x="9640" y="801"/>
                  </a:lnTo>
                  <a:cubicBezTo>
                    <a:pt x="9640" y="343"/>
                    <a:pt x="9256" y="0"/>
                    <a:pt x="8839" y="0"/>
                  </a:cubicBezTo>
                  <a:close/>
                  <a:moveTo>
                    <a:pt x="8038" y="1630"/>
                  </a:moveTo>
                  <a:cubicBezTo>
                    <a:pt x="8038" y="1630"/>
                    <a:pt x="8038" y="8038"/>
                    <a:pt x="8038" y="8038"/>
                  </a:cubicBezTo>
                  <a:lnTo>
                    <a:pt x="1630" y="8038"/>
                  </a:lnTo>
                  <a:cubicBezTo>
                    <a:pt x="2005" y="4661"/>
                    <a:pt x="4662" y="2004"/>
                    <a:pt x="8038" y="1630"/>
                  </a:cubicBezTo>
                  <a:close/>
                  <a:moveTo>
                    <a:pt x="12098" y="1768"/>
                  </a:moveTo>
                  <a:cubicBezTo>
                    <a:pt x="11598" y="1768"/>
                    <a:pt x="11187" y="2180"/>
                    <a:pt x="11187" y="2679"/>
                  </a:cubicBezTo>
                  <a:lnTo>
                    <a:pt x="11187" y="11187"/>
                  </a:lnTo>
                  <a:lnTo>
                    <a:pt x="2679" y="11187"/>
                  </a:lnTo>
                  <a:cubicBezTo>
                    <a:pt x="2180" y="11187"/>
                    <a:pt x="1768" y="11598"/>
                    <a:pt x="1768" y="12098"/>
                  </a:cubicBezTo>
                  <a:cubicBezTo>
                    <a:pt x="1768" y="17349"/>
                    <a:pt x="6224" y="21600"/>
                    <a:pt x="11684" y="21600"/>
                  </a:cubicBezTo>
                  <a:cubicBezTo>
                    <a:pt x="17144" y="21600"/>
                    <a:pt x="21600" y="17144"/>
                    <a:pt x="21600" y="11684"/>
                  </a:cubicBezTo>
                  <a:cubicBezTo>
                    <a:pt x="21600" y="6307"/>
                    <a:pt x="17225" y="1768"/>
                    <a:pt x="12098" y="1768"/>
                  </a:cubicBezTo>
                  <a:close/>
                  <a:moveTo>
                    <a:pt x="13010" y="3646"/>
                  </a:moveTo>
                  <a:cubicBezTo>
                    <a:pt x="16761" y="4147"/>
                    <a:pt x="19777" y="7599"/>
                    <a:pt x="19777" y="11684"/>
                  </a:cubicBezTo>
                  <a:cubicBezTo>
                    <a:pt x="19777" y="16143"/>
                    <a:pt x="16144" y="19777"/>
                    <a:pt x="11684" y="19777"/>
                  </a:cubicBezTo>
                  <a:cubicBezTo>
                    <a:pt x="7558" y="19777"/>
                    <a:pt x="4106" y="16801"/>
                    <a:pt x="3646" y="13010"/>
                  </a:cubicBezTo>
                  <a:lnTo>
                    <a:pt x="12098" y="13010"/>
                  </a:lnTo>
                  <a:cubicBezTo>
                    <a:pt x="12599" y="13010"/>
                    <a:pt x="13010" y="12599"/>
                    <a:pt x="13010" y="12098"/>
                  </a:cubicBezTo>
                  <a:lnTo>
                    <a:pt x="13010" y="364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lnSpc>
                  <a:spcPct val="130000"/>
                </a:lnSpc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/>
            </a:p>
          </p:txBody>
        </p:sp>
      </p:grpSp>
      <p:grpSp>
        <p:nvGrpSpPr>
          <p:cNvPr id="13777" name="Group 13777"/>
          <p:cNvGrpSpPr/>
          <p:nvPr/>
        </p:nvGrpSpPr>
        <p:grpSpPr>
          <a:xfrm>
            <a:off x="4267807" y="1812771"/>
            <a:ext cx="1079992" cy="2280409"/>
            <a:chOff x="0" y="0"/>
            <a:chExt cx="2159983" cy="4560816"/>
          </a:xfrm>
          <a:effectLst/>
        </p:grpSpPr>
        <p:grpSp>
          <p:nvGrpSpPr>
            <p:cNvPr id="13775" name="Group 13775"/>
            <p:cNvGrpSpPr/>
            <p:nvPr/>
          </p:nvGrpSpPr>
          <p:grpSpPr>
            <a:xfrm rot="720000">
              <a:off x="442620" y="84531"/>
              <a:ext cx="1274743" cy="4391754"/>
              <a:chOff x="0" y="0"/>
              <a:chExt cx="1274742" cy="4391752"/>
            </a:xfrm>
          </p:grpSpPr>
          <p:sp>
            <p:nvSpPr>
              <p:cNvPr id="13773" name="Shape 13773"/>
              <p:cNvSpPr/>
              <p:nvPr/>
            </p:nvSpPr>
            <p:spPr>
              <a:xfrm rot="21960000">
                <a:off x="42913" y="3482345"/>
                <a:ext cx="866495" cy="866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30000"/>
                  </a:lnSpc>
                  <a:defRPr sz="3200">
                    <a:solidFill>
                      <a:srgbClr val="FFFFFF"/>
                    </a:solidFill>
                  </a:defRPr>
                </a:pPr>
                <a:endParaRPr sz="935"/>
              </a:p>
            </p:txBody>
          </p:sp>
          <p:sp>
            <p:nvSpPr>
              <p:cNvPr id="13774" name="Shape 13774"/>
              <p:cNvSpPr/>
              <p:nvPr/>
            </p:nvSpPr>
            <p:spPr>
              <a:xfrm rot="16500000">
                <a:off x="-926766" y="1157089"/>
                <a:ext cx="3186527" cy="942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342900">
                  <a:lnSpc>
                    <a:spcPct val="130000"/>
                  </a:lnSpc>
                  <a:defRPr sz="1800"/>
                </a:pPr>
                <a:r>
                  <a:rPr sz="935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Subtitle Goes Here</a:t>
                </a:r>
              </a:p>
              <a:p>
                <a:pPr algn="l" defTabSz="342900">
                  <a:lnSpc>
                    <a:spcPct val="130000"/>
                  </a:lnSpc>
                  <a:defRPr sz="1800"/>
                </a:pPr>
                <a:r>
                  <a:rPr sz="935">
                    <a:solidFill>
                      <a:srgbClr val="FFFFFF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rPr>
                  <a:t>Lorem Ipsum is simply dummy text of the printing.</a:t>
                </a:r>
              </a:p>
            </p:txBody>
          </p:sp>
        </p:grpSp>
        <p:sp>
          <p:nvSpPr>
            <p:cNvPr id="13776" name="Shape 13776"/>
            <p:cNvSpPr/>
            <p:nvPr/>
          </p:nvSpPr>
          <p:spPr>
            <a:xfrm>
              <a:off x="405614" y="3728383"/>
              <a:ext cx="331162" cy="40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extrusionOk="0">
                  <a:moveTo>
                    <a:pt x="8491" y="2856"/>
                  </a:moveTo>
                  <a:lnTo>
                    <a:pt x="6385" y="2856"/>
                  </a:lnTo>
                  <a:lnTo>
                    <a:pt x="6385" y="4021"/>
                  </a:lnTo>
                  <a:lnTo>
                    <a:pt x="8491" y="4021"/>
                  </a:lnTo>
                  <a:cubicBezTo>
                    <a:pt x="8491" y="4021"/>
                    <a:pt x="8491" y="2856"/>
                    <a:pt x="8491" y="2856"/>
                  </a:cubicBezTo>
                  <a:close/>
                  <a:moveTo>
                    <a:pt x="4654" y="19037"/>
                  </a:moveTo>
                  <a:lnTo>
                    <a:pt x="2321" y="17734"/>
                  </a:lnTo>
                  <a:lnTo>
                    <a:pt x="1430" y="18799"/>
                  </a:lnTo>
                  <a:cubicBezTo>
                    <a:pt x="1688" y="18841"/>
                    <a:pt x="1959" y="18927"/>
                    <a:pt x="2205" y="19066"/>
                  </a:cubicBezTo>
                  <a:lnTo>
                    <a:pt x="3173" y="19606"/>
                  </a:lnTo>
                  <a:cubicBezTo>
                    <a:pt x="3424" y="19745"/>
                    <a:pt x="3621" y="19920"/>
                    <a:pt x="3762" y="20100"/>
                  </a:cubicBezTo>
                  <a:cubicBezTo>
                    <a:pt x="3762" y="20100"/>
                    <a:pt x="4654" y="19037"/>
                    <a:pt x="4654" y="19037"/>
                  </a:cubicBezTo>
                  <a:close/>
                  <a:moveTo>
                    <a:pt x="5291" y="18044"/>
                  </a:moveTo>
                  <a:lnTo>
                    <a:pt x="6482" y="18044"/>
                  </a:lnTo>
                  <a:lnTo>
                    <a:pt x="4000" y="21013"/>
                  </a:lnTo>
                  <a:cubicBezTo>
                    <a:pt x="3977" y="21043"/>
                    <a:pt x="3940" y="21066"/>
                    <a:pt x="3912" y="21095"/>
                  </a:cubicBezTo>
                  <a:cubicBezTo>
                    <a:pt x="3895" y="21125"/>
                    <a:pt x="3883" y="21155"/>
                    <a:pt x="3859" y="21185"/>
                  </a:cubicBezTo>
                  <a:cubicBezTo>
                    <a:pt x="3706" y="21365"/>
                    <a:pt x="3464" y="21474"/>
                    <a:pt x="3181" y="21517"/>
                  </a:cubicBezTo>
                  <a:cubicBezTo>
                    <a:pt x="3003" y="21567"/>
                    <a:pt x="2818" y="21600"/>
                    <a:pt x="2632" y="21600"/>
                  </a:cubicBezTo>
                  <a:cubicBezTo>
                    <a:pt x="2310" y="21600"/>
                    <a:pt x="1987" y="21524"/>
                    <a:pt x="1705" y="21365"/>
                  </a:cubicBezTo>
                  <a:lnTo>
                    <a:pt x="736" y="20829"/>
                  </a:lnTo>
                  <a:cubicBezTo>
                    <a:pt x="276" y="20572"/>
                    <a:pt x="26" y="20153"/>
                    <a:pt x="17" y="19728"/>
                  </a:cubicBezTo>
                  <a:cubicBezTo>
                    <a:pt x="-27" y="19508"/>
                    <a:pt x="13" y="19297"/>
                    <a:pt x="159" y="19121"/>
                  </a:cubicBezTo>
                  <a:cubicBezTo>
                    <a:pt x="179" y="19099"/>
                    <a:pt x="207" y="19079"/>
                    <a:pt x="231" y="19059"/>
                  </a:cubicBezTo>
                  <a:cubicBezTo>
                    <a:pt x="255" y="19023"/>
                    <a:pt x="276" y="18986"/>
                    <a:pt x="304" y="18955"/>
                  </a:cubicBezTo>
                  <a:lnTo>
                    <a:pt x="1636" y="17356"/>
                  </a:lnTo>
                  <a:lnTo>
                    <a:pt x="2976" y="15754"/>
                  </a:lnTo>
                  <a:lnTo>
                    <a:pt x="2976" y="15906"/>
                  </a:lnTo>
                  <a:cubicBezTo>
                    <a:pt x="2976" y="16908"/>
                    <a:pt x="3718" y="17741"/>
                    <a:pt x="4715" y="17972"/>
                  </a:cubicBezTo>
                  <a:cubicBezTo>
                    <a:pt x="4702" y="17985"/>
                    <a:pt x="4553" y="18163"/>
                    <a:pt x="4553" y="18163"/>
                  </a:cubicBezTo>
                  <a:lnTo>
                    <a:pt x="4989" y="18407"/>
                  </a:lnTo>
                  <a:cubicBezTo>
                    <a:pt x="4989" y="18407"/>
                    <a:pt x="5291" y="18044"/>
                    <a:pt x="5291" y="18044"/>
                  </a:cubicBezTo>
                  <a:close/>
                  <a:moveTo>
                    <a:pt x="18187" y="5085"/>
                  </a:moveTo>
                  <a:lnTo>
                    <a:pt x="6385" y="5085"/>
                  </a:lnTo>
                  <a:lnTo>
                    <a:pt x="6385" y="6248"/>
                  </a:lnTo>
                  <a:lnTo>
                    <a:pt x="18187" y="6248"/>
                  </a:lnTo>
                  <a:cubicBezTo>
                    <a:pt x="18187" y="6248"/>
                    <a:pt x="18187" y="5085"/>
                    <a:pt x="18187" y="5085"/>
                  </a:cubicBezTo>
                  <a:close/>
                  <a:moveTo>
                    <a:pt x="8491" y="7314"/>
                  </a:moveTo>
                  <a:lnTo>
                    <a:pt x="6385" y="7314"/>
                  </a:lnTo>
                  <a:lnTo>
                    <a:pt x="6385" y="8477"/>
                  </a:lnTo>
                  <a:lnTo>
                    <a:pt x="8491" y="8477"/>
                  </a:lnTo>
                  <a:cubicBezTo>
                    <a:pt x="8491" y="8477"/>
                    <a:pt x="8491" y="7314"/>
                    <a:pt x="8491" y="7314"/>
                  </a:cubicBezTo>
                  <a:close/>
                  <a:moveTo>
                    <a:pt x="13752" y="8477"/>
                  </a:moveTo>
                  <a:lnTo>
                    <a:pt x="18187" y="8477"/>
                  </a:lnTo>
                  <a:lnTo>
                    <a:pt x="18187" y="7314"/>
                  </a:lnTo>
                  <a:lnTo>
                    <a:pt x="13752" y="7314"/>
                  </a:lnTo>
                  <a:cubicBezTo>
                    <a:pt x="13752" y="7314"/>
                    <a:pt x="13752" y="8477"/>
                    <a:pt x="13752" y="8477"/>
                  </a:cubicBezTo>
                  <a:close/>
                  <a:moveTo>
                    <a:pt x="18187" y="2856"/>
                  </a:moveTo>
                  <a:lnTo>
                    <a:pt x="9713" y="2856"/>
                  </a:lnTo>
                  <a:lnTo>
                    <a:pt x="9713" y="4021"/>
                  </a:lnTo>
                  <a:lnTo>
                    <a:pt x="18187" y="4021"/>
                  </a:lnTo>
                  <a:cubicBezTo>
                    <a:pt x="18187" y="4021"/>
                    <a:pt x="18187" y="2856"/>
                    <a:pt x="18187" y="2856"/>
                  </a:cubicBezTo>
                  <a:close/>
                  <a:moveTo>
                    <a:pt x="4715" y="17972"/>
                  </a:moveTo>
                  <a:cubicBezTo>
                    <a:pt x="4892" y="18015"/>
                    <a:pt x="5073" y="18044"/>
                    <a:pt x="5267" y="18044"/>
                  </a:cubicBezTo>
                  <a:lnTo>
                    <a:pt x="5291" y="18044"/>
                  </a:lnTo>
                  <a:lnTo>
                    <a:pt x="6224" y="16931"/>
                  </a:lnTo>
                  <a:lnTo>
                    <a:pt x="5586" y="16931"/>
                  </a:lnTo>
                  <a:cubicBezTo>
                    <a:pt x="5300" y="17270"/>
                    <a:pt x="4767" y="17909"/>
                    <a:pt x="4715" y="17972"/>
                  </a:cubicBezTo>
                  <a:cubicBezTo>
                    <a:pt x="4715" y="17972"/>
                    <a:pt x="4715" y="17972"/>
                    <a:pt x="4715" y="17972"/>
                  </a:cubicBezTo>
                  <a:close/>
                  <a:moveTo>
                    <a:pt x="13752" y="10709"/>
                  </a:moveTo>
                  <a:lnTo>
                    <a:pt x="18187" y="10709"/>
                  </a:lnTo>
                  <a:lnTo>
                    <a:pt x="18187" y="9543"/>
                  </a:lnTo>
                  <a:lnTo>
                    <a:pt x="13752" y="9543"/>
                  </a:lnTo>
                  <a:cubicBezTo>
                    <a:pt x="13752" y="9543"/>
                    <a:pt x="13752" y="10709"/>
                    <a:pt x="13752" y="10709"/>
                  </a:cubicBezTo>
                  <a:close/>
                  <a:moveTo>
                    <a:pt x="8544" y="10348"/>
                  </a:moveTo>
                  <a:lnTo>
                    <a:pt x="10812" y="11612"/>
                  </a:lnTo>
                  <a:lnTo>
                    <a:pt x="11695" y="8567"/>
                  </a:lnTo>
                  <a:cubicBezTo>
                    <a:pt x="11695" y="8567"/>
                    <a:pt x="8544" y="10348"/>
                    <a:pt x="8544" y="10348"/>
                  </a:cubicBezTo>
                  <a:close/>
                  <a:moveTo>
                    <a:pt x="4340" y="15906"/>
                  </a:moveTo>
                  <a:lnTo>
                    <a:pt x="4340" y="14120"/>
                  </a:lnTo>
                  <a:lnTo>
                    <a:pt x="6260" y="11823"/>
                  </a:lnTo>
                  <a:lnTo>
                    <a:pt x="6898" y="11062"/>
                  </a:lnTo>
                  <a:lnTo>
                    <a:pt x="7608" y="10212"/>
                  </a:lnTo>
                  <a:cubicBezTo>
                    <a:pt x="7656" y="10133"/>
                    <a:pt x="7713" y="10060"/>
                    <a:pt x="7794" y="9988"/>
                  </a:cubicBezTo>
                  <a:lnTo>
                    <a:pt x="7829" y="9949"/>
                  </a:lnTo>
                  <a:lnTo>
                    <a:pt x="7838" y="9951"/>
                  </a:lnTo>
                  <a:cubicBezTo>
                    <a:pt x="7902" y="9903"/>
                    <a:pt x="7971" y="9849"/>
                    <a:pt x="8052" y="9804"/>
                  </a:cubicBezTo>
                  <a:lnTo>
                    <a:pt x="11635" y="7781"/>
                  </a:lnTo>
                  <a:cubicBezTo>
                    <a:pt x="11881" y="7642"/>
                    <a:pt x="12095" y="7572"/>
                    <a:pt x="12264" y="7572"/>
                  </a:cubicBezTo>
                  <a:cubicBezTo>
                    <a:pt x="12603" y="7572"/>
                    <a:pt x="12753" y="7842"/>
                    <a:pt x="12611" y="8327"/>
                  </a:cubicBezTo>
                  <a:lnTo>
                    <a:pt x="11610" y="11786"/>
                  </a:lnTo>
                  <a:cubicBezTo>
                    <a:pt x="11590" y="11867"/>
                    <a:pt x="11550" y="11933"/>
                    <a:pt x="11513" y="11997"/>
                  </a:cubicBezTo>
                  <a:lnTo>
                    <a:pt x="11526" y="12008"/>
                  </a:lnTo>
                  <a:lnTo>
                    <a:pt x="11486" y="12057"/>
                  </a:lnTo>
                  <a:cubicBezTo>
                    <a:pt x="11441" y="12130"/>
                    <a:pt x="11385" y="12190"/>
                    <a:pt x="11328" y="12245"/>
                  </a:cubicBezTo>
                  <a:lnTo>
                    <a:pt x="10593" y="13121"/>
                  </a:lnTo>
                  <a:lnTo>
                    <a:pt x="7415" y="16931"/>
                  </a:lnTo>
                  <a:lnTo>
                    <a:pt x="6219" y="16931"/>
                  </a:lnTo>
                  <a:lnTo>
                    <a:pt x="10009" y="12397"/>
                  </a:lnTo>
                  <a:cubicBezTo>
                    <a:pt x="9961" y="12377"/>
                    <a:pt x="9912" y="12366"/>
                    <a:pt x="9868" y="12342"/>
                  </a:cubicBezTo>
                  <a:lnTo>
                    <a:pt x="9561" y="12169"/>
                  </a:lnTo>
                  <a:cubicBezTo>
                    <a:pt x="9561" y="12169"/>
                    <a:pt x="6885" y="15373"/>
                    <a:pt x="5586" y="16931"/>
                  </a:cubicBezTo>
                  <a:lnTo>
                    <a:pt x="5267" y="16931"/>
                  </a:lnTo>
                  <a:cubicBezTo>
                    <a:pt x="4762" y="16931"/>
                    <a:pt x="4340" y="16459"/>
                    <a:pt x="4340" y="15906"/>
                  </a:cubicBezTo>
                  <a:cubicBezTo>
                    <a:pt x="4340" y="15906"/>
                    <a:pt x="4340" y="15906"/>
                    <a:pt x="4340" y="15906"/>
                  </a:cubicBezTo>
                  <a:close/>
                  <a:moveTo>
                    <a:pt x="19281" y="0"/>
                  </a:moveTo>
                  <a:lnTo>
                    <a:pt x="5267" y="0"/>
                  </a:lnTo>
                  <a:cubicBezTo>
                    <a:pt x="4000" y="0"/>
                    <a:pt x="2976" y="958"/>
                    <a:pt x="2976" y="2135"/>
                  </a:cubicBezTo>
                  <a:lnTo>
                    <a:pt x="2976" y="15754"/>
                  </a:lnTo>
                  <a:lnTo>
                    <a:pt x="4340" y="14120"/>
                  </a:lnTo>
                  <a:lnTo>
                    <a:pt x="4340" y="2135"/>
                  </a:lnTo>
                  <a:cubicBezTo>
                    <a:pt x="4340" y="1582"/>
                    <a:pt x="4762" y="1114"/>
                    <a:pt x="5267" y="1114"/>
                  </a:cubicBezTo>
                  <a:lnTo>
                    <a:pt x="19281" y="1114"/>
                  </a:lnTo>
                  <a:cubicBezTo>
                    <a:pt x="19781" y="1114"/>
                    <a:pt x="20206" y="1582"/>
                    <a:pt x="20206" y="2135"/>
                  </a:cubicBezTo>
                  <a:lnTo>
                    <a:pt x="20206" y="15906"/>
                  </a:lnTo>
                  <a:cubicBezTo>
                    <a:pt x="20206" y="16459"/>
                    <a:pt x="19781" y="16931"/>
                    <a:pt x="19281" y="16931"/>
                  </a:cubicBezTo>
                  <a:lnTo>
                    <a:pt x="7415" y="16931"/>
                  </a:lnTo>
                  <a:lnTo>
                    <a:pt x="6482" y="18044"/>
                  </a:lnTo>
                  <a:lnTo>
                    <a:pt x="19281" y="18044"/>
                  </a:lnTo>
                  <a:cubicBezTo>
                    <a:pt x="20544" y="18044"/>
                    <a:pt x="21573" y="17085"/>
                    <a:pt x="21573" y="15906"/>
                  </a:cubicBezTo>
                  <a:lnTo>
                    <a:pt x="21573" y="2135"/>
                  </a:lnTo>
                  <a:cubicBezTo>
                    <a:pt x="21573" y="958"/>
                    <a:pt x="20544" y="0"/>
                    <a:pt x="19281" y="0"/>
                  </a:cubicBezTo>
                  <a:cubicBezTo>
                    <a:pt x="19281" y="0"/>
                    <a:pt x="19281" y="0"/>
                    <a:pt x="19281" y="0"/>
                  </a:cubicBezTo>
                  <a:close/>
                  <a:moveTo>
                    <a:pt x="12995" y="12937"/>
                  </a:moveTo>
                  <a:lnTo>
                    <a:pt x="18187" y="12937"/>
                  </a:lnTo>
                  <a:lnTo>
                    <a:pt x="18187" y="11774"/>
                  </a:lnTo>
                  <a:lnTo>
                    <a:pt x="12995" y="11774"/>
                  </a:lnTo>
                  <a:cubicBezTo>
                    <a:pt x="12995" y="11774"/>
                    <a:pt x="12995" y="12937"/>
                    <a:pt x="12995" y="12937"/>
                  </a:cubicBezTo>
                  <a:close/>
                  <a:moveTo>
                    <a:pt x="11506" y="14005"/>
                  </a:moveTo>
                  <a:lnTo>
                    <a:pt x="18187" y="14005"/>
                  </a:lnTo>
                  <a:lnTo>
                    <a:pt x="18187" y="15167"/>
                  </a:lnTo>
                  <a:lnTo>
                    <a:pt x="11506" y="15167"/>
                  </a:lnTo>
                  <a:cubicBezTo>
                    <a:pt x="11506" y="15167"/>
                    <a:pt x="11506" y="14005"/>
                    <a:pt x="11506" y="1400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lnSpc>
                  <a:spcPct val="130000"/>
                </a:lnSpc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/>
            </a:p>
          </p:txBody>
        </p:sp>
      </p:grpSp>
      <p:grpSp>
        <p:nvGrpSpPr>
          <p:cNvPr id="13782" name="Group 13782"/>
          <p:cNvGrpSpPr/>
          <p:nvPr/>
        </p:nvGrpSpPr>
        <p:grpSpPr>
          <a:xfrm>
            <a:off x="2828517" y="2704184"/>
            <a:ext cx="1079992" cy="2280409"/>
            <a:chOff x="0" y="0"/>
            <a:chExt cx="2159983" cy="4560816"/>
          </a:xfrm>
          <a:effectLst/>
        </p:grpSpPr>
        <p:grpSp>
          <p:nvGrpSpPr>
            <p:cNvPr id="13780" name="Group 13780"/>
            <p:cNvGrpSpPr/>
            <p:nvPr/>
          </p:nvGrpSpPr>
          <p:grpSpPr>
            <a:xfrm rot="720000">
              <a:off x="442620" y="84531"/>
              <a:ext cx="1274743" cy="4391754"/>
              <a:chOff x="0" y="0"/>
              <a:chExt cx="1274742" cy="4391752"/>
            </a:xfrm>
          </p:grpSpPr>
          <p:sp>
            <p:nvSpPr>
              <p:cNvPr id="13778" name="Shape 13778"/>
              <p:cNvSpPr/>
              <p:nvPr/>
            </p:nvSpPr>
            <p:spPr>
              <a:xfrm rot="21960000">
                <a:off x="42913" y="3482345"/>
                <a:ext cx="866495" cy="866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30000"/>
                  </a:lnSpc>
                  <a:defRPr sz="3200">
                    <a:solidFill>
                      <a:srgbClr val="FFFFFF"/>
                    </a:solidFill>
                  </a:defRPr>
                </a:pPr>
                <a:endParaRPr sz="935"/>
              </a:p>
            </p:txBody>
          </p:sp>
          <p:sp>
            <p:nvSpPr>
              <p:cNvPr id="13779" name="Shape 13779"/>
              <p:cNvSpPr/>
              <p:nvPr/>
            </p:nvSpPr>
            <p:spPr>
              <a:xfrm rot="16500000">
                <a:off x="-926766" y="1157089"/>
                <a:ext cx="3186527" cy="942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342900">
                  <a:lnSpc>
                    <a:spcPct val="130000"/>
                  </a:lnSpc>
                  <a:defRPr sz="1800"/>
                </a:pPr>
                <a:r>
                  <a:rPr sz="935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Subtitle Goes Here</a:t>
                </a:r>
              </a:p>
              <a:p>
                <a:pPr algn="l" defTabSz="342900">
                  <a:lnSpc>
                    <a:spcPct val="130000"/>
                  </a:lnSpc>
                  <a:defRPr sz="1800"/>
                </a:pPr>
                <a:r>
                  <a:rPr sz="935">
                    <a:solidFill>
                      <a:srgbClr val="FFFFFF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rPr>
                  <a:t>Lorem Ipsum is simply dummy text of the printing.</a:t>
                </a:r>
              </a:p>
            </p:txBody>
          </p:sp>
        </p:grpSp>
        <p:sp>
          <p:nvSpPr>
            <p:cNvPr id="13781" name="Shape 13781"/>
            <p:cNvSpPr/>
            <p:nvPr/>
          </p:nvSpPr>
          <p:spPr>
            <a:xfrm>
              <a:off x="379099" y="3707303"/>
              <a:ext cx="374846" cy="40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02" y="0"/>
                  </a:moveTo>
                  <a:lnTo>
                    <a:pt x="0" y="1907"/>
                  </a:lnTo>
                  <a:lnTo>
                    <a:pt x="4374" y="20361"/>
                  </a:lnTo>
                  <a:lnTo>
                    <a:pt x="9928" y="19296"/>
                  </a:lnTo>
                  <a:cubicBezTo>
                    <a:pt x="9923" y="19270"/>
                    <a:pt x="9928" y="19244"/>
                    <a:pt x="9928" y="19222"/>
                  </a:cubicBezTo>
                  <a:cubicBezTo>
                    <a:pt x="9928" y="19222"/>
                    <a:pt x="9928" y="18504"/>
                    <a:pt x="9928" y="18504"/>
                  </a:cubicBezTo>
                  <a:lnTo>
                    <a:pt x="4937" y="19445"/>
                  </a:lnTo>
                  <a:lnTo>
                    <a:pt x="1664" y="5623"/>
                  </a:lnTo>
                  <a:lnTo>
                    <a:pt x="14516" y="3740"/>
                  </a:lnTo>
                  <a:lnTo>
                    <a:pt x="15536" y="7951"/>
                  </a:lnTo>
                  <a:cubicBezTo>
                    <a:pt x="15768" y="7937"/>
                    <a:pt x="16002" y="7930"/>
                    <a:pt x="16234" y="7927"/>
                  </a:cubicBezTo>
                  <a:lnTo>
                    <a:pt x="14302" y="0"/>
                  </a:lnTo>
                  <a:close/>
                  <a:moveTo>
                    <a:pt x="13309" y="6341"/>
                  </a:moveTo>
                  <a:lnTo>
                    <a:pt x="3435" y="7852"/>
                  </a:lnTo>
                  <a:cubicBezTo>
                    <a:pt x="3435" y="7852"/>
                    <a:pt x="3810" y="9363"/>
                    <a:pt x="3810" y="9363"/>
                  </a:cubicBezTo>
                  <a:lnTo>
                    <a:pt x="13658" y="7803"/>
                  </a:lnTo>
                  <a:lnTo>
                    <a:pt x="13309" y="6341"/>
                  </a:lnTo>
                  <a:close/>
                  <a:moveTo>
                    <a:pt x="15938" y="8719"/>
                  </a:moveTo>
                  <a:cubicBezTo>
                    <a:pt x="12820" y="8719"/>
                    <a:pt x="10304" y="9648"/>
                    <a:pt x="10304" y="10800"/>
                  </a:cubicBezTo>
                  <a:lnTo>
                    <a:pt x="10304" y="12881"/>
                  </a:lnTo>
                  <a:cubicBezTo>
                    <a:pt x="10304" y="14033"/>
                    <a:pt x="12820" y="14986"/>
                    <a:pt x="15938" y="14986"/>
                  </a:cubicBezTo>
                  <a:cubicBezTo>
                    <a:pt x="19061" y="14986"/>
                    <a:pt x="21600" y="14033"/>
                    <a:pt x="21600" y="12881"/>
                  </a:cubicBezTo>
                  <a:lnTo>
                    <a:pt x="21600" y="10800"/>
                  </a:lnTo>
                  <a:cubicBezTo>
                    <a:pt x="21600" y="9648"/>
                    <a:pt x="19061" y="8719"/>
                    <a:pt x="15938" y="8719"/>
                  </a:cubicBezTo>
                  <a:close/>
                  <a:moveTo>
                    <a:pt x="15938" y="9239"/>
                  </a:moveTo>
                  <a:cubicBezTo>
                    <a:pt x="19048" y="9239"/>
                    <a:pt x="21037" y="10162"/>
                    <a:pt x="21037" y="10800"/>
                  </a:cubicBezTo>
                  <a:cubicBezTo>
                    <a:pt x="21037" y="11439"/>
                    <a:pt x="19043" y="12361"/>
                    <a:pt x="15938" y="12361"/>
                  </a:cubicBezTo>
                  <a:cubicBezTo>
                    <a:pt x="12835" y="12361"/>
                    <a:pt x="10867" y="11439"/>
                    <a:pt x="10867" y="10800"/>
                  </a:cubicBezTo>
                  <a:cubicBezTo>
                    <a:pt x="10867" y="10162"/>
                    <a:pt x="12835" y="9239"/>
                    <a:pt x="15938" y="9239"/>
                  </a:cubicBezTo>
                  <a:close/>
                  <a:moveTo>
                    <a:pt x="9633" y="10305"/>
                  </a:moveTo>
                  <a:lnTo>
                    <a:pt x="4293" y="11196"/>
                  </a:lnTo>
                  <a:cubicBezTo>
                    <a:pt x="4293" y="11196"/>
                    <a:pt x="4669" y="12707"/>
                    <a:pt x="4669" y="12707"/>
                  </a:cubicBezTo>
                  <a:lnTo>
                    <a:pt x="9606" y="11865"/>
                  </a:lnTo>
                  <a:lnTo>
                    <a:pt x="9606" y="10651"/>
                  </a:lnTo>
                  <a:cubicBezTo>
                    <a:pt x="9606" y="10531"/>
                    <a:pt x="9610" y="10416"/>
                    <a:pt x="9633" y="10305"/>
                  </a:cubicBezTo>
                  <a:close/>
                  <a:moveTo>
                    <a:pt x="9552" y="14268"/>
                  </a:moveTo>
                  <a:cubicBezTo>
                    <a:pt x="9552" y="14268"/>
                    <a:pt x="5152" y="15036"/>
                    <a:pt x="5152" y="15036"/>
                  </a:cubicBezTo>
                  <a:lnTo>
                    <a:pt x="5527" y="16596"/>
                  </a:lnTo>
                  <a:lnTo>
                    <a:pt x="9552" y="15853"/>
                  </a:lnTo>
                  <a:lnTo>
                    <a:pt x="9552" y="14268"/>
                  </a:lnTo>
                  <a:close/>
                  <a:moveTo>
                    <a:pt x="10304" y="14268"/>
                  </a:moveTo>
                  <a:lnTo>
                    <a:pt x="10304" y="16349"/>
                  </a:lnTo>
                  <a:cubicBezTo>
                    <a:pt x="10304" y="17501"/>
                    <a:pt x="12820" y="18429"/>
                    <a:pt x="15938" y="18429"/>
                  </a:cubicBezTo>
                  <a:cubicBezTo>
                    <a:pt x="19061" y="18429"/>
                    <a:pt x="21600" y="17501"/>
                    <a:pt x="21600" y="16349"/>
                  </a:cubicBezTo>
                  <a:lnTo>
                    <a:pt x="21600" y="14268"/>
                  </a:lnTo>
                  <a:cubicBezTo>
                    <a:pt x="21600" y="15420"/>
                    <a:pt x="19061" y="16349"/>
                    <a:pt x="15938" y="16349"/>
                  </a:cubicBezTo>
                  <a:cubicBezTo>
                    <a:pt x="12820" y="16349"/>
                    <a:pt x="10304" y="15420"/>
                    <a:pt x="10304" y="14268"/>
                  </a:cubicBezTo>
                  <a:close/>
                  <a:moveTo>
                    <a:pt x="10304" y="17438"/>
                  </a:moveTo>
                  <a:lnTo>
                    <a:pt x="10304" y="19519"/>
                  </a:lnTo>
                  <a:cubicBezTo>
                    <a:pt x="10304" y="20671"/>
                    <a:pt x="12820" y="21600"/>
                    <a:pt x="15938" y="21600"/>
                  </a:cubicBezTo>
                  <a:cubicBezTo>
                    <a:pt x="19061" y="21600"/>
                    <a:pt x="21600" y="20671"/>
                    <a:pt x="21600" y="19519"/>
                  </a:cubicBezTo>
                  <a:lnTo>
                    <a:pt x="21600" y="17438"/>
                  </a:lnTo>
                  <a:cubicBezTo>
                    <a:pt x="21600" y="18590"/>
                    <a:pt x="19061" y="19519"/>
                    <a:pt x="15938" y="19519"/>
                  </a:cubicBezTo>
                  <a:cubicBezTo>
                    <a:pt x="12820" y="19519"/>
                    <a:pt x="10304" y="18590"/>
                    <a:pt x="10304" y="1743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lnSpc>
                  <a:spcPct val="130000"/>
                </a:lnSpc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/>
            </a:p>
          </p:txBody>
        </p:sp>
      </p:grpSp>
      <p:grpSp>
        <p:nvGrpSpPr>
          <p:cNvPr id="13788" name="Group 13788"/>
          <p:cNvGrpSpPr/>
          <p:nvPr/>
        </p:nvGrpSpPr>
        <p:grpSpPr>
          <a:xfrm>
            <a:off x="7811351" y="620173"/>
            <a:ext cx="3109384" cy="942918"/>
            <a:chOff x="-65127" y="65850"/>
            <a:chExt cx="6218767" cy="1885835"/>
          </a:xfrm>
        </p:grpSpPr>
        <p:sp>
          <p:nvSpPr>
            <p:cNvPr id="13783" name="Shape 13783"/>
            <p:cNvSpPr/>
            <p:nvPr/>
          </p:nvSpPr>
          <p:spPr>
            <a:xfrm>
              <a:off x="-65127" y="65850"/>
              <a:ext cx="4679949" cy="13182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algn="l" defTabSz="394970">
                <a:lnSpc>
                  <a:spcPts val="4090"/>
                </a:lnSpc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Arrow</a:t>
              </a:r>
              <a:r>
                <a:rPr lang="en-US" sz="3465" baseline="9000" dirty="0" smtClean="0">
                  <a:solidFill>
                    <a:srgbClr val="3D4247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Process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3786" name="Group 13786"/>
            <p:cNvGrpSpPr/>
            <p:nvPr/>
          </p:nvGrpSpPr>
          <p:grpSpPr>
            <a:xfrm>
              <a:off x="0" y="1888184"/>
              <a:ext cx="3810000" cy="63501"/>
              <a:chOff x="0" y="0"/>
              <a:chExt cx="3810000" cy="63500"/>
            </a:xfrm>
          </p:grpSpPr>
          <p:sp>
            <p:nvSpPr>
              <p:cNvPr id="13784" name="Shape 13784"/>
              <p:cNvSpPr/>
              <p:nvPr/>
            </p:nvSpPr>
            <p:spPr>
              <a:xfrm>
                <a:off x="0" y="0"/>
                <a:ext cx="3810000" cy="63501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3785" name="Shape 13785"/>
              <p:cNvSpPr/>
              <p:nvPr/>
            </p:nvSpPr>
            <p:spPr>
              <a:xfrm>
                <a:off x="1270000" y="0"/>
                <a:ext cx="1270000" cy="635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3787" name="Shape 13787"/>
            <p:cNvSpPr/>
            <p:nvPr/>
          </p:nvSpPr>
          <p:spPr>
            <a:xfrm>
              <a:off x="0" y="1207293"/>
              <a:ext cx="6153640" cy="4889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l"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" fill="hold"/>
                                        <p:tgtEl>
                                          <p:spTgt spid="13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" fill="hold"/>
                                        <p:tgtEl>
                                          <p:spTgt spid="13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" fill="hold"/>
                                        <p:tgtEl>
                                          <p:spTgt spid="13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" fill="hold"/>
                                        <p:tgtEl>
                                          <p:spTgt spid="13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6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9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59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59"/>
                            </p:stCondLst>
                            <p:childTnLst>
                              <p:par>
                                <p:cTn id="35" presetID="22" presetClass="entr" presetSubtype="1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39" grpId="7" bldLvl="0" animBg="1" advAuto="0"/>
      <p:bldP spid="13762" grpId="2" bldLvl="0" animBg="1" advAuto="0"/>
      <p:bldP spid="13767" grpId="6" bldLvl="0" animBg="1" advAuto="0"/>
      <p:bldP spid="13772" grpId="3" bldLvl="0" animBg="1" advAuto="0"/>
      <p:bldP spid="13777" grpId="5" bldLvl="0" animBg="1" advAuto="0"/>
      <p:bldP spid="13782" grpId="4" bldLvl="0" animBg="1" advAuto="0"/>
      <p:bldP spid="13788" grpId="1" bldLvl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6" name="Shape 14196"/>
          <p:cNvSpPr>
            <a:spLocks noGrp="1"/>
          </p:cNvSpPr>
          <p:nvPr>
            <p:ph type="sldNum" sz="quarter" idx="2"/>
          </p:nvPr>
        </p:nvSpPr>
        <p:spPr>
          <a:xfrm>
            <a:off x="11781385" y="124426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2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4204" name="Group 14204"/>
          <p:cNvGrpSpPr/>
          <p:nvPr/>
        </p:nvGrpSpPr>
        <p:grpSpPr>
          <a:xfrm>
            <a:off x="8220021" y="1836563"/>
            <a:ext cx="3072327" cy="3871788"/>
            <a:chOff x="-1" y="-261402"/>
            <a:chExt cx="6144652" cy="7743574"/>
          </a:xfrm>
        </p:grpSpPr>
        <p:grpSp>
          <p:nvGrpSpPr>
            <p:cNvPr id="14202" name="Group 14202"/>
            <p:cNvGrpSpPr/>
            <p:nvPr/>
          </p:nvGrpSpPr>
          <p:grpSpPr>
            <a:xfrm>
              <a:off x="-1" y="-261402"/>
              <a:ext cx="6144652" cy="6344929"/>
              <a:chOff x="-77088" y="-261401"/>
              <a:chExt cx="6144650" cy="6344927"/>
            </a:xfrm>
          </p:grpSpPr>
          <p:sp>
            <p:nvSpPr>
              <p:cNvPr id="14197" name="Shape 14197"/>
              <p:cNvSpPr/>
              <p:nvPr/>
            </p:nvSpPr>
            <p:spPr>
              <a:xfrm>
                <a:off x="1977831" y="2220495"/>
                <a:ext cx="4040208" cy="156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rmAutofit/>
              </a:bodyPr>
              <a:lstStyle>
                <a:lvl1pPr algn="just">
                  <a:lnSpc>
                    <a:spcPct val="120000"/>
                  </a:lnSpc>
                  <a:defRPr sz="2400">
                    <a:solidFill>
                      <a:srgbClr val="A6AAA9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defRPr>
                </a:lvl1pPr>
              </a:lstStyle>
              <a:p>
                <a:pPr lvl="0">
                  <a:lnSpc>
                    <a:spcPct val="13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sz="935" dirty="0">
                    <a:solidFill>
                      <a:schemeClr val="bg1">
                        <a:lumMod val="50000"/>
                      </a:schemeClr>
                    </a:solidFill>
                  </a:rPr>
                  <a:t>Dummy text is also used to demonstrate the appearance .</a:t>
                </a:r>
              </a:p>
            </p:txBody>
          </p:sp>
          <p:sp>
            <p:nvSpPr>
              <p:cNvPr id="14198" name="Shape 14198"/>
              <p:cNvSpPr/>
              <p:nvPr/>
            </p:nvSpPr>
            <p:spPr>
              <a:xfrm>
                <a:off x="-77088" y="-261401"/>
                <a:ext cx="4855960" cy="9582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67733" tIns="67733" rIns="67733" bIns="67733" numCol="1" anchor="ctr">
                <a:noAutofit/>
              </a:bodyPr>
              <a:lstStyle>
                <a:lvl1pPr algn="l" defTabSz="1054100">
                  <a:lnSpc>
                    <a:spcPts val="15700"/>
                  </a:lnSpc>
                  <a:spcBef>
                    <a:spcPts val="600"/>
                  </a:spcBef>
                  <a:defRPr sz="4000" spc="-239" baseline="15000">
                    <a:solidFill>
                      <a:srgbClr val="A6AAA9"/>
                    </a:solidFill>
                    <a:latin typeface="Roboto Medium"/>
                    <a:ea typeface="Roboto Medium"/>
                    <a:cs typeface="Roboto Medium"/>
                    <a:sym typeface="Roboto Medium"/>
                  </a:defRPr>
                </a:lvl1pPr>
              </a:lstStyle>
              <a:p>
                <a:pPr lvl="0">
                  <a:lnSpc>
                    <a:spcPct val="130000"/>
                  </a:lnSpc>
                  <a:defRPr sz="1800" spc="0" baseline="0">
                    <a:solidFill>
                      <a:srgbClr val="000000"/>
                    </a:solidFill>
                  </a:defRPr>
                </a:pPr>
                <a:r>
                  <a:rPr lang="en-US" sz="1465" spc="0" dirty="0" smtClean="0">
                    <a:solidFill>
                      <a:schemeClr val="bg1">
                        <a:lumMod val="50000"/>
                      </a:schemeClr>
                    </a:solidFill>
                  </a:rPr>
                  <a:t>Group Arrow Process</a:t>
                </a:r>
                <a:endParaRPr lang="en-US" sz="1465" spc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199" name="Shape 14199"/>
              <p:cNvSpPr/>
              <p:nvPr/>
            </p:nvSpPr>
            <p:spPr>
              <a:xfrm>
                <a:off x="805" y="2237958"/>
                <a:ext cx="2145452" cy="9262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67733" tIns="67733" rIns="67733" bIns="67733" numCol="1" anchor="ctr">
                <a:noAutofit/>
              </a:bodyPr>
              <a:lstStyle>
                <a:lvl1pPr algn="l" defTabSz="1054100">
                  <a:lnSpc>
                    <a:spcPts val="22900"/>
                  </a:lnSpc>
                  <a:spcBef>
                    <a:spcPts val="10000"/>
                  </a:spcBef>
                  <a:defRPr sz="10000" cap="all" spc="-600" baseline="6000">
                    <a:solidFill>
                      <a:srgbClr val="02AF96"/>
                    </a:solidFill>
                    <a:latin typeface="Roboto Bold"/>
                    <a:ea typeface="Roboto Bold"/>
                    <a:cs typeface="Roboto Bold"/>
                    <a:sym typeface="Roboto Bold"/>
                  </a:defRPr>
                </a:lvl1pPr>
              </a:lstStyle>
              <a:p>
                <a:pPr lvl="0">
                  <a:lnSpc>
                    <a:spcPct val="100000"/>
                  </a:lnSpc>
                  <a:defRPr sz="1800" cap="none" spc="0" baseline="0">
                    <a:solidFill>
                      <a:srgbClr val="000000"/>
                    </a:solidFill>
                  </a:defRPr>
                </a:pPr>
                <a:r>
                  <a:rPr sz="3465" spc="-225" dirty="0">
                    <a:solidFill>
                      <a:schemeClr val="accent2"/>
                    </a:solidFill>
                  </a:rPr>
                  <a:t>95%</a:t>
                </a:r>
              </a:p>
            </p:txBody>
          </p:sp>
          <p:sp>
            <p:nvSpPr>
              <p:cNvPr id="14200" name="Shape 14200"/>
              <p:cNvSpPr/>
              <p:nvPr/>
            </p:nvSpPr>
            <p:spPr>
              <a:xfrm>
                <a:off x="0" y="3950320"/>
                <a:ext cx="6067562" cy="21332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rmAutofit/>
              </a:bodyPr>
              <a:lstStyle>
                <a:lvl1pPr algn="just" defTabSz="784225">
                  <a:lnSpc>
                    <a:spcPct val="120000"/>
                  </a:lnSpc>
                  <a:defRPr sz="2280">
                    <a:solidFill>
                      <a:srgbClr val="A6AAA9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defRPr>
                </a:lvl1pPr>
              </a:lstStyle>
              <a:p>
                <a:pPr lvl="0">
                  <a:lnSpc>
                    <a:spcPct val="13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sz="935" dirty="0">
                    <a:solidFill>
                      <a:schemeClr val="bg1">
                        <a:lumMod val="50000"/>
                      </a:schemeClr>
                    </a:solidFill>
                  </a:rPr>
                  <a:t>Dummy text is also used to demonstrate the appearance of different typefaces and layouts, and in general the content filler text for layouts, non-readability is of great importance.</a:t>
                </a:r>
              </a:p>
            </p:txBody>
          </p:sp>
          <p:sp>
            <p:nvSpPr>
              <p:cNvPr id="14201" name="Shape 14201"/>
              <p:cNvSpPr/>
              <p:nvPr/>
            </p:nvSpPr>
            <p:spPr>
              <a:xfrm>
                <a:off x="0" y="583260"/>
                <a:ext cx="5816282" cy="9582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rmAutofit/>
              </a:bodyPr>
              <a:lstStyle>
                <a:lvl1pPr algn="just">
                  <a:lnSpc>
                    <a:spcPct val="120000"/>
                  </a:lnSpc>
                  <a:defRPr sz="2400">
                    <a:solidFill>
                      <a:srgbClr val="A6AAA9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defRPr>
                </a:lvl1pPr>
              </a:lstStyle>
              <a:p>
                <a:pPr lvl="0">
                  <a:lnSpc>
                    <a:spcPct val="13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sz="935" dirty="0">
                    <a:solidFill>
                      <a:schemeClr val="bg1">
                        <a:lumMod val="50000"/>
                      </a:schemeClr>
                    </a:solidFill>
                  </a:rPr>
                  <a:t>Dummy text is also used to demonstrate the appearance .</a:t>
                </a:r>
              </a:p>
            </p:txBody>
          </p:sp>
        </p:grpSp>
        <p:sp>
          <p:nvSpPr>
            <p:cNvPr id="14203" name="Shape 14203"/>
            <p:cNvSpPr/>
            <p:nvPr/>
          </p:nvSpPr>
          <p:spPr>
            <a:xfrm>
              <a:off x="0" y="6378585"/>
              <a:ext cx="6067562" cy="11035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2400">
                  <a:solidFill>
                    <a:srgbClr val="02AF96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of different typefaces.</a:t>
              </a:r>
            </a:p>
          </p:txBody>
        </p:sp>
      </p:grpSp>
      <p:grpSp>
        <p:nvGrpSpPr>
          <p:cNvPr id="14208" name="Group 14208"/>
          <p:cNvGrpSpPr/>
          <p:nvPr/>
        </p:nvGrpSpPr>
        <p:grpSpPr>
          <a:xfrm>
            <a:off x="4890045" y="1936528"/>
            <a:ext cx="2647972" cy="459284"/>
            <a:chOff x="0" y="0"/>
            <a:chExt cx="5295941" cy="918568"/>
          </a:xfrm>
        </p:grpSpPr>
        <p:sp>
          <p:nvSpPr>
            <p:cNvPr id="14205" name="Shape 14205"/>
            <p:cNvSpPr/>
            <p:nvPr/>
          </p:nvSpPr>
          <p:spPr>
            <a:xfrm>
              <a:off x="1379152" y="45396"/>
              <a:ext cx="3916790" cy="82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65000"/>
                    </a:schemeClr>
                  </a:solidFill>
                </a:rPr>
                <a:t>Lorem Ipsum is simply dummy text of the printing.</a:t>
              </a:r>
            </a:p>
          </p:txBody>
        </p:sp>
        <p:sp>
          <p:nvSpPr>
            <p:cNvPr id="14206" name="Shape 14206"/>
            <p:cNvSpPr/>
            <p:nvPr/>
          </p:nvSpPr>
          <p:spPr>
            <a:xfrm>
              <a:off x="0" y="0"/>
              <a:ext cx="918569" cy="918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30000"/>
                </a:lnSpc>
                <a:defRPr sz="3200">
                  <a:solidFill>
                    <a:srgbClr val="FFFFFF"/>
                  </a:solidFill>
                </a:defRPr>
              </a:pPr>
              <a:endParaRPr sz="935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207" name="Shape 14207"/>
            <p:cNvSpPr/>
            <p:nvPr/>
          </p:nvSpPr>
          <p:spPr>
            <a:xfrm>
              <a:off x="243792" y="155319"/>
              <a:ext cx="406786" cy="585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extrusionOk="0">
                  <a:moveTo>
                    <a:pt x="10807" y="0"/>
                  </a:moveTo>
                  <a:cubicBezTo>
                    <a:pt x="4853" y="0"/>
                    <a:pt x="0" y="3353"/>
                    <a:pt x="0" y="7494"/>
                  </a:cubicBezTo>
                  <a:cubicBezTo>
                    <a:pt x="0" y="9576"/>
                    <a:pt x="989" y="10803"/>
                    <a:pt x="1858" y="11866"/>
                  </a:cubicBezTo>
                  <a:cubicBezTo>
                    <a:pt x="2615" y="12795"/>
                    <a:pt x="3351" y="13658"/>
                    <a:pt x="3592" y="15247"/>
                  </a:cubicBezTo>
                  <a:cubicBezTo>
                    <a:pt x="3657" y="16188"/>
                    <a:pt x="4748" y="16927"/>
                    <a:pt x="6100" y="16927"/>
                  </a:cubicBezTo>
                  <a:lnTo>
                    <a:pt x="15483" y="16927"/>
                  </a:lnTo>
                  <a:cubicBezTo>
                    <a:pt x="16386" y="16938"/>
                    <a:pt x="17230" y="16614"/>
                    <a:pt x="17682" y="16087"/>
                  </a:cubicBezTo>
                  <a:cubicBezTo>
                    <a:pt x="17971" y="15751"/>
                    <a:pt x="18021" y="15365"/>
                    <a:pt x="18053" y="15096"/>
                  </a:cubicBezTo>
                  <a:cubicBezTo>
                    <a:pt x="18053" y="15063"/>
                    <a:pt x="18084" y="15032"/>
                    <a:pt x="18084" y="15010"/>
                  </a:cubicBezTo>
                  <a:cubicBezTo>
                    <a:pt x="18356" y="13589"/>
                    <a:pt x="19048" y="12761"/>
                    <a:pt x="19757" y="11888"/>
                  </a:cubicBezTo>
                  <a:cubicBezTo>
                    <a:pt x="20626" y="10823"/>
                    <a:pt x="21584" y="9598"/>
                    <a:pt x="21584" y="7516"/>
                  </a:cubicBezTo>
                  <a:cubicBezTo>
                    <a:pt x="21600" y="3352"/>
                    <a:pt x="16762" y="0"/>
                    <a:pt x="10807" y="0"/>
                  </a:cubicBezTo>
                  <a:close/>
                  <a:moveTo>
                    <a:pt x="10807" y="1120"/>
                  </a:moveTo>
                  <a:cubicBezTo>
                    <a:pt x="15877" y="1120"/>
                    <a:pt x="20004" y="3969"/>
                    <a:pt x="20004" y="7494"/>
                  </a:cubicBezTo>
                  <a:cubicBezTo>
                    <a:pt x="20004" y="10864"/>
                    <a:pt x="17167" y="11357"/>
                    <a:pt x="16474" y="14838"/>
                  </a:cubicBezTo>
                  <a:cubicBezTo>
                    <a:pt x="16442" y="15028"/>
                    <a:pt x="16417" y="15338"/>
                    <a:pt x="16288" y="15505"/>
                  </a:cubicBezTo>
                  <a:cubicBezTo>
                    <a:pt x="16130" y="15696"/>
                    <a:pt x="15853" y="15807"/>
                    <a:pt x="15514" y="15807"/>
                  </a:cubicBezTo>
                  <a:lnTo>
                    <a:pt x="6100" y="15807"/>
                  </a:lnTo>
                  <a:cubicBezTo>
                    <a:pt x="5586" y="15807"/>
                    <a:pt x="5202" y="15530"/>
                    <a:pt x="5202" y="15182"/>
                  </a:cubicBezTo>
                  <a:cubicBezTo>
                    <a:pt x="4638" y="11389"/>
                    <a:pt x="1610" y="10986"/>
                    <a:pt x="1610" y="7516"/>
                  </a:cubicBezTo>
                  <a:cubicBezTo>
                    <a:pt x="1610" y="3979"/>
                    <a:pt x="5738" y="1120"/>
                    <a:pt x="10807" y="1120"/>
                  </a:cubicBezTo>
                  <a:close/>
                  <a:moveTo>
                    <a:pt x="15081" y="2757"/>
                  </a:moveTo>
                  <a:cubicBezTo>
                    <a:pt x="15028" y="2748"/>
                    <a:pt x="14945" y="2794"/>
                    <a:pt x="14833" y="2929"/>
                  </a:cubicBezTo>
                  <a:cubicBezTo>
                    <a:pt x="14334" y="3533"/>
                    <a:pt x="13530" y="4032"/>
                    <a:pt x="12758" y="4458"/>
                  </a:cubicBezTo>
                  <a:cubicBezTo>
                    <a:pt x="11519" y="5129"/>
                    <a:pt x="10241" y="5751"/>
                    <a:pt x="9228" y="6590"/>
                  </a:cubicBezTo>
                  <a:cubicBezTo>
                    <a:pt x="7941" y="7676"/>
                    <a:pt x="7658" y="9199"/>
                    <a:pt x="8237" y="10531"/>
                  </a:cubicBezTo>
                  <a:cubicBezTo>
                    <a:pt x="8366" y="10821"/>
                    <a:pt x="8571" y="10822"/>
                    <a:pt x="8733" y="10531"/>
                  </a:cubicBezTo>
                  <a:cubicBezTo>
                    <a:pt x="9086" y="9827"/>
                    <a:pt x="9649" y="9142"/>
                    <a:pt x="10343" y="8571"/>
                  </a:cubicBezTo>
                  <a:cubicBezTo>
                    <a:pt x="11630" y="7497"/>
                    <a:pt x="13246" y="6605"/>
                    <a:pt x="14245" y="5362"/>
                  </a:cubicBezTo>
                  <a:cubicBezTo>
                    <a:pt x="14808" y="4658"/>
                    <a:pt x="15061" y="3822"/>
                    <a:pt x="15143" y="2993"/>
                  </a:cubicBezTo>
                  <a:cubicBezTo>
                    <a:pt x="15159" y="2837"/>
                    <a:pt x="15133" y="2765"/>
                    <a:pt x="15081" y="2757"/>
                  </a:cubicBezTo>
                  <a:close/>
                  <a:moveTo>
                    <a:pt x="15576" y="5513"/>
                  </a:moveTo>
                  <a:cubicBezTo>
                    <a:pt x="15504" y="5512"/>
                    <a:pt x="15402" y="5583"/>
                    <a:pt x="15328" y="5728"/>
                  </a:cubicBezTo>
                  <a:cubicBezTo>
                    <a:pt x="14574" y="7206"/>
                    <a:pt x="12644" y="8217"/>
                    <a:pt x="11148" y="9346"/>
                  </a:cubicBezTo>
                  <a:cubicBezTo>
                    <a:pt x="10326" y="9962"/>
                    <a:pt x="9768" y="10736"/>
                    <a:pt x="9414" y="11565"/>
                  </a:cubicBezTo>
                  <a:cubicBezTo>
                    <a:pt x="8964" y="12460"/>
                    <a:pt x="8819" y="13445"/>
                    <a:pt x="9011" y="14407"/>
                  </a:cubicBezTo>
                  <a:cubicBezTo>
                    <a:pt x="9091" y="14766"/>
                    <a:pt x="9866" y="14604"/>
                    <a:pt x="9785" y="14256"/>
                  </a:cubicBezTo>
                  <a:cubicBezTo>
                    <a:pt x="9625" y="13484"/>
                    <a:pt x="9711" y="12723"/>
                    <a:pt x="10033" y="11995"/>
                  </a:cubicBezTo>
                  <a:cubicBezTo>
                    <a:pt x="10934" y="11446"/>
                    <a:pt x="12211" y="11154"/>
                    <a:pt x="13161" y="10638"/>
                  </a:cubicBezTo>
                  <a:cubicBezTo>
                    <a:pt x="14659" y="9832"/>
                    <a:pt x="15692" y="8804"/>
                    <a:pt x="15855" y="7473"/>
                  </a:cubicBezTo>
                  <a:cubicBezTo>
                    <a:pt x="15953" y="6901"/>
                    <a:pt x="15893" y="6310"/>
                    <a:pt x="15731" y="5728"/>
                  </a:cubicBezTo>
                  <a:cubicBezTo>
                    <a:pt x="15691" y="5577"/>
                    <a:pt x="15648" y="5514"/>
                    <a:pt x="15576" y="5513"/>
                  </a:cubicBezTo>
                  <a:close/>
                  <a:moveTo>
                    <a:pt x="6472" y="17917"/>
                  </a:moveTo>
                  <a:cubicBezTo>
                    <a:pt x="5650" y="17917"/>
                    <a:pt x="4955" y="18287"/>
                    <a:pt x="4955" y="18736"/>
                  </a:cubicBezTo>
                  <a:cubicBezTo>
                    <a:pt x="4955" y="19183"/>
                    <a:pt x="5634" y="19533"/>
                    <a:pt x="6472" y="19533"/>
                  </a:cubicBezTo>
                  <a:lnTo>
                    <a:pt x="15421" y="19533"/>
                  </a:lnTo>
                  <a:cubicBezTo>
                    <a:pt x="16243" y="19533"/>
                    <a:pt x="16908" y="19183"/>
                    <a:pt x="16908" y="18736"/>
                  </a:cubicBezTo>
                  <a:cubicBezTo>
                    <a:pt x="16908" y="18276"/>
                    <a:pt x="16243" y="17917"/>
                    <a:pt x="15421" y="17917"/>
                  </a:cubicBezTo>
                  <a:lnTo>
                    <a:pt x="6472" y="17917"/>
                  </a:lnTo>
                  <a:close/>
                  <a:moveTo>
                    <a:pt x="6472" y="19985"/>
                  </a:moveTo>
                  <a:cubicBezTo>
                    <a:pt x="5650" y="19985"/>
                    <a:pt x="4955" y="20355"/>
                    <a:pt x="4955" y="20803"/>
                  </a:cubicBezTo>
                  <a:cubicBezTo>
                    <a:pt x="4955" y="21251"/>
                    <a:pt x="5634" y="21600"/>
                    <a:pt x="6472" y="21600"/>
                  </a:cubicBezTo>
                  <a:lnTo>
                    <a:pt x="15421" y="21600"/>
                  </a:lnTo>
                  <a:cubicBezTo>
                    <a:pt x="16243" y="21600"/>
                    <a:pt x="16908" y="21251"/>
                    <a:pt x="16908" y="20803"/>
                  </a:cubicBezTo>
                  <a:cubicBezTo>
                    <a:pt x="16908" y="20355"/>
                    <a:pt x="16243" y="19985"/>
                    <a:pt x="15421" y="19985"/>
                  </a:cubicBezTo>
                  <a:lnTo>
                    <a:pt x="6472" y="19985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lnSpc>
                  <a:spcPct val="130000"/>
                </a:lnSpc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212" name="Group 14212"/>
          <p:cNvGrpSpPr/>
          <p:nvPr/>
        </p:nvGrpSpPr>
        <p:grpSpPr>
          <a:xfrm>
            <a:off x="4890045" y="2583737"/>
            <a:ext cx="2647972" cy="459284"/>
            <a:chOff x="0" y="0"/>
            <a:chExt cx="5295941" cy="918568"/>
          </a:xfrm>
        </p:grpSpPr>
        <p:sp>
          <p:nvSpPr>
            <p:cNvPr id="14209" name="Shape 14209"/>
            <p:cNvSpPr/>
            <p:nvPr/>
          </p:nvSpPr>
          <p:spPr>
            <a:xfrm>
              <a:off x="0" y="0"/>
              <a:ext cx="918569" cy="918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30000"/>
                </a:lnSpc>
                <a:defRPr sz="3200">
                  <a:solidFill>
                    <a:srgbClr val="FFFFFF"/>
                  </a:solidFill>
                </a:defRPr>
              </a:pPr>
              <a:endParaRPr sz="935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210" name="Shape 14210"/>
            <p:cNvSpPr/>
            <p:nvPr/>
          </p:nvSpPr>
          <p:spPr>
            <a:xfrm>
              <a:off x="151853" y="272051"/>
              <a:ext cx="617740" cy="368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6" y="0"/>
                  </a:moveTo>
                  <a:lnTo>
                    <a:pt x="9216" y="325"/>
                  </a:lnTo>
                  <a:lnTo>
                    <a:pt x="7547" y="1056"/>
                  </a:lnTo>
                  <a:lnTo>
                    <a:pt x="5999" y="2355"/>
                  </a:lnTo>
                  <a:lnTo>
                    <a:pt x="4523" y="4101"/>
                  </a:lnTo>
                  <a:lnTo>
                    <a:pt x="3169" y="5603"/>
                  </a:lnTo>
                  <a:lnTo>
                    <a:pt x="1935" y="7105"/>
                  </a:lnTo>
                  <a:lnTo>
                    <a:pt x="1040" y="8405"/>
                  </a:lnTo>
                  <a:lnTo>
                    <a:pt x="0" y="10150"/>
                  </a:lnTo>
                  <a:lnTo>
                    <a:pt x="0" y="11247"/>
                  </a:lnTo>
                  <a:lnTo>
                    <a:pt x="266" y="11896"/>
                  </a:lnTo>
                  <a:lnTo>
                    <a:pt x="460" y="11977"/>
                  </a:lnTo>
                  <a:lnTo>
                    <a:pt x="1040" y="12952"/>
                  </a:lnTo>
                  <a:lnTo>
                    <a:pt x="1935" y="14251"/>
                  </a:lnTo>
                  <a:lnTo>
                    <a:pt x="3169" y="15753"/>
                  </a:lnTo>
                  <a:lnTo>
                    <a:pt x="4523" y="17499"/>
                  </a:lnTo>
                  <a:lnTo>
                    <a:pt x="5999" y="19002"/>
                  </a:lnTo>
                  <a:lnTo>
                    <a:pt x="7547" y="20301"/>
                  </a:lnTo>
                  <a:lnTo>
                    <a:pt x="9216" y="21275"/>
                  </a:lnTo>
                  <a:lnTo>
                    <a:pt x="10836" y="21600"/>
                  </a:lnTo>
                  <a:lnTo>
                    <a:pt x="12384" y="21275"/>
                  </a:lnTo>
                  <a:lnTo>
                    <a:pt x="14126" y="20301"/>
                  </a:lnTo>
                  <a:lnTo>
                    <a:pt x="15674" y="19002"/>
                  </a:lnTo>
                  <a:lnTo>
                    <a:pt x="17149" y="17499"/>
                  </a:lnTo>
                  <a:lnTo>
                    <a:pt x="18552" y="15753"/>
                  </a:lnTo>
                  <a:lnTo>
                    <a:pt x="19713" y="14251"/>
                  </a:lnTo>
                  <a:lnTo>
                    <a:pt x="20632" y="12952"/>
                  </a:lnTo>
                  <a:lnTo>
                    <a:pt x="21140" y="11977"/>
                  </a:lnTo>
                  <a:lnTo>
                    <a:pt x="21406" y="11896"/>
                  </a:lnTo>
                  <a:lnTo>
                    <a:pt x="21600" y="11247"/>
                  </a:lnTo>
                  <a:lnTo>
                    <a:pt x="21600" y="10150"/>
                  </a:lnTo>
                  <a:lnTo>
                    <a:pt x="21406" y="9704"/>
                  </a:lnTo>
                  <a:lnTo>
                    <a:pt x="21140" y="9379"/>
                  </a:lnTo>
                  <a:lnTo>
                    <a:pt x="20632" y="8405"/>
                  </a:lnTo>
                  <a:lnTo>
                    <a:pt x="19713" y="7105"/>
                  </a:lnTo>
                  <a:lnTo>
                    <a:pt x="18552" y="5603"/>
                  </a:lnTo>
                  <a:lnTo>
                    <a:pt x="17149" y="4101"/>
                  </a:lnTo>
                  <a:lnTo>
                    <a:pt x="15674" y="2355"/>
                  </a:lnTo>
                  <a:lnTo>
                    <a:pt x="14126" y="1056"/>
                  </a:lnTo>
                  <a:lnTo>
                    <a:pt x="12384" y="325"/>
                  </a:lnTo>
                  <a:lnTo>
                    <a:pt x="10836" y="0"/>
                  </a:lnTo>
                  <a:close/>
                  <a:moveTo>
                    <a:pt x="10836" y="3005"/>
                  </a:moveTo>
                  <a:lnTo>
                    <a:pt x="12384" y="3329"/>
                  </a:lnTo>
                  <a:lnTo>
                    <a:pt x="13666" y="4507"/>
                  </a:lnTo>
                  <a:lnTo>
                    <a:pt x="14634" y="6131"/>
                  </a:lnTo>
                  <a:lnTo>
                    <a:pt x="15335" y="8202"/>
                  </a:lnTo>
                  <a:lnTo>
                    <a:pt x="15529" y="10678"/>
                  </a:lnTo>
                  <a:lnTo>
                    <a:pt x="15335" y="13398"/>
                  </a:lnTo>
                  <a:lnTo>
                    <a:pt x="14634" y="15429"/>
                  </a:lnTo>
                  <a:lnTo>
                    <a:pt x="13666" y="17174"/>
                  </a:lnTo>
                  <a:lnTo>
                    <a:pt x="12384" y="18271"/>
                  </a:lnTo>
                  <a:lnTo>
                    <a:pt x="10836" y="18595"/>
                  </a:lnTo>
                  <a:lnTo>
                    <a:pt x="9361" y="18271"/>
                  </a:lnTo>
                  <a:lnTo>
                    <a:pt x="8127" y="17174"/>
                  </a:lnTo>
                  <a:lnTo>
                    <a:pt x="7087" y="15429"/>
                  </a:lnTo>
                  <a:lnTo>
                    <a:pt x="6458" y="13398"/>
                  </a:lnTo>
                  <a:lnTo>
                    <a:pt x="6192" y="10678"/>
                  </a:lnTo>
                  <a:lnTo>
                    <a:pt x="6458" y="8202"/>
                  </a:lnTo>
                  <a:lnTo>
                    <a:pt x="7087" y="6131"/>
                  </a:lnTo>
                  <a:lnTo>
                    <a:pt x="8127" y="4507"/>
                  </a:lnTo>
                  <a:lnTo>
                    <a:pt x="9361" y="3329"/>
                  </a:lnTo>
                  <a:lnTo>
                    <a:pt x="10836" y="3005"/>
                  </a:lnTo>
                  <a:close/>
                  <a:moveTo>
                    <a:pt x="10836" y="5562"/>
                  </a:moveTo>
                  <a:lnTo>
                    <a:pt x="9675" y="6090"/>
                  </a:lnTo>
                  <a:lnTo>
                    <a:pt x="8708" y="7065"/>
                  </a:lnTo>
                  <a:lnTo>
                    <a:pt x="8127" y="8811"/>
                  </a:lnTo>
                  <a:lnTo>
                    <a:pt x="7934" y="10638"/>
                  </a:lnTo>
                  <a:lnTo>
                    <a:pt x="8127" y="12586"/>
                  </a:lnTo>
                  <a:lnTo>
                    <a:pt x="8708" y="14211"/>
                  </a:lnTo>
                  <a:lnTo>
                    <a:pt x="9675" y="15185"/>
                  </a:lnTo>
                  <a:lnTo>
                    <a:pt x="10836" y="15632"/>
                  </a:lnTo>
                  <a:lnTo>
                    <a:pt x="11925" y="15185"/>
                  </a:lnTo>
                  <a:lnTo>
                    <a:pt x="12965" y="14211"/>
                  </a:lnTo>
                  <a:lnTo>
                    <a:pt x="13545" y="12586"/>
                  </a:lnTo>
                  <a:lnTo>
                    <a:pt x="13739" y="10638"/>
                  </a:lnTo>
                  <a:lnTo>
                    <a:pt x="13545" y="8811"/>
                  </a:lnTo>
                  <a:lnTo>
                    <a:pt x="12965" y="7065"/>
                  </a:lnTo>
                  <a:lnTo>
                    <a:pt x="11925" y="6090"/>
                  </a:lnTo>
                  <a:lnTo>
                    <a:pt x="10836" y="5562"/>
                  </a:lnTo>
                  <a:close/>
                  <a:moveTo>
                    <a:pt x="11610" y="7633"/>
                  </a:moveTo>
                  <a:lnTo>
                    <a:pt x="11925" y="7633"/>
                  </a:lnTo>
                  <a:lnTo>
                    <a:pt x="12312" y="7633"/>
                  </a:lnTo>
                  <a:lnTo>
                    <a:pt x="12650" y="8039"/>
                  </a:lnTo>
                  <a:lnTo>
                    <a:pt x="12771" y="8608"/>
                  </a:lnTo>
                  <a:lnTo>
                    <a:pt x="12844" y="9135"/>
                  </a:lnTo>
                  <a:lnTo>
                    <a:pt x="12771" y="9663"/>
                  </a:lnTo>
                  <a:lnTo>
                    <a:pt x="12650" y="10313"/>
                  </a:lnTo>
                  <a:lnTo>
                    <a:pt x="12312" y="10435"/>
                  </a:lnTo>
                  <a:lnTo>
                    <a:pt x="11925" y="10638"/>
                  </a:lnTo>
                  <a:lnTo>
                    <a:pt x="11610" y="10435"/>
                  </a:lnTo>
                  <a:lnTo>
                    <a:pt x="11296" y="10313"/>
                  </a:lnTo>
                  <a:lnTo>
                    <a:pt x="11030" y="9663"/>
                  </a:lnTo>
                  <a:lnTo>
                    <a:pt x="11030" y="8608"/>
                  </a:lnTo>
                  <a:lnTo>
                    <a:pt x="11296" y="8039"/>
                  </a:lnTo>
                  <a:lnTo>
                    <a:pt x="11610" y="7633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60958" tIns="60958" rIns="60958" bIns="60958" numCol="1" anchor="t">
              <a:noAutofit/>
            </a:bodyPr>
            <a:lstStyle/>
            <a:p>
              <a:pPr algn="l" defTabSz="342900">
                <a:lnSpc>
                  <a:spcPct val="130000"/>
                </a:lnSpc>
                <a:defRPr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935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211" name="Shape 14211"/>
            <p:cNvSpPr/>
            <p:nvPr/>
          </p:nvSpPr>
          <p:spPr>
            <a:xfrm>
              <a:off x="1379152" y="45396"/>
              <a:ext cx="3916790" cy="82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>
                  <a:solidFill>
                    <a:schemeClr val="bg1">
                      <a:lumMod val="65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grpSp>
        <p:nvGrpSpPr>
          <p:cNvPr id="14216" name="Group 14216"/>
          <p:cNvGrpSpPr/>
          <p:nvPr/>
        </p:nvGrpSpPr>
        <p:grpSpPr>
          <a:xfrm>
            <a:off x="4890045" y="3230947"/>
            <a:ext cx="2647972" cy="459284"/>
            <a:chOff x="0" y="0"/>
            <a:chExt cx="5295941" cy="918568"/>
          </a:xfrm>
        </p:grpSpPr>
        <p:sp>
          <p:nvSpPr>
            <p:cNvPr id="14213" name="Shape 14213"/>
            <p:cNvSpPr/>
            <p:nvPr/>
          </p:nvSpPr>
          <p:spPr>
            <a:xfrm>
              <a:off x="0" y="0"/>
              <a:ext cx="918569" cy="918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30000"/>
                </a:lnSpc>
                <a:defRPr sz="3200">
                  <a:solidFill>
                    <a:srgbClr val="FFFFFF"/>
                  </a:solidFill>
                </a:defRPr>
              </a:pPr>
              <a:endParaRPr sz="935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214" name="Shape 14214"/>
            <p:cNvSpPr/>
            <p:nvPr/>
          </p:nvSpPr>
          <p:spPr>
            <a:xfrm>
              <a:off x="308669" y="179584"/>
              <a:ext cx="308263" cy="580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extrusionOk="0">
                  <a:moveTo>
                    <a:pt x="12072" y="18762"/>
                  </a:moveTo>
                  <a:lnTo>
                    <a:pt x="12072" y="16406"/>
                  </a:lnTo>
                  <a:lnTo>
                    <a:pt x="15508" y="14587"/>
                  </a:lnTo>
                  <a:cubicBezTo>
                    <a:pt x="16004" y="14322"/>
                    <a:pt x="16004" y="13898"/>
                    <a:pt x="15508" y="13636"/>
                  </a:cubicBezTo>
                  <a:cubicBezTo>
                    <a:pt x="15012" y="13370"/>
                    <a:pt x="14206" y="13370"/>
                    <a:pt x="13709" y="13636"/>
                  </a:cubicBezTo>
                  <a:lnTo>
                    <a:pt x="12072" y="14505"/>
                  </a:lnTo>
                  <a:lnTo>
                    <a:pt x="12072" y="11696"/>
                  </a:lnTo>
                  <a:lnTo>
                    <a:pt x="15508" y="9875"/>
                  </a:lnTo>
                  <a:cubicBezTo>
                    <a:pt x="16004" y="9612"/>
                    <a:pt x="16004" y="9189"/>
                    <a:pt x="15508" y="8923"/>
                  </a:cubicBezTo>
                  <a:cubicBezTo>
                    <a:pt x="15012" y="8661"/>
                    <a:pt x="14206" y="8661"/>
                    <a:pt x="13709" y="8923"/>
                  </a:cubicBezTo>
                  <a:lnTo>
                    <a:pt x="12072" y="9797"/>
                  </a:lnTo>
                  <a:lnTo>
                    <a:pt x="12072" y="6036"/>
                  </a:lnTo>
                  <a:cubicBezTo>
                    <a:pt x="12072" y="5665"/>
                    <a:pt x="11501" y="5362"/>
                    <a:pt x="10800" y="5362"/>
                  </a:cubicBezTo>
                  <a:cubicBezTo>
                    <a:pt x="10100" y="5362"/>
                    <a:pt x="9528" y="5665"/>
                    <a:pt x="9528" y="6036"/>
                  </a:cubicBezTo>
                  <a:lnTo>
                    <a:pt x="9528" y="9797"/>
                  </a:lnTo>
                  <a:lnTo>
                    <a:pt x="7885" y="8923"/>
                  </a:lnTo>
                  <a:cubicBezTo>
                    <a:pt x="7387" y="8661"/>
                    <a:pt x="6586" y="8661"/>
                    <a:pt x="6092" y="8923"/>
                  </a:cubicBezTo>
                  <a:cubicBezTo>
                    <a:pt x="5595" y="9189"/>
                    <a:pt x="5595" y="9612"/>
                    <a:pt x="6092" y="9875"/>
                  </a:cubicBezTo>
                  <a:lnTo>
                    <a:pt x="9528" y="11696"/>
                  </a:lnTo>
                  <a:lnTo>
                    <a:pt x="9528" y="14505"/>
                  </a:lnTo>
                  <a:lnTo>
                    <a:pt x="7885" y="13636"/>
                  </a:lnTo>
                  <a:cubicBezTo>
                    <a:pt x="7387" y="13370"/>
                    <a:pt x="6586" y="13370"/>
                    <a:pt x="6092" y="13636"/>
                  </a:cubicBezTo>
                  <a:cubicBezTo>
                    <a:pt x="5595" y="13898"/>
                    <a:pt x="5595" y="14322"/>
                    <a:pt x="6092" y="14587"/>
                  </a:cubicBezTo>
                  <a:lnTo>
                    <a:pt x="9528" y="16406"/>
                  </a:lnTo>
                  <a:lnTo>
                    <a:pt x="9528" y="18762"/>
                  </a:lnTo>
                  <a:cubicBezTo>
                    <a:pt x="5576" y="18436"/>
                    <a:pt x="2543" y="16628"/>
                    <a:pt x="2543" y="14447"/>
                  </a:cubicBezTo>
                  <a:cubicBezTo>
                    <a:pt x="2543" y="9593"/>
                    <a:pt x="8362" y="4027"/>
                    <a:pt x="10800" y="1911"/>
                  </a:cubicBezTo>
                  <a:cubicBezTo>
                    <a:pt x="13232" y="4027"/>
                    <a:pt x="19057" y="9593"/>
                    <a:pt x="19057" y="14447"/>
                  </a:cubicBezTo>
                  <a:cubicBezTo>
                    <a:pt x="19057" y="16628"/>
                    <a:pt x="16017" y="18436"/>
                    <a:pt x="12072" y="18762"/>
                  </a:cubicBezTo>
                  <a:cubicBezTo>
                    <a:pt x="12072" y="18762"/>
                    <a:pt x="12072" y="18762"/>
                    <a:pt x="12072" y="18762"/>
                  </a:cubicBezTo>
                  <a:close/>
                  <a:moveTo>
                    <a:pt x="11848" y="276"/>
                  </a:moveTo>
                  <a:cubicBezTo>
                    <a:pt x="11377" y="-92"/>
                    <a:pt x="10223" y="-92"/>
                    <a:pt x="9752" y="276"/>
                  </a:cubicBezTo>
                  <a:cubicBezTo>
                    <a:pt x="9349" y="585"/>
                    <a:pt x="0" y="7922"/>
                    <a:pt x="0" y="14447"/>
                  </a:cubicBezTo>
                  <a:cubicBezTo>
                    <a:pt x="0" y="17370"/>
                    <a:pt x="4169" y="19785"/>
                    <a:pt x="9528" y="20120"/>
                  </a:cubicBezTo>
                  <a:lnTo>
                    <a:pt x="9528" y="20836"/>
                  </a:lnTo>
                  <a:cubicBezTo>
                    <a:pt x="9528" y="21206"/>
                    <a:pt x="10100" y="21508"/>
                    <a:pt x="10800" y="21508"/>
                  </a:cubicBezTo>
                  <a:cubicBezTo>
                    <a:pt x="11501" y="21508"/>
                    <a:pt x="12072" y="21206"/>
                    <a:pt x="12072" y="20836"/>
                  </a:cubicBezTo>
                  <a:lnTo>
                    <a:pt x="12072" y="20120"/>
                  </a:lnTo>
                  <a:cubicBezTo>
                    <a:pt x="17425" y="19785"/>
                    <a:pt x="21600" y="17370"/>
                    <a:pt x="21600" y="14447"/>
                  </a:cubicBezTo>
                  <a:cubicBezTo>
                    <a:pt x="21600" y="7922"/>
                    <a:pt x="12246" y="585"/>
                    <a:pt x="11848" y="276"/>
                  </a:cubicBezTo>
                  <a:cubicBezTo>
                    <a:pt x="11848" y="276"/>
                    <a:pt x="11848" y="276"/>
                    <a:pt x="11848" y="27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lnSpc>
                  <a:spcPct val="130000"/>
                </a:lnSpc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215" name="Shape 14215"/>
            <p:cNvSpPr/>
            <p:nvPr/>
          </p:nvSpPr>
          <p:spPr>
            <a:xfrm>
              <a:off x="1379152" y="45397"/>
              <a:ext cx="3916790" cy="82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>
                  <a:solidFill>
                    <a:schemeClr val="bg1">
                      <a:lumMod val="65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grpSp>
        <p:nvGrpSpPr>
          <p:cNvPr id="14220" name="Group 14220"/>
          <p:cNvGrpSpPr/>
          <p:nvPr/>
        </p:nvGrpSpPr>
        <p:grpSpPr>
          <a:xfrm>
            <a:off x="4890045" y="3878156"/>
            <a:ext cx="2647972" cy="459285"/>
            <a:chOff x="0" y="0"/>
            <a:chExt cx="5295941" cy="918568"/>
          </a:xfrm>
        </p:grpSpPr>
        <p:sp>
          <p:nvSpPr>
            <p:cNvPr id="14217" name="Shape 14217"/>
            <p:cNvSpPr/>
            <p:nvPr/>
          </p:nvSpPr>
          <p:spPr>
            <a:xfrm>
              <a:off x="0" y="0"/>
              <a:ext cx="918569" cy="918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30000"/>
                </a:lnSpc>
                <a:defRPr sz="3200">
                  <a:solidFill>
                    <a:srgbClr val="FFFFFF"/>
                  </a:solidFill>
                </a:defRPr>
              </a:pPr>
              <a:endParaRPr sz="935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218" name="Shape 14218"/>
            <p:cNvSpPr/>
            <p:nvPr/>
          </p:nvSpPr>
          <p:spPr>
            <a:xfrm>
              <a:off x="178703" y="168499"/>
              <a:ext cx="544553" cy="585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3" y="0"/>
                  </a:moveTo>
                  <a:cubicBezTo>
                    <a:pt x="10445" y="0"/>
                    <a:pt x="10248" y="183"/>
                    <a:pt x="10248" y="414"/>
                  </a:cubicBezTo>
                  <a:lnTo>
                    <a:pt x="10248" y="1672"/>
                  </a:lnTo>
                  <a:cubicBezTo>
                    <a:pt x="10248" y="1904"/>
                    <a:pt x="10445" y="2086"/>
                    <a:pt x="10693" y="2086"/>
                  </a:cubicBezTo>
                  <a:cubicBezTo>
                    <a:pt x="10941" y="2086"/>
                    <a:pt x="11156" y="1904"/>
                    <a:pt x="11156" y="1672"/>
                  </a:cubicBezTo>
                  <a:lnTo>
                    <a:pt x="11156" y="414"/>
                  </a:lnTo>
                  <a:cubicBezTo>
                    <a:pt x="11156" y="183"/>
                    <a:pt x="10941" y="0"/>
                    <a:pt x="10693" y="0"/>
                  </a:cubicBezTo>
                  <a:close/>
                  <a:moveTo>
                    <a:pt x="5356" y="1109"/>
                  </a:moveTo>
                  <a:cubicBezTo>
                    <a:pt x="5140" y="1224"/>
                    <a:pt x="5055" y="1489"/>
                    <a:pt x="5178" y="1688"/>
                  </a:cubicBezTo>
                  <a:cubicBezTo>
                    <a:pt x="5178" y="1688"/>
                    <a:pt x="5854" y="2781"/>
                    <a:pt x="5854" y="2781"/>
                  </a:cubicBezTo>
                  <a:cubicBezTo>
                    <a:pt x="5939" y="2914"/>
                    <a:pt x="6090" y="2979"/>
                    <a:pt x="6245" y="2979"/>
                  </a:cubicBezTo>
                  <a:cubicBezTo>
                    <a:pt x="6321" y="2979"/>
                    <a:pt x="6406" y="2968"/>
                    <a:pt x="6476" y="2930"/>
                  </a:cubicBezTo>
                  <a:cubicBezTo>
                    <a:pt x="6693" y="2814"/>
                    <a:pt x="6761" y="2552"/>
                    <a:pt x="6637" y="2350"/>
                  </a:cubicBezTo>
                  <a:lnTo>
                    <a:pt x="5960" y="1274"/>
                  </a:lnTo>
                  <a:cubicBezTo>
                    <a:pt x="5837" y="1073"/>
                    <a:pt x="5571" y="993"/>
                    <a:pt x="5356" y="1109"/>
                  </a:cubicBezTo>
                  <a:close/>
                  <a:moveTo>
                    <a:pt x="16156" y="1109"/>
                  </a:moveTo>
                  <a:cubicBezTo>
                    <a:pt x="15941" y="993"/>
                    <a:pt x="15656" y="1073"/>
                    <a:pt x="15533" y="1274"/>
                  </a:cubicBezTo>
                  <a:lnTo>
                    <a:pt x="14857" y="2350"/>
                  </a:lnTo>
                  <a:cubicBezTo>
                    <a:pt x="14733" y="2549"/>
                    <a:pt x="14819" y="2813"/>
                    <a:pt x="15035" y="2930"/>
                  </a:cubicBezTo>
                  <a:cubicBezTo>
                    <a:pt x="15104" y="2967"/>
                    <a:pt x="15173" y="2979"/>
                    <a:pt x="15248" y="2979"/>
                  </a:cubicBezTo>
                  <a:cubicBezTo>
                    <a:pt x="15403" y="2979"/>
                    <a:pt x="15555" y="2914"/>
                    <a:pt x="15640" y="2781"/>
                  </a:cubicBezTo>
                  <a:lnTo>
                    <a:pt x="16316" y="1688"/>
                  </a:lnTo>
                  <a:cubicBezTo>
                    <a:pt x="16441" y="1489"/>
                    <a:pt x="16371" y="1224"/>
                    <a:pt x="16156" y="1109"/>
                  </a:cubicBezTo>
                  <a:close/>
                  <a:moveTo>
                    <a:pt x="11102" y="3178"/>
                  </a:moveTo>
                  <a:cubicBezTo>
                    <a:pt x="7179" y="3178"/>
                    <a:pt x="3986" y="6054"/>
                    <a:pt x="3986" y="9583"/>
                  </a:cubicBezTo>
                  <a:cubicBezTo>
                    <a:pt x="3986" y="11875"/>
                    <a:pt x="4993" y="13230"/>
                    <a:pt x="5729" y="14234"/>
                  </a:cubicBezTo>
                  <a:cubicBezTo>
                    <a:pt x="6182" y="14852"/>
                    <a:pt x="6423" y="15220"/>
                    <a:pt x="6423" y="15592"/>
                  </a:cubicBezTo>
                  <a:cubicBezTo>
                    <a:pt x="6423" y="16421"/>
                    <a:pt x="6907" y="17204"/>
                    <a:pt x="7757" y="17793"/>
                  </a:cubicBezTo>
                  <a:cubicBezTo>
                    <a:pt x="7779" y="18285"/>
                    <a:pt x="7864" y="19481"/>
                    <a:pt x="7864" y="19481"/>
                  </a:cubicBezTo>
                  <a:cubicBezTo>
                    <a:pt x="7879" y="19824"/>
                    <a:pt x="8057" y="20529"/>
                    <a:pt x="9323" y="20921"/>
                  </a:cubicBezTo>
                  <a:cubicBezTo>
                    <a:pt x="9471" y="21125"/>
                    <a:pt x="9672" y="21302"/>
                    <a:pt x="9910" y="21451"/>
                  </a:cubicBezTo>
                  <a:cubicBezTo>
                    <a:pt x="10059" y="21544"/>
                    <a:pt x="10228" y="21600"/>
                    <a:pt x="10409" y="21600"/>
                  </a:cubicBezTo>
                  <a:lnTo>
                    <a:pt x="11796" y="21600"/>
                  </a:lnTo>
                  <a:cubicBezTo>
                    <a:pt x="11976" y="21600"/>
                    <a:pt x="12147" y="21544"/>
                    <a:pt x="12295" y="21451"/>
                  </a:cubicBezTo>
                  <a:cubicBezTo>
                    <a:pt x="12533" y="21302"/>
                    <a:pt x="12732" y="21125"/>
                    <a:pt x="12882" y="20921"/>
                  </a:cubicBezTo>
                  <a:cubicBezTo>
                    <a:pt x="14157" y="20528"/>
                    <a:pt x="14331" y="19811"/>
                    <a:pt x="14341" y="19481"/>
                  </a:cubicBezTo>
                  <a:cubicBezTo>
                    <a:pt x="14341" y="19481"/>
                    <a:pt x="14425" y="18285"/>
                    <a:pt x="14447" y="17793"/>
                  </a:cubicBezTo>
                  <a:cubicBezTo>
                    <a:pt x="15298" y="17207"/>
                    <a:pt x="15782" y="16421"/>
                    <a:pt x="15782" y="15592"/>
                  </a:cubicBezTo>
                  <a:cubicBezTo>
                    <a:pt x="15782" y="15223"/>
                    <a:pt x="16037" y="14858"/>
                    <a:pt x="16494" y="14234"/>
                  </a:cubicBezTo>
                  <a:cubicBezTo>
                    <a:pt x="17223" y="13239"/>
                    <a:pt x="18219" y="11876"/>
                    <a:pt x="18219" y="9583"/>
                  </a:cubicBezTo>
                  <a:cubicBezTo>
                    <a:pt x="18219" y="6054"/>
                    <a:pt x="15026" y="3178"/>
                    <a:pt x="11102" y="3178"/>
                  </a:cubicBezTo>
                  <a:close/>
                  <a:moveTo>
                    <a:pt x="2384" y="4817"/>
                  </a:moveTo>
                  <a:cubicBezTo>
                    <a:pt x="2170" y="4700"/>
                    <a:pt x="1886" y="4781"/>
                    <a:pt x="1761" y="4982"/>
                  </a:cubicBezTo>
                  <a:cubicBezTo>
                    <a:pt x="1639" y="5180"/>
                    <a:pt x="1725" y="5427"/>
                    <a:pt x="1939" y="5545"/>
                  </a:cubicBezTo>
                  <a:lnTo>
                    <a:pt x="3096" y="6174"/>
                  </a:lnTo>
                  <a:cubicBezTo>
                    <a:pt x="3166" y="6212"/>
                    <a:pt x="3252" y="6223"/>
                    <a:pt x="3327" y="6223"/>
                  </a:cubicBezTo>
                  <a:cubicBezTo>
                    <a:pt x="3483" y="6223"/>
                    <a:pt x="3633" y="6160"/>
                    <a:pt x="3719" y="6025"/>
                  </a:cubicBezTo>
                  <a:cubicBezTo>
                    <a:pt x="3841" y="5826"/>
                    <a:pt x="3775" y="5563"/>
                    <a:pt x="3558" y="5446"/>
                  </a:cubicBezTo>
                  <a:lnTo>
                    <a:pt x="2384" y="4817"/>
                  </a:lnTo>
                  <a:close/>
                  <a:moveTo>
                    <a:pt x="19607" y="4817"/>
                  </a:moveTo>
                  <a:lnTo>
                    <a:pt x="18451" y="5446"/>
                  </a:lnTo>
                  <a:cubicBezTo>
                    <a:pt x="18238" y="5563"/>
                    <a:pt x="18150" y="5826"/>
                    <a:pt x="18273" y="6025"/>
                  </a:cubicBezTo>
                  <a:cubicBezTo>
                    <a:pt x="18359" y="6158"/>
                    <a:pt x="18508" y="6223"/>
                    <a:pt x="18664" y="6223"/>
                  </a:cubicBezTo>
                  <a:cubicBezTo>
                    <a:pt x="18739" y="6223"/>
                    <a:pt x="18825" y="6212"/>
                    <a:pt x="18896" y="6174"/>
                  </a:cubicBezTo>
                  <a:lnTo>
                    <a:pt x="20070" y="5545"/>
                  </a:lnTo>
                  <a:cubicBezTo>
                    <a:pt x="20286" y="5429"/>
                    <a:pt x="20355" y="5181"/>
                    <a:pt x="20230" y="4982"/>
                  </a:cubicBezTo>
                  <a:cubicBezTo>
                    <a:pt x="20107" y="4782"/>
                    <a:pt x="19824" y="4700"/>
                    <a:pt x="19607" y="4817"/>
                  </a:cubicBezTo>
                  <a:close/>
                  <a:moveTo>
                    <a:pt x="11102" y="4850"/>
                  </a:moveTo>
                  <a:cubicBezTo>
                    <a:pt x="14037" y="4850"/>
                    <a:pt x="16422" y="6977"/>
                    <a:pt x="16422" y="9583"/>
                  </a:cubicBezTo>
                  <a:cubicBezTo>
                    <a:pt x="16422" y="11359"/>
                    <a:pt x="15670" y="12378"/>
                    <a:pt x="14999" y="13291"/>
                  </a:cubicBezTo>
                  <a:cubicBezTo>
                    <a:pt x="14475" y="14008"/>
                    <a:pt x="13985" y="14687"/>
                    <a:pt x="13985" y="15592"/>
                  </a:cubicBezTo>
                  <a:cubicBezTo>
                    <a:pt x="13985" y="15989"/>
                    <a:pt x="13596" y="16317"/>
                    <a:pt x="13309" y="16502"/>
                  </a:cubicBezTo>
                  <a:lnTo>
                    <a:pt x="8896" y="16502"/>
                  </a:lnTo>
                  <a:cubicBezTo>
                    <a:pt x="8610" y="16317"/>
                    <a:pt x="8238" y="15989"/>
                    <a:pt x="8238" y="15592"/>
                  </a:cubicBezTo>
                  <a:cubicBezTo>
                    <a:pt x="8238" y="14687"/>
                    <a:pt x="7738" y="14016"/>
                    <a:pt x="7206" y="13291"/>
                  </a:cubicBezTo>
                  <a:cubicBezTo>
                    <a:pt x="6541" y="12384"/>
                    <a:pt x="5783" y="11357"/>
                    <a:pt x="5783" y="9583"/>
                  </a:cubicBezTo>
                  <a:cubicBezTo>
                    <a:pt x="5783" y="6979"/>
                    <a:pt x="8171" y="4852"/>
                    <a:pt x="11102" y="4850"/>
                  </a:cubicBezTo>
                  <a:close/>
                  <a:moveTo>
                    <a:pt x="10764" y="6356"/>
                  </a:moveTo>
                  <a:cubicBezTo>
                    <a:pt x="10078" y="6356"/>
                    <a:pt x="9679" y="6681"/>
                    <a:pt x="9679" y="7332"/>
                  </a:cubicBezTo>
                  <a:lnTo>
                    <a:pt x="9679" y="8822"/>
                  </a:lnTo>
                  <a:cubicBezTo>
                    <a:pt x="9679" y="9011"/>
                    <a:pt x="9704" y="9214"/>
                    <a:pt x="9732" y="9418"/>
                  </a:cubicBezTo>
                  <a:cubicBezTo>
                    <a:pt x="9732" y="9418"/>
                    <a:pt x="10159" y="12397"/>
                    <a:pt x="10159" y="12397"/>
                  </a:cubicBezTo>
                  <a:cubicBezTo>
                    <a:pt x="10212" y="12768"/>
                    <a:pt x="10407" y="12877"/>
                    <a:pt x="10764" y="12877"/>
                  </a:cubicBezTo>
                  <a:cubicBezTo>
                    <a:pt x="11119" y="12877"/>
                    <a:pt x="11316" y="12768"/>
                    <a:pt x="11369" y="12397"/>
                  </a:cubicBezTo>
                  <a:lnTo>
                    <a:pt x="11796" y="9418"/>
                  </a:lnTo>
                  <a:cubicBezTo>
                    <a:pt x="11824" y="9214"/>
                    <a:pt x="11850" y="9011"/>
                    <a:pt x="11850" y="8822"/>
                  </a:cubicBezTo>
                  <a:lnTo>
                    <a:pt x="11850" y="7332"/>
                  </a:lnTo>
                  <a:cubicBezTo>
                    <a:pt x="11850" y="6681"/>
                    <a:pt x="11450" y="6356"/>
                    <a:pt x="10764" y="6356"/>
                  </a:cubicBezTo>
                  <a:close/>
                  <a:moveTo>
                    <a:pt x="445" y="9534"/>
                  </a:moveTo>
                  <a:cubicBezTo>
                    <a:pt x="197" y="9534"/>
                    <a:pt x="0" y="9716"/>
                    <a:pt x="0" y="9948"/>
                  </a:cubicBezTo>
                  <a:cubicBezTo>
                    <a:pt x="0" y="10178"/>
                    <a:pt x="197" y="10378"/>
                    <a:pt x="445" y="10378"/>
                  </a:cubicBezTo>
                  <a:lnTo>
                    <a:pt x="1797" y="10378"/>
                  </a:lnTo>
                  <a:cubicBezTo>
                    <a:pt x="2048" y="10378"/>
                    <a:pt x="2242" y="10178"/>
                    <a:pt x="2242" y="9948"/>
                  </a:cubicBezTo>
                  <a:cubicBezTo>
                    <a:pt x="2242" y="9716"/>
                    <a:pt x="2048" y="9534"/>
                    <a:pt x="1797" y="9534"/>
                  </a:cubicBezTo>
                  <a:lnTo>
                    <a:pt x="445" y="9534"/>
                  </a:lnTo>
                  <a:close/>
                  <a:moveTo>
                    <a:pt x="19803" y="9534"/>
                  </a:moveTo>
                  <a:cubicBezTo>
                    <a:pt x="19554" y="9534"/>
                    <a:pt x="19358" y="9716"/>
                    <a:pt x="19358" y="9948"/>
                  </a:cubicBezTo>
                  <a:cubicBezTo>
                    <a:pt x="19358" y="10178"/>
                    <a:pt x="19554" y="10378"/>
                    <a:pt x="19803" y="10378"/>
                  </a:cubicBezTo>
                  <a:lnTo>
                    <a:pt x="21155" y="10378"/>
                  </a:lnTo>
                  <a:cubicBezTo>
                    <a:pt x="21403" y="10378"/>
                    <a:pt x="21600" y="10178"/>
                    <a:pt x="21600" y="9948"/>
                  </a:cubicBezTo>
                  <a:cubicBezTo>
                    <a:pt x="21600" y="9716"/>
                    <a:pt x="21403" y="9534"/>
                    <a:pt x="21155" y="9534"/>
                  </a:cubicBezTo>
                  <a:lnTo>
                    <a:pt x="19803" y="9534"/>
                  </a:lnTo>
                  <a:close/>
                  <a:moveTo>
                    <a:pt x="3096" y="13291"/>
                  </a:moveTo>
                  <a:lnTo>
                    <a:pt x="1939" y="13920"/>
                  </a:lnTo>
                  <a:cubicBezTo>
                    <a:pt x="1723" y="14036"/>
                    <a:pt x="1639" y="14301"/>
                    <a:pt x="1761" y="14499"/>
                  </a:cubicBezTo>
                  <a:cubicBezTo>
                    <a:pt x="1845" y="14636"/>
                    <a:pt x="1999" y="14714"/>
                    <a:pt x="2153" y="14714"/>
                  </a:cubicBezTo>
                  <a:cubicBezTo>
                    <a:pt x="2231" y="14714"/>
                    <a:pt x="2313" y="14687"/>
                    <a:pt x="2384" y="14648"/>
                  </a:cubicBezTo>
                  <a:lnTo>
                    <a:pt x="3558" y="14019"/>
                  </a:lnTo>
                  <a:cubicBezTo>
                    <a:pt x="3771" y="13901"/>
                    <a:pt x="3841" y="13655"/>
                    <a:pt x="3719" y="13457"/>
                  </a:cubicBezTo>
                  <a:cubicBezTo>
                    <a:pt x="3595" y="13254"/>
                    <a:pt x="3312" y="13175"/>
                    <a:pt x="3096" y="13291"/>
                  </a:cubicBezTo>
                  <a:close/>
                  <a:moveTo>
                    <a:pt x="18896" y="13291"/>
                  </a:moveTo>
                  <a:cubicBezTo>
                    <a:pt x="18682" y="13175"/>
                    <a:pt x="18400" y="13254"/>
                    <a:pt x="18273" y="13457"/>
                  </a:cubicBezTo>
                  <a:cubicBezTo>
                    <a:pt x="18150" y="13654"/>
                    <a:pt x="18238" y="13902"/>
                    <a:pt x="18451" y="14019"/>
                  </a:cubicBezTo>
                  <a:lnTo>
                    <a:pt x="19607" y="14648"/>
                  </a:lnTo>
                  <a:cubicBezTo>
                    <a:pt x="19678" y="14687"/>
                    <a:pt x="19763" y="14714"/>
                    <a:pt x="19839" y="14714"/>
                  </a:cubicBezTo>
                  <a:cubicBezTo>
                    <a:pt x="19994" y="14714"/>
                    <a:pt x="20145" y="14633"/>
                    <a:pt x="20230" y="14499"/>
                  </a:cubicBezTo>
                  <a:cubicBezTo>
                    <a:pt x="20355" y="14299"/>
                    <a:pt x="20286" y="14036"/>
                    <a:pt x="20070" y="13920"/>
                  </a:cubicBezTo>
                  <a:lnTo>
                    <a:pt x="18896" y="13291"/>
                  </a:lnTo>
                  <a:close/>
                  <a:moveTo>
                    <a:pt x="10800" y="13771"/>
                  </a:moveTo>
                  <a:cubicBezTo>
                    <a:pt x="10183" y="13771"/>
                    <a:pt x="9679" y="14240"/>
                    <a:pt x="9679" y="14814"/>
                  </a:cubicBezTo>
                  <a:cubicBezTo>
                    <a:pt x="9679" y="15388"/>
                    <a:pt x="10183" y="15857"/>
                    <a:pt x="10800" y="15857"/>
                  </a:cubicBezTo>
                  <a:cubicBezTo>
                    <a:pt x="11417" y="15857"/>
                    <a:pt x="11921" y="15388"/>
                    <a:pt x="11921" y="14814"/>
                  </a:cubicBezTo>
                  <a:cubicBezTo>
                    <a:pt x="11921" y="14240"/>
                    <a:pt x="11417" y="13771"/>
                    <a:pt x="10800" y="1377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lnSpc>
                  <a:spcPct val="130000"/>
                </a:lnSpc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219" name="Shape 14219"/>
            <p:cNvSpPr/>
            <p:nvPr/>
          </p:nvSpPr>
          <p:spPr>
            <a:xfrm>
              <a:off x="1379152" y="45396"/>
              <a:ext cx="3916790" cy="827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>
                  <a:solidFill>
                    <a:schemeClr val="bg1">
                      <a:lumMod val="65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grpSp>
        <p:nvGrpSpPr>
          <p:cNvPr id="14224" name="Group 14224"/>
          <p:cNvGrpSpPr/>
          <p:nvPr/>
        </p:nvGrpSpPr>
        <p:grpSpPr>
          <a:xfrm>
            <a:off x="4890045" y="4525365"/>
            <a:ext cx="2647972" cy="459284"/>
            <a:chOff x="0" y="0"/>
            <a:chExt cx="5295941" cy="918568"/>
          </a:xfrm>
        </p:grpSpPr>
        <p:sp>
          <p:nvSpPr>
            <p:cNvPr id="14221" name="Shape 14221"/>
            <p:cNvSpPr/>
            <p:nvPr/>
          </p:nvSpPr>
          <p:spPr>
            <a:xfrm>
              <a:off x="0" y="0"/>
              <a:ext cx="918569" cy="918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30000"/>
                </a:lnSpc>
                <a:defRPr sz="3200">
                  <a:solidFill>
                    <a:srgbClr val="FFFFFF"/>
                  </a:solidFill>
                </a:defRPr>
              </a:pPr>
              <a:endParaRPr sz="935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222" name="Shape 14222"/>
            <p:cNvSpPr/>
            <p:nvPr/>
          </p:nvSpPr>
          <p:spPr>
            <a:xfrm>
              <a:off x="190449" y="234743"/>
              <a:ext cx="564508" cy="449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600" extrusionOk="0">
                  <a:moveTo>
                    <a:pt x="11836" y="15693"/>
                  </a:moveTo>
                  <a:cubicBezTo>
                    <a:pt x="11625" y="15171"/>
                    <a:pt x="9094" y="9550"/>
                    <a:pt x="8316" y="7930"/>
                  </a:cubicBezTo>
                  <a:lnTo>
                    <a:pt x="8197" y="7677"/>
                  </a:lnTo>
                  <a:lnTo>
                    <a:pt x="6095" y="7677"/>
                  </a:lnTo>
                  <a:lnTo>
                    <a:pt x="5979" y="7930"/>
                  </a:lnTo>
                  <a:cubicBezTo>
                    <a:pt x="5186" y="9585"/>
                    <a:pt x="2786" y="14947"/>
                    <a:pt x="2519" y="15525"/>
                  </a:cubicBezTo>
                  <a:cubicBezTo>
                    <a:pt x="2500" y="15573"/>
                    <a:pt x="2478" y="15632"/>
                    <a:pt x="2453" y="15693"/>
                  </a:cubicBezTo>
                  <a:cubicBezTo>
                    <a:pt x="2453" y="15693"/>
                    <a:pt x="11836" y="15693"/>
                    <a:pt x="11836" y="15693"/>
                  </a:cubicBezTo>
                  <a:close/>
                  <a:moveTo>
                    <a:pt x="14123" y="18117"/>
                  </a:moveTo>
                  <a:cubicBezTo>
                    <a:pt x="14598" y="19922"/>
                    <a:pt x="14074" y="21600"/>
                    <a:pt x="12552" y="21600"/>
                  </a:cubicBezTo>
                  <a:lnTo>
                    <a:pt x="1741" y="21600"/>
                  </a:lnTo>
                  <a:cubicBezTo>
                    <a:pt x="219" y="21600"/>
                    <a:pt x="-306" y="19940"/>
                    <a:pt x="170" y="18135"/>
                  </a:cubicBezTo>
                  <a:cubicBezTo>
                    <a:pt x="170" y="18135"/>
                    <a:pt x="2046" y="13670"/>
                    <a:pt x="5099" y="7259"/>
                  </a:cubicBezTo>
                  <a:lnTo>
                    <a:pt x="5099" y="3551"/>
                  </a:lnTo>
                  <a:lnTo>
                    <a:pt x="4910" y="3551"/>
                  </a:lnTo>
                  <a:cubicBezTo>
                    <a:pt x="4637" y="3551"/>
                    <a:pt x="4415" y="3266"/>
                    <a:pt x="4415" y="2916"/>
                  </a:cubicBezTo>
                  <a:cubicBezTo>
                    <a:pt x="4415" y="2570"/>
                    <a:pt x="4640" y="2285"/>
                    <a:pt x="4910" y="2285"/>
                  </a:cubicBezTo>
                  <a:lnTo>
                    <a:pt x="5696" y="2285"/>
                  </a:lnTo>
                  <a:lnTo>
                    <a:pt x="5231" y="0"/>
                  </a:lnTo>
                  <a:lnTo>
                    <a:pt x="9030" y="0"/>
                  </a:lnTo>
                  <a:lnTo>
                    <a:pt x="8562" y="2285"/>
                  </a:lnTo>
                  <a:lnTo>
                    <a:pt x="9386" y="2285"/>
                  </a:lnTo>
                  <a:cubicBezTo>
                    <a:pt x="9655" y="2285"/>
                    <a:pt x="9877" y="2570"/>
                    <a:pt x="9877" y="2916"/>
                  </a:cubicBezTo>
                  <a:cubicBezTo>
                    <a:pt x="9874" y="3266"/>
                    <a:pt x="9655" y="3551"/>
                    <a:pt x="9382" y="3551"/>
                  </a:cubicBezTo>
                  <a:lnTo>
                    <a:pt x="9194" y="3551"/>
                  </a:lnTo>
                  <a:lnTo>
                    <a:pt x="9194" y="7259"/>
                  </a:lnTo>
                  <a:cubicBezTo>
                    <a:pt x="12247" y="13670"/>
                    <a:pt x="14123" y="18117"/>
                    <a:pt x="14123" y="18117"/>
                  </a:cubicBezTo>
                  <a:cubicBezTo>
                    <a:pt x="14123" y="18117"/>
                    <a:pt x="14123" y="18117"/>
                    <a:pt x="14123" y="18117"/>
                  </a:cubicBezTo>
                  <a:close/>
                  <a:moveTo>
                    <a:pt x="8152" y="11538"/>
                  </a:moveTo>
                  <a:cubicBezTo>
                    <a:pt x="8152" y="11142"/>
                    <a:pt x="7903" y="10820"/>
                    <a:pt x="7593" y="10820"/>
                  </a:cubicBezTo>
                  <a:cubicBezTo>
                    <a:pt x="7283" y="10820"/>
                    <a:pt x="7030" y="11142"/>
                    <a:pt x="7030" y="11538"/>
                  </a:cubicBezTo>
                  <a:cubicBezTo>
                    <a:pt x="7030" y="11934"/>
                    <a:pt x="7283" y="12259"/>
                    <a:pt x="7593" y="12259"/>
                  </a:cubicBezTo>
                  <a:cubicBezTo>
                    <a:pt x="7903" y="12259"/>
                    <a:pt x="8152" y="11934"/>
                    <a:pt x="8152" y="11538"/>
                  </a:cubicBezTo>
                  <a:cubicBezTo>
                    <a:pt x="8152" y="11538"/>
                    <a:pt x="8152" y="11538"/>
                    <a:pt x="8152" y="11538"/>
                  </a:cubicBezTo>
                  <a:close/>
                  <a:moveTo>
                    <a:pt x="5996" y="12285"/>
                  </a:moveTo>
                  <a:cubicBezTo>
                    <a:pt x="5572" y="12285"/>
                    <a:pt x="5231" y="12725"/>
                    <a:pt x="5231" y="13261"/>
                  </a:cubicBezTo>
                  <a:cubicBezTo>
                    <a:pt x="5231" y="13804"/>
                    <a:pt x="5576" y="14242"/>
                    <a:pt x="5996" y="14242"/>
                  </a:cubicBezTo>
                  <a:cubicBezTo>
                    <a:pt x="6419" y="14242"/>
                    <a:pt x="6762" y="13804"/>
                    <a:pt x="6762" y="13261"/>
                  </a:cubicBezTo>
                  <a:cubicBezTo>
                    <a:pt x="6762" y="12725"/>
                    <a:pt x="6419" y="12285"/>
                    <a:pt x="5996" y="12285"/>
                  </a:cubicBezTo>
                  <a:cubicBezTo>
                    <a:pt x="5996" y="12285"/>
                    <a:pt x="5996" y="12285"/>
                    <a:pt x="5996" y="12285"/>
                  </a:cubicBezTo>
                  <a:close/>
                  <a:moveTo>
                    <a:pt x="7458" y="13807"/>
                  </a:moveTo>
                  <a:cubicBezTo>
                    <a:pt x="7458" y="14363"/>
                    <a:pt x="7811" y="14811"/>
                    <a:pt x="8242" y="14811"/>
                  </a:cubicBezTo>
                  <a:cubicBezTo>
                    <a:pt x="8676" y="14811"/>
                    <a:pt x="9030" y="14363"/>
                    <a:pt x="9030" y="13807"/>
                  </a:cubicBezTo>
                  <a:cubicBezTo>
                    <a:pt x="9030" y="13253"/>
                    <a:pt x="8676" y="12803"/>
                    <a:pt x="8242" y="12803"/>
                  </a:cubicBezTo>
                  <a:cubicBezTo>
                    <a:pt x="7811" y="12803"/>
                    <a:pt x="7458" y="13253"/>
                    <a:pt x="7458" y="13807"/>
                  </a:cubicBezTo>
                  <a:cubicBezTo>
                    <a:pt x="7458" y="13807"/>
                    <a:pt x="7458" y="13807"/>
                    <a:pt x="7458" y="13807"/>
                  </a:cubicBezTo>
                  <a:close/>
                  <a:moveTo>
                    <a:pt x="19492" y="7380"/>
                  </a:moveTo>
                  <a:lnTo>
                    <a:pt x="16665" y="3762"/>
                  </a:lnTo>
                  <a:lnTo>
                    <a:pt x="12730" y="8817"/>
                  </a:lnTo>
                  <a:lnTo>
                    <a:pt x="11941" y="9830"/>
                  </a:lnTo>
                  <a:lnTo>
                    <a:pt x="17592" y="9830"/>
                  </a:lnTo>
                  <a:cubicBezTo>
                    <a:pt x="17592" y="9830"/>
                    <a:pt x="19492" y="7380"/>
                    <a:pt x="19492" y="7380"/>
                  </a:cubicBezTo>
                  <a:close/>
                  <a:moveTo>
                    <a:pt x="21107" y="8582"/>
                  </a:moveTo>
                  <a:cubicBezTo>
                    <a:pt x="20923" y="8817"/>
                    <a:pt x="20620" y="8817"/>
                    <a:pt x="20432" y="8582"/>
                  </a:cubicBezTo>
                  <a:lnTo>
                    <a:pt x="20201" y="8286"/>
                  </a:lnTo>
                  <a:lnTo>
                    <a:pt x="14039" y="16164"/>
                  </a:lnTo>
                  <a:lnTo>
                    <a:pt x="10871" y="9355"/>
                  </a:lnTo>
                  <a:lnTo>
                    <a:pt x="15956" y="2857"/>
                  </a:lnTo>
                  <a:lnTo>
                    <a:pt x="15723" y="2561"/>
                  </a:lnTo>
                  <a:cubicBezTo>
                    <a:pt x="15535" y="2325"/>
                    <a:pt x="15539" y="1940"/>
                    <a:pt x="15723" y="1703"/>
                  </a:cubicBezTo>
                  <a:cubicBezTo>
                    <a:pt x="15907" y="1470"/>
                    <a:pt x="16209" y="1464"/>
                    <a:pt x="16397" y="1703"/>
                  </a:cubicBezTo>
                  <a:lnTo>
                    <a:pt x="21107" y="7721"/>
                  </a:lnTo>
                  <a:cubicBezTo>
                    <a:pt x="21294" y="7957"/>
                    <a:pt x="21294" y="8343"/>
                    <a:pt x="21107" y="8582"/>
                  </a:cubicBezTo>
                  <a:cubicBezTo>
                    <a:pt x="21107" y="8582"/>
                    <a:pt x="21107" y="8582"/>
                    <a:pt x="21107" y="8582"/>
                  </a:cubicBezTo>
                  <a:close/>
                  <a:moveTo>
                    <a:pt x="16178" y="6435"/>
                  </a:moveTo>
                  <a:cubicBezTo>
                    <a:pt x="16178" y="6790"/>
                    <a:pt x="16400" y="7073"/>
                    <a:pt x="16678" y="7073"/>
                  </a:cubicBezTo>
                  <a:cubicBezTo>
                    <a:pt x="16953" y="7073"/>
                    <a:pt x="17178" y="6790"/>
                    <a:pt x="17178" y="6435"/>
                  </a:cubicBezTo>
                  <a:cubicBezTo>
                    <a:pt x="17178" y="6083"/>
                    <a:pt x="16953" y="5795"/>
                    <a:pt x="16678" y="5795"/>
                  </a:cubicBezTo>
                  <a:cubicBezTo>
                    <a:pt x="16400" y="5795"/>
                    <a:pt x="16178" y="6083"/>
                    <a:pt x="16178" y="6435"/>
                  </a:cubicBezTo>
                  <a:cubicBezTo>
                    <a:pt x="16178" y="6435"/>
                    <a:pt x="16178" y="6435"/>
                    <a:pt x="16178" y="6435"/>
                  </a:cubicBezTo>
                  <a:close/>
                  <a:moveTo>
                    <a:pt x="15425" y="7719"/>
                  </a:moveTo>
                  <a:cubicBezTo>
                    <a:pt x="15012" y="7719"/>
                    <a:pt x="14674" y="8144"/>
                    <a:pt x="14674" y="8676"/>
                  </a:cubicBezTo>
                  <a:cubicBezTo>
                    <a:pt x="14674" y="9204"/>
                    <a:pt x="15012" y="9634"/>
                    <a:pt x="15425" y="9634"/>
                  </a:cubicBezTo>
                  <a:cubicBezTo>
                    <a:pt x="15841" y="9634"/>
                    <a:pt x="16175" y="9204"/>
                    <a:pt x="16175" y="8676"/>
                  </a:cubicBezTo>
                  <a:cubicBezTo>
                    <a:pt x="16175" y="8144"/>
                    <a:pt x="15841" y="7719"/>
                    <a:pt x="15425" y="7719"/>
                  </a:cubicBezTo>
                  <a:cubicBezTo>
                    <a:pt x="15425" y="7719"/>
                    <a:pt x="15425" y="7719"/>
                    <a:pt x="15425" y="7719"/>
                  </a:cubicBezTo>
                  <a:close/>
                  <a:moveTo>
                    <a:pt x="17096" y="7714"/>
                  </a:moveTo>
                  <a:cubicBezTo>
                    <a:pt x="17297" y="7714"/>
                    <a:pt x="17463" y="7926"/>
                    <a:pt x="17463" y="8184"/>
                  </a:cubicBezTo>
                  <a:cubicBezTo>
                    <a:pt x="17463" y="8444"/>
                    <a:pt x="17297" y="8659"/>
                    <a:pt x="17096" y="8659"/>
                  </a:cubicBezTo>
                  <a:cubicBezTo>
                    <a:pt x="16891" y="8659"/>
                    <a:pt x="16726" y="8444"/>
                    <a:pt x="16726" y="8184"/>
                  </a:cubicBezTo>
                  <a:cubicBezTo>
                    <a:pt x="16726" y="7926"/>
                    <a:pt x="16891" y="7714"/>
                    <a:pt x="17096" y="7714"/>
                  </a:cubicBezTo>
                  <a:cubicBezTo>
                    <a:pt x="17096" y="7714"/>
                    <a:pt x="17096" y="7714"/>
                    <a:pt x="17096" y="7714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lnSpc>
                  <a:spcPct val="130000"/>
                </a:lnSpc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223" name="Shape 14223"/>
            <p:cNvSpPr/>
            <p:nvPr/>
          </p:nvSpPr>
          <p:spPr>
            <a:xfrm>
              <a:off x="1379152" y="45397"/>
              <a:ext cx="3916790" cy="82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>
                  <a:solidFill>
                    <a:schemeClr val="bg1">
                      <a:lumMod val="65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grpSp>
        <p:nvGrpSpPr>
          <p:cNvPr id="14228" name="Group 14228"/>
          <p:cNvGrpSpPr/>
          <p:nvPr/>
        </p:nvGrpSpPr>
        <p:grpSpPr>
          <a:xfrm>
            <a:off x="4890045" y="5172575"/>
            <a:ext cx="2647972" cy="459285"/>
            <a:chOff x="0" y="0"/>
            <a:chExt cx="5295941" cy="918568"/>
          </a:xfrm>
        </p:grpSpPr>
        <p:sp>
          <p:nvSpPr>
            <p:cNvPr id="14225" name="Shape 14225"/>
            <p:cNvSpPr/>
            <p:nvPr/>
          </p:nvSpPr>
          <p:spPr>
            <a:xfrm>
              <a:off x="1379152" y="49985"/>
              <a:ext cx="3916790" cy="818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>
                  <a:solidFill>
                    <a:schemeClr val="bg1">
                      <a:lumMod val="65000"/>
                    </a:schemeClr>
                  </a:solidFill>
                </a:rPr>
                <a:t>Lorem Ipsum is simply dummy text of the printing.</a:t>
              </a:r>
            </a:p>
          </p:txBody>
        </p:sp>
        <p:sp>
          <p:nvSpPr>
            <p:cNvPr id="14226" name="Shape 14226"/>
            <p:cNvSpPr/>
            <p:nvPr/>
          </p:nvSpPr>
          <p:spPr>
            <a:xfrm>
              <a:off x="0" y="0"/>
              <a:ext cx="918569" cy="918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30000"/>
                </a:lnSpc>
                <a:defRPr sz="3200">
                  <a:solidFill>
                    <a:srgbClr val="FFFFFF"/>
                  </a:solidFill>
                </a:defRPr>
              </a:pPr>
              <a:endParaRPr sz="935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227" name="Shape 14227"/>
            <p:cNvSpPr/>
            <p:nvPr/>
          </p:nvSpPr>
          <p:spPr>
            <a:xfrm>
              <a:off x="200366" y="170415"/>
              <a:ext cx="517836" cy="577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600" extrusionOk="0">
                  <a:moveTo>
                    <a:pt x="20989" y="10175"/>
                  </a:moveTo>
                  <a:lnTo>
                    <a:pt x="18560" y="10322"/>
                  </a:lnTo>
                  <a:cubicBezTo>
                    <a:pt x="18803" y="13740"/>
                    <a:pt x="16490" y="16855"/>
                    <a:pt x="12931" y="17890"/>
                  </a:cubicBezTo>
                  <a:cubicBezTo>
                    <a:pt x="11058" y="18434"/>
                    <a:pt x="9042" y="18321"/>
                    <a:pt x="7262" y="17600"/>
                  </a:cubicBezTo>
                  <a:lnTo>
                    <a:pt x="9893" y="15006"/>
                  </a:lnTo>
                  <a:lnTo>
                    <a:pt x="2578" y="15233"/>
                  </a:lnTo>
                  <a:lnTo>
                    <a:pt x="3199" y="21600"/>
                  </a:lnTo>
                  <a:lnTo>
                    <a:pt x="5533" y="19301"/>
                  </a:lnTo>
                  <a:cubicBezTo>
                    <a:pt x="7079" y="20067"/>
                    <a:pt x="8790" y="20477"/>
                    <a:pt x="10515" y="20477"/>
                  </a:cubicBezTo>
                  <a:cubicBezTo>
                    <a:pt x="11571" y="20477"/>
                    <a:pt x="12637" y="20327"/>
                    <a:pt x="13663" y="20031"/>
                  </a:cubicBezTo>
                  <a:cubicBezTo>
                    <a:pt x="18295" y="18682"/>
                    <a:pt x="21308" y="14629"/>
                    <a:pt x="20989" y="10175"/>
                  </a:cubicBezTo>
                  <a:cubicBezTo>
                    <a:pt x="20989" y="10175"/>
                    <a:pt x="20989" y="10175"/>
                    <a:pt x="20989" y="10175"/>
                  </a:cubicBezTo>
                  <a:close/>
                  <a:moveTo>
                    <a:pt x="2451" y="11278"/>
                  </a:moveTo>
                  <a:lnTo>
                    <a:pt x="23" y="11425"/>
                  </a:lnTo>
                  <a:cubicBezTo>
                    <a:pt x="-292" y="6966"/>
                    <a:pt x="2721" y="2915"/>
                    <a:pt x="7347" y="1568"/>
                  </a:cubicBezTo>
                  <a:cubicBezTo>
                    <a:pt x="10059" y="780"/>
                    <a:pt x="12994" y="1053"/>
                    <a:pt x="15487" y="2295"/>
                  </a:cubicBezTo>
                  <a:lnTo>
                    <a:pt x="17818" y="0"/>
                  </a:lnTo>
                  <a:lnTo>
                    <a:pt x="18440" y="6367"/>
                  </a:lnTo>
                  <a:lnTo>
                    <a:pt x="11120" y="6592"/>
                  </a:lnTo>
                  <a:lnTo>
                    <a:pt x="13753" y="4000"/>
                  </a:lnTo>
                  <a:cubicBezTo>
                    <a:pt x="11969" y="3277"/>
                    <a:pt x="9954" y="3162"/>
                    <a:pt x="8081" y="3710"/>
                  </a:cubicBezTo>
                  <a:cubicBezTo>
                    <a:pt x="4522" y="4742"/>
                    <a:pt x="2212" y="7854"/>
                    <a:pt x="2451" y="11278"/>
                  </a:cubicBezTo>
                  <a:cubicBezTo>
                    <a:pt x="2451" y="11278"/>
                    <a:pt x="2451" y="11278"/>
                    <a:pt x="2451" y="11278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lnSpc>
                  <a:spcPct val="130000"/>
                </a:lnSpc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4229" name="Shape 14229"/>
          <p:cNvSpPr/>
          <p:nvPr/>
        </p:nvSpPr>
        <p:spPr>
          <a:xfrm flipV="1">
            <a:off x="7838159" y="1986757"/>
            <a:ext cx="0" cy="3571400"/>
          </a:xfrm>
          <a:prstGeom prst="line">
            <a:avLst/>
          </a:prstGeom>
          <a:ln w="19050" cmpd="sng">
            <a:solidFill>
              <a:srgbClr val="DCDEE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5"/>
          </a:p>
        </p:txBody>
      </p:sp>
      <p:grpSp>
        <p:nvGrpSpPr>
          <p:cNvPr id="14273" name="Group 14273"/>
          <p:cNvGrpSpPr/>
          <p:nvPr/>
        </p:nvGrpSpPr>
        <p:grpSpPr>
          <a:xfrm>
            <a:off x="762048" y="1829991"/>
            <a:ext cx="3717100" cy="4120817"/>
            <a:chOff x="-1" y="0"/>
            <a:chExt cx="7434200" cy="8241632"/>
          </a:xfrm>
        </p:grpSpPr>
        <p:grpSp>
          <p:nvGrpSpPr>
            <p:cNvPr id="14258" name="Group 14258"/>
            <p:cNvGrpSpPr/>
            <p:nvPr/>
          </p:nvGrpSpPr>
          <p:grpSpPr>
            <a:xfrm>
              <a:off x="-1" y="0"/>
              <a:ext cx="7434200" cy="8237905"/>
              <a:chOff x="0" y="0"/>
              <a:chExt cx="7434198" cy="8237904"/>
            </a:xfrm>
          </p:grpSpPr>
          <p:sp>
            <p:nvSpPr>
              <p:cNvPr id="14230" name="Shape 14230"/>
              <p:cNvSpPr/>
              <p:nvPr/>
            </p:nvSpPr>
            <p:spPr>
              <a:xfrm>
                <a:off x="240745" y="6500183"/>
                <a:ext cx="5205473" cy="772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53" y="14435"/>
                    </a:moveTo>
                    <a:cubicBezTo>
                      <a:pt x="7009" y="14435"/>
                      <a:pt x="3345" y="9295"/>
                      <a:pt x="0" y="0"/>
                    </a:cubicBezTo>
                    <a:cubicBezTo>
                      <a:pt x="114" y="2200"/>
                      <a:pt x="238" y="4439"/>
                      <a:pt x="375" y="6730"/>
                    </a:cubicBezTo>
                    <a:cubicBezTo>
                      <a:pt x="415" y="7481"/>
                      <a:pt x="461" y="8257"/>
                      <a:pt x="510" y="9051"/>
                    </a:cubicBezTo>
                    <a:cubicBezTo>
                      <a:pt x="3729" y="17157"/>
                      <a:pt x="7214" y="21600"/>
                      <a:pt x="10853" y="21600"/>
                    </a:cubicBezTo>
                    <a:cubicBezTo>
                      <a:pt x="14431" y="21600"/>
                      <a:pt x="17860" y="17313"/>
                      <a:pt x="21035" y="9463"/>
                    </a:cubicBezTo>
                    <a:cubicBezTo>
                      <a:pt x="21230" y="6585"/>
                      <a:pt x="21421" y="3513"/>
                      <a:pt x="21600" y="290"/>
                    </a:cubicBezTo>
                    <a:cubicBezTo>
                      <a:pt x="18284" y="9401"/>
                      <a:pt x="14656" y="14435"/>
                      <a:pt x="10853" y="14435"/>
                    </a:cubicBezTo>
                    <a:close/>
                  </a:path>
                </a:pathLst>
              </a:custGeom>
              <a:solidFill>
                <a:srgbClr val="E7E8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4231" name="Shape 14231"/>
              <p:cNvSpPr/>
              <p:nvPr/>
            </p:nvSpPr>
            <p:spPr>
              <a:xfrm>
                <a:off x="4629" y="5370530"/>
                <a:ext cx="5697469" cy="973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16127"/>
                    </a:moveTo>
                    <a:cubicBezTo>
                      <a:pt x="6890" y="16127"/>
                      <a:pt x="3208" y="10279"/>
                      <a:pt x="0" y="0"/>
                    </a:cubicBezTo>
                    <a:cubicBezTo>
                      <a:pt x="17" y="2095"/>
                      <a:pt x="51" y="4267"/>
                      <a:pt x="103" y="6520"/>
                    </a:cubicBezTo>
                    <a:cubicBezTo>
                      <a:pt x="3312" y="16159"/>
                      <a:pt x="6950" y="21600"/>
                      <a:pt x="10805" y="21600"/>
                    </a:cubicBezTo>
                    <a:cubicBezTo>
                      <a:pt x="14648" y="21600"/>
                      <a:pt x="18275" y="16194"/>
                      <a:pt x="21476" y="6612"/>
                    </a:cubicBezTo>
                    <a:cubicBezTo>
                      <a:pt x="21534" y="4433"/>
                      <a:pt x="21576" y="2236"/>
                      <a:pt x="21600" y="33"/>
                    </a:cubicBezTo>
                    <a:cubicBezTo>
                      <a:pt x="18394" y="10292"/>
                      <a:pt x="14716" y="16127"/>
                      <a:pt x="10805" y="16127"/>
                    </a:cubicBezTo>
                    <a:close/>
                  </a:path>
                </a:pathLst>
              </a:custGeom>
              <a:solidFill>
                <a:srgbClr val="E7E8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4232" name="Shape 14232"/>
              <p:cNvSpPr/>
              <p:nvPr/>
            </p:nvSpPr>
            <p:spPr>
              <a:xfrm>
                <a:off x="69445" y="4384399"/>
                <a:ext cx="5575955" cy="10378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91" y="16580"/>
                    </a:moveTo>
                    <a:cubicBezTo>
                      <a:pt x="6918" y="16580"/>
                      <a:pt x="3309" y="10504"/>
                      <a:pt x="276" y="31"/>
                    </a:cubicBezTo>
                    <a:cubicBezTo>
                      <a:pt x="171" y="1607"/>
                      <a:pt x="78" y="3272"/>
                      <a:pt x="0" y="5025"/>
                    </a:cubicBezTo>
                    <a:cubicBezTo>
                      <a:pt x="3131" y="15526"/>
                      <a:pt x="6829" y="21600"/>
                      <a:pt x="10791" y="21600"/>
                    </a:cubicBezTo>
                    <a:cubicBezTo>
                      <a:pt x="14761" y="21600"/>
                      <a:pt x="18466" y="15503"/>
                      <a:pt x="21600" y="4968"/>
                    </a:cubicBezTo>
                    <a:cubicBezTo>
                      <a:pt x="21525" y="3285"/>
                      <a:pt x="21430" y="1627"/>
                      <a:pt x="21315" y="0"/>
                    </a:cubicBezTo>
                    <a:cubicBezTo>
                      <a:pt x="18280" y="10492"/>
                      <a:pt x="14668" y="16580"/>
                      <a:pt x="10791" y="16580"/>
                    </a:cubicBezTo>
                    <a:close/>
                  </a:path>
                </a:pathLst>
              </a:custGeom>
              <a:solidFill>
                <a:srgbClr val="E7E8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4233" name="Shape 14233"/>
              <p:cNvSpPr/>
              <p:nvPr/>
            </p:nvSpPr>
            <p:spPr>
              <a:xfrm>
                <a:off x="476861" y="3615865"/>
                <a:ext cx="4734083" cy="8807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12" y="451"/>
                    </a:moveTo>
                    <a:cubicBezTo>
                      <a:pt x="17924" y="10221"/>
                      <a:pt x="14507" y="15878"/>
                      <a:pt x="10843" y="15878"/>
                    </a:cubicBezTo>
                    <a:cubicBezTo>
                      <a:pt x="7122" y="15878"/>
                      <a:pt x="3655" y="10050"/>
                      <a:pt x="739" y="0"/>
                    </a:cubicBezTo>
                    <a:cubicBezTo>
                      <a:pt x="489" y="1255"/>
                      <a:pt x="241" y="2666"/>
                      <a:pt x="0" y="4237"/>
                    </a:cubicBezTo>
                    <a:cubicBezTo>
                      <a:pt x="3115" y="15211"/>
                      <a:pt x="6840" y="21600"/>
                      <a:pt x="10843" y="21600"/>
                    </a:cubicBezTo>
                    <a:cubicBezTo>
                      <a:pt x="14809" y="21600"/>
                      <a:pt x="18502" y="15330"/>
                      <a:pt x="21600" y="4539"/>
                    </a:cubicBezTo>
                    <a:cubicBezTo>
                      <a:pt x="21360" y="3126"/>
                      <a:pt x="21098" y="1761"/>
                      <a:pt x="20812" y="451"/>
                    </a:cubicBezTo>
                    <a:close/>
                  </a:path>
                </a:pathLst>
              </a:custGeom>
              <a:solidFill>
                <a:srgbClr val="E7E8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4234" name="Shape 14234"/>
              <p:cNvSpPr/>
              <p:nvPr/>
            </p:nvSpPr>
            <p:spPr>
              <a:xfrm>
                <a:off x="1268544" y="3203819"/>
                <a:ext cx="3162764" cy="4406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80" extrusionOk="0">
                    <a:moveTo>
                      <a:pt x="18469" y="221"/>
                    </a:moveTo>
                    <a:cubicBezTo>
                      <a:pt x="17578" y="2516"/>
                      <a:pt x="16660" y="4412"/>
                      <a:pt x="15720" y="5897"/>
                    </a:cubicBezTo>
                    <a:cubicBezTo>
                      <a:pt x="13830" y="12155"/>
                      <a:pt x="12406" y="20809"/>
                      <a:pt x="11119" y="18196"/>
                    </a:cubicBezTo>
                    <a:lnTo>
                      <a:pt x="11069" y="16111"/>
                    </a:lnTo>
                    <a:cubicBezTo>
                      <a:pt x="11862" y="13914"/>
                      <a:pt x="12603" y="11483"/>
                      <a:pt x="13280" y="8750"/>
                    </a:cubicBezTo>
                    <a:cubicBezTo>
                      <a:pt x="12478" y="9366"/>
                      <a:pt x="11664" y="9694"/>
                      <a:pt x="10839" y="9694"/>
                    </a:cubicBezTo>
                    <a:cubicBezTo>
                      <a:pt x="10358" y="9694"/>
                      <a:pt x="9881" y="9574"/>
                      <a:pt x="9408" y="9361"/>
                    </a:cubicBezTo>
                    <a:cubicBezTo>
                      <a:pt x="9529" y="12163"/>
                      <a:pt x="9636" y="15069"/>
                      <a:pt x="9726" y="18096"/>
                    </a:cubicBezTo>
                    <a:cubicBezTo>
                      <a:pt x="8985" y="17790"/>
                      <a:pt x="7329" y="9288"/>
                      <a:pt x="5095" y="4401"/>
                    </a:cubicBezTo>
                    <a:cubicBezTo>
                      <a:pt x="4893" y="4022"/>
                      <a:pt x="4693" y="3623"/>
                      <a:pt x="4494" y="3206"/>
                    </a:cubicBezTo>
                    <a:cubicBezTo>
                      <a:pt x="3155" y="818"/>
                      <a:pt x="1636" y="-39"/>
                      <a:pt x="0" y="2867"/>
                    </a:cubicBezTo>
                    <a:cubicBezTo>
                      <a:pt x="3252" y="14575"/>
                      <a:pt x="6936" y="21180"/>
                      <a:pt x="10839" y="21180"/>
                    </a:cubicBezTo>
                    <a:cubicBezTo>
                      <a:pt x="14711" y="21180"/>
                      <a:pt x="18367" y="14674"/>
                      <a:pt x="21600" y="3140"/>
                    </a:cubicBezTo>
                    <a:cubicBezTo>
                      <a:pt x="20446" y="268"/>
                      <a:pt x="19409" y="-420"/>
                      <a:pt x="18469" y="221"/>
                    </a:cubicBezTo>
                    <a:close/>
                  </a:path>
                </a:pathLst>
              </a:custGeom>
              <a:solidFill>
                <a:srgbClr val="E7E8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4235" name="Shape 14235"/>
              <p:cNvSpPr/>
              <p:nvPr/>
            </p:nvSpPr>
            <p:spPr>
              <a:xfrm>
                <a:off x="361060" y="6384528"/>
                <a:ext cx="6375004" cy="1853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93" extrusionOk="0">
                    <a:moveTo>
                      <a:pt x="20111" y="0"/>
                    </a:moveTo>
                    <a:cubicBezTo>
                      <a:pt x="19040" y="2004"/>
                      <a:pt x="17919" y="3740"/>
                      <a:pt x="16755" y="5183"/>
                    </a:cubicBezTo>
                    <a:cubicBezTo>
                      <a:pt x="16754" y="5190"/>
                      <a:pt x="16753" y="5198"/>
                      <a:pt x="16752" y="5205"/>
                    </a:cubicBezTo>
                    <a:cubicBezTo>
                      <a:pt x="14162" y="8412"/>
                      <a:pt x="11365" y="10166"/>
                      <a:pt x="8446" y="10166"/>
                    </a:cubicBezTo>
                    <a:cubicBezTo>
                      <a:pt x="5475" y="10166"/>
                      <a:pt x="2629" y="8346"/>
                      <a:pt x="0" y="5028"/>
                    </a:cubicBezTo>
                    <a:cubicBezTo>
                      <a:pt x="400" y="8266"/>
                      <a:pt x="1135" y="12280"/>
                      <a:pt x="2004" y="15480"/>
                    </a:cubicBezTo>
                    <a:cubicBezTo>
                      <a:pt x="2336" y="16705"/>
                      <a:pt x="2688" y="17811"/>
                      <a:pt x="3048" y="18707"/>
                    </a:cubicBezTo>
                    <a:cubicBezTo>
                      <a:pt x="3199" y="19044"/>
                      <a:pt x="3344" y="19343"/>
                      <a:pt x="3485" y="19601"/>
                    </a:cubicBezTo>
                    <a:cubicBezTo>
                      <a:pt x="4456" y="21372"/>
                      <a:pt x="5221" y="21329"/>
                      <a:pt x="5915" y="20722"/>
                    </a:cubicBezTo>
                    <a:cubicBezTo>
                      <a:pt x="7294" y="19517"/>
                      <a:pt x="8395" y="16078"/>
                      <a:pt x="10274" y="20114"/>
                    </a:cubicBezTo>
                    <a:cubicBezTo>
                      <a:pt x="10455" y="20384"/>
                      <a:pt x="10636" y="20603"/>
                      <a:pt x="10814" y="20772"/>
                    </a:cubicBezTo>
                    <a:cubicBezTo>
                      <a:pt x="11690" y="21600"/>
                      <a:pt x="12527" y="21200"/>
                      <a:pt x="13341" y="19642"/>
                    </a:cubicBezTo>
                    <a:cubicBezTo>
                      <a:pt x="13833" y="18699"/>
                      <a:pt x="14317" y="17331"/>
                      <a:pt x="14797" y="15557"/>
                    </a:cubicBezTo>
                    <a:cubicBezTo>
                      <a:pt x="14799" y="15550"/>
                      <a:pt x="14801" y="15541"/>
                      <a:pt x="14803" y="15534"/>
                    </a:cubicBezTo>
                    <a:cubicBezTo>
                      <a:pt x="17216" y="13527"/>
                      <a:pt x="19497" y="10396"/>
                      <a:pt x="21599" y="6326"/>
                    </a:cubicBezTo>
                    <a:lnTo>
                      <a:pt x="21600" y="1116"/>
                    </a:lnTo>
                    <a:cubicBezTo>
                      <a:pt x="21600" y="1116"/>
                      <a:pt x="20111" y="0"/>
                      <a:pt x="201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50800" dist="63500" dir="2700000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4236" name="Shape 14236"/>
              <p:cNvSpPr/>
              <p:nvPr/>
            </p:nvSpPr>
            <p:spPr>
              <a:xfrm>
                <a:off x="361060" y="6384528"/>
                <a:ext cx="6375004" cy="1853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93" extrusionOk="0">
                    <a:moveTo>
                      <a:pt x="20111" y="0"/>
                    </a:moveTo>
                    <a:cubicBezTo>
                      <a:pt x="19040" y="2004"/>
                      <a:pt x="17919" y="3740"/>
                      <a:pt x="16755" y="5183"/>
                    </a:cubicBezTo>
                    <a:cubicBezTo>
                      <a:pt x="16754" y="5190"/>
                      <a:pt x="16753" y="5198"/>
                      <a:pt x="16752" y="5205"/>
                    </a:cubicBezTo>
                    <a:cubicBezTo>
                      <a:pt x="14162" y="8412"/>
                      <a:pt x="11365" y="10166"/>
                      <a:pt x="8446" y="10166"/>
                    </a:cubicBezTo>
                    <a:cubicBezTo>
                      <a:pt x="5475" y="10166"/>
                      <a:pt x="2629" y="8346"/>
                      <a:pt x="0" y="5028"/>
                    </a:cubicBezTo>
                    <a:cubicBezTo>
                      <a:pt x="400" y="8266"/>
                      <a:pt x="1135" y="12280"/>
                      <a:pt x="2004" y="15480"/>
                    </a:cubicBezTo>
                    <a:cubicBezTo>
                      <a:pt x="2336" y="16705"/>
                      <a:pt x="2688" y="17811"/>
                      <a:pt x="3048" y="18707"/>
                    </a:cubicBezTo>
                    <a:cubicBezTo>
                      <a:pt x="3199" y="19044"/>
                      <a:pt x="3344" y="19343"/>
                      <a:pt x="3485" y="19601"/>
                    </a:cubicBezTo>
                    <a:cubicBezTo>
                      <a:pt x="4456" y="21372"/>
                      <a:pt x="5221" y="21329"/>
                      <a:pt x="5915" y="20722"/>
                    </a:cubicBezTo>
                    <a:cubicBezTo>
                      <a:pt x="7294" y="19517"/>
                      <a:pt x="8395" y="16078"/>
                      <a:pt x="10274" y="20114"/>
                    </a:cubicBezTo>
                    <a:cubicBezTo>
                      <a:pt x="10455" y="20384"/>
                      <a:pt x="10636" y="20603"/>
                      <a:pt x="10814" y="20772"/>
                    </a:cubicBezTo>
                    <a:cubicBezTo>
                      <a:pt x="11690" y="21600"/>
                      <a:pt x="12527" y="21200"/>
                      <a:pt x="13341" y="19642"/>
                    </a:cubicBezTo>
                    <a:cubicBezTo>
                      <a:pt x="13833" y="18699"/>
                      <a:pt x="14317" y="17331"/>
                      <a:pt x="14797" y="15557"/>
                    </a:cubicBezTo>
                    <a:cubicBezTo>
                      <a:pt x="14799" y="15550"/>
                      <a:pt x="14801" y="15541"/>
                      <a:pt x="14803" y="15534"/>
                    </a:cubicBezTo>
                    <a:cubicBezTo>
                      <a:pt x="17216" y="13527"/>
                      <a:pt x="19497" y="10396"/>
                      <a:pt x="21599" y="6326"/>
                    </a:cubicBezTo>
                    <a:lnTo>
                      <a:pt x="21600" y="1116"/>
                    </a:lnTo>
                    <a:cubicBezTo>
                      <a:pt x="21600" y="1116"/>
                      <a:pt x="20111" y="0"/>
                      <a:pt x="201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355600" rotWithShape="0">
                  <a:srgbClr val="000000">
                    <a:alpha val="75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4237" name="Shape 14237"/>
              <p:cNvSpPr/>
              <p:nvPr/>
            </p:nvSpPr>
            <p:spPr>
              <a:xfrm>
                <a:off x="32447" y="4990703"/>
                <a:ext cx="7115970" cy="20244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76" y="0"/>
                    </a:moveTo>
                    <a:cubicBezTo>
                      <a:pt x="19296" y="2752"/>
                      <a:pt x="18237" y="5169"/>
                      <a:pt x="17110" y="7194"/>
                    </a:cubicBezTo>
                    <a:cubicBezTo>
                      <a:pt x="17110" y="7200"/>
                      <a:pt x="17109" y="7206"/>
                      <a:pt x="17109" y="7211"/>
                    </a:cubicBezTo>
                    <a:cubicBezTo>
                      <a:pt x="14546" y="11818"/>
                      <a:pt x="11644" y="14418"/>
                      <a:pt x="8568" y="14418"/>
                    </a:cubicBezTo>
                    <a:cubicBezTo>
                      <a:pt x="5481" y="14418"/>
                      <a:pt x="2569" y="11801"/>
                      <a:pt x="0" y="7165"/>
                    </a:cubicBezTo>
                    <a:cubicBezTo>
                      <a:pt x="106" y="9893"/>
                      <a:pt x="308" y="12864"/>
                      <a:pt x="629" y="16087"/>
                    </a:cubicBezTo>
                    <a:cubicBezTo>
                      <a:pt x="3076" y="19636"/>
                      <a:pt x="5756" y="21600"/>
                      <a:pt x="8568" y="21600"/>
                    </a:cubicBezTo>
                    <a:cubicBezTo>
                      <a:pt x="11350" y="21600"/>
                      <a:pt x="14003" y="19676"/>
                      <a:pt x="16429" y="16197"/>
                    </a:cubicBezTo>
                    <a:cubicBezTo>
                      <a:pt x="16430" y="16193"/>
                      <a:pt x="16430" y="16188"/>
                      <a:pt x="16431" y="16184"/>
                    </a:cubicBezTo>
                    <a:cubicBezTo>
                      <a:pt x="18306" y="13494"/>
                      <a:pt x="20044" y="9868"/>
                      <a:pt x="21600" y="5475"/>
                    </a:cubicBezTo>
                    <a:lnTo>
                      <a:pt x="21578" y="936"/>
                    </a:lnTo>
                    <a:cubicBezTo>
                      <a:pt x="21578" y="936"/>
                      <a:pt x="20276" y="0"/>
                      <a:pt x="202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50800" dist="63500" dir="2700000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4238" name="Shape 14238"/>
              <p:cNvSpPr/>
              <p:nvPr/>
            </p:nvSpPr>
            <p:spPr>
              <a:xfrm>
                <a:off x="31" y="3490912"/>
                <a:ext cx="7434136" cy="26070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2" h="21600" extrusionOk="0">
                    <a:moveTo>
                      <a:pt x="21136" y="0"/>
                    </a:moveTo>
                    <a:cubicBezTo>
                      <a:pt x="21136" y="0"/>
                      <a:pt x="19785" y="1105"/>
                      <a:pt x="19785" y="1105"/>
                    </a:cubicBezTo>
                    <a:cubicBezTo>
                      <a:pt x="18799" y="4321"/>
                      <a:pt x="17651" y="7124"/>
                      <a:pt x="16376" y="9401"/>
                    </a:cubicBezTo>
                    <a:cubicBezTo>
                      <a:pt x="16376" y="9400"/>
                      <a:pt x="16376" y="9399"/>
                      <a:pt x="16376" y="9398"/>
                    </a:cubicBezTo>
                    <a:cubicBezTo>
                      <a:pt x="14028" y="13592"/>
                      <a:pt x="11254" y="16020"/>
                      <a:pt x="8280" y="16020"/>
                    </a:cubicBezTo>
                    <a:cubicBezTo>
                      <a:pt x="5312" y="16020"/>
                      <a:pt x="2542" y="13601"/>
                      <a:pt x="197" y="9421"/>
                    </a:cubicBezTo>
                    <a:cubicBezTo>
                      <a:pt x="46" y="11229"/>
                      <a:pt x="-28" y="13276"/>
                      <a:pt x="10" y="15576"/>
                    </a:cubicBezTo>
                    <a:cubicBezTo>
                      <a:pt x="2466" y="19415"/>
                      <a:pt x="5283" y="21600"/>
                      <a:pt x="8280" y="21600"/>
                    </a:cubicBezTo>
                    <a:cubicBezTo>
                      <a:pt x="11273" y="21600"/>
                      <a:pt x="14089" y="19423"/>
                      <a:pt x="16542" y="15592"/>
                    </a:cubicBezTo>
                    <a:cubicBezTo>
                      <a:pt x="16542" y="15592"/>
                      <a:pt x="16542" y="15590"/>
                      <a:pt x="16543" y="15589"/>
                    </a:cubicBezTo>
                    <a:cubicBezTo>
                      <a:pt x="18473" y="12573"/>
                      <a:pt x="20179" y="8533"/>
                      <a:pt x="21572" y="3725"/>
                    </a:cubicBezTo>
                    <a:lnTo>
                      <a:pt x="211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50800" dist="63500" dir="2700000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4239" name="Shape 14239"/>
              <p:cNvSpPr/>
              <p:nvPr/>
            </p:nvSpPr>
            <p:spPr>
              <a:xfrm>
                <a:off x="138810" y="2523331"/>
                <a:ext cx="6912769" cy="2657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36" y="0"/>
                    </a:moveTo>
                    <a:lnTo>
                      <a:pt x="19634" y="839"/>
                    </a:lnTo>
                    <a:cubicBezTo>
                      <a:pt x="18625" y="4616"/>
                      <a:pt x="17341" y="7861"/>
                      <a:pt x="15855" y="10366"/>
                    </a:cubicBezTo>
                    <a:cubicBezTo>
                      <a:pt x="16365" y="11819"/>
                      <a:pt x="16730" y="13426"/>
                      <a:pt x="16977" y="15120"/>
                    </a:cubicBezTo>
                    <a:cubicBezTo>
                      <a:pt x="18818" y="12039"/>
                      <a:pt x="20394" y="7983"/>
                      <a:pt x="21600" y="3235"/>
                    </a:cubicBezTo>
                    <a:cubicBezTo>
                      <a:pt x="21600" y="3235"/>
                      <a:pt x="21036" y="0"/>
                      <a:pt x="21036" y="0"/>
                    </a:cubicBezTo>
                    <a:close/>
                    <a:moveTo>
                      <a:pt x="1057" y="10269"/>
                    </a:moveTo>
                    <a:cubicBezTo>
                      <a:pt x="648" y="11559"/>
                      <a:pt x="272" y="13174"/>
                      <a:pt x="0" y="15136"/>
                    </a:cubicBezTo>
                    <a:cubicBezTo>
                      <a:pt x="2446" y="19226"/>
                      <a:pt x="5357" y="21600"/>
                      <a:pt x="8481" y="21600"/>
                    </a:cubicBezTo>
                    <a:cubicBezTo>
                      <a:pt x="11608" y="21600"/>
                      <a:pt x="14523" y="19220"/>
                      <a:pt x="16971" y="15124"/>
                    </a:cubicBezTo>
                    <a:cubicBezTo>
                      <a:pt x="16724" y="13429"/>
                      <a:pt x="16359" y="11823"/>
                      <a:pt x="15848" y="10369"/>
                    </a:cubicBezTo>
                    <a:cubicBezTo>
                      <a:pt x="13727" y="13945"/>
                      <a:pt x="11197" y="16023"/>
                      <a:pt x="8481" y="16023"/>
                    </a:cubicBezTo>
                    <a:cubicBezTo>
                      <a:pt x="5740" y="16023"/>
                      <a:pt x="3190" y="13906"/>
                      <a:pt x="1057" y="102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50800" dist="63500" dir="2700000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4240" name="Shape 14240"/>
              <p:cNvSpPr/>
              <p:nvPr/>
            </p:nvSpPr>
            <p:spPr>
              <a:xfrm>
                <a:off x="638872" y="1435100"/>
                <a:ext cx="5979320" cy="28281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45" y="0"/>
                    </a:moveTo>
                    <a:lnTo>
                      <a:pt x="19600" y="664"/>
                    </a:lnTo>
                    <a:cubicBezTo>
                      <a:pt x="19326" y="2020"/>
                      <a:pt x="19000" y="3323"/>
                      <a:pt x="18628" y="4553"/>
                    </a:cubicBezTo>
                    <a:cubicBezTo>
                      <a:pt x="17416" y="8555"/>
                      <a:pt x="15713" y="11828"/>
                      <a:pt x="13697" y="13989"/>
                    </a:cubicBezTo>
                    <a:cubicBezTo>
                      <a:pt x="13945" y="14174"/>
                      <a:pt x="14203" y="14416"/>
                      <a:pt x="14472" y="14725"/>
                    </a:cubicBezTo>
                    <a:cubicBezTo>
                      <a:pt x="15013" y="15344"/>
                      <a:pt x="15486" y="16031"/>
                      <a:pt x="15898" y="16774"/>
                    </a:cubicBezTo>
                    <a:cubicBezTo>
                      <a:pt x="17863" y="14159"/>
                      <a:pt x="19519" y="10596"/>
                      <a:pt x="20720" y="6390"/>
                    </a:cubicBezTo>
                    <a:cubicBezTo>
                      <a:pt x="21049" y="5236"/>
                      <a:pt x="21342" y="4031"/>
                      <a:pt x="21600" y="2786"/>
                    </a:cubicBezTo>
                    <a:cubicBezTo>
                      <a:pt x="21600" y="2786"/>
                      <a:pt x="21045" y="0"/>
                      <a:pt x="21045" y="0"/>
                    </a:cubicBezTo>
                    <a:close/>
                    <a:moveTo>
                      <a:pt x="2267" y="13968"/>
                    </a:moveTo>
                    <a:cubicBezTo>
                      <a:pt x="2007" y="14106"/>
                      <a:pt x="1740" y="14299"/>
                      <a:pt x="1470" y="14556"/>
                    </a:cubicBezTo>
                    <a:cubicBezTo>
                      <a:pt x="1037" y="14943"/>
                      <a:pt x="516" y="15636"/>
                      <a:pt x="0" y="16656"/>
                    </a:cubicBezTo>
                    <a:cubicBezTo>
                      <a:pt x="2308" y="19786"/>
                      <a:pt x="5054" y="21600"/>
                      <a:pt x="8000" y="21600"/>
                    </a:cubicBezTo>
                    <a:cubicBezTo>
                      <a:pt x="10901" y="21600"/>
                      <a:pt x="13606" y="19838"/>
                      <a:pt x="15892" y="16796"/>
                    </a:cubicBezTo>
                    <a:cubicBezTo>
                      <a:pt x="15481" y="16053"/>
                      <a:pt x="15007" y="15365"/>
                      <a:pt x="14466" y="14747"/>
                    </a:cubicBezTo>
                    <a:cubicBezTo>
                      <a:pt x="14197" y="14437"/>
                      <a:pt x="13940" y="14198"/>
                      <a:pt x="13692" y="14013"/>
                    </a:cubicBezTo>
                    <a:cubicBezTo>
                      <a:pt x="11982" y="15846"/>
                      <a:pt x="10048" y="16877"/>
                      <a:pt x="8000" y="16877"/>
                    </a:cubicBezTo>
                    <a:cubicBezTo>
                      <a:pt x="5935" y="16877"/>
                      <a:pt x="3987" y="15828"/>
                      <a:pt x="2267" y="139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50800" dist="63500" dir="2700000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4241" name="Shape 14241"/>
              <p:cNvSpPr/>
              <p:nvPr/>
            </p:nvSpPr>
            <p:spPr>
              <a:xfrm>
                <a:off x="1925902" y="3268636"/>
                <a:ext cx="87949" cy="24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159" y="7543"/>
                      <a:pt x="14359" y="14746"/>
                      <a:pt x="21600" y="21600"/>
                    </a:cubicBezTo>
                    <a:cubicBezTo>
                      <a:pt x="14557" y="13855"/>
                      <a:pt x="7356" y="6596"/>
                      <a:pt x="0" y="0"/>
                    </a:cubicBezTo>
                    <a:close/>
                  </a:path>
                </a:pathLst>
              </a:custGeom>
              <a:solidFill>
                <a:srgbClr val="89C7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4242" name="Shape 14242"/>
              <p:cNvSpPr/>
              <p:nvPr/>
            </p:nvSpPr>
            <p:spPr>
              <a:xfrm>
                <a:off x="1416747" y="0"/>
                <a:ext cx="4687889" cy="34051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181" y="0"/>
                    </a:moveTo>
                    <a:lnTo>
                      <a:pt x="19711" y="521"/>
                    </a:lnTo>
                    <a:lnTo>
                      <a:pt x="18735" y="1599"/>
                    </a:lnTo>
                    <a:cubicBezTo>
                      <a:pt x="18693" y="3162"/>
                      <a:pt x="18495" y="4672"/>
                      <a:pt x="18162" y="6097"/>
                    </a:cubicBezTo>
                    <a:cubicBezTo>
                      <a:pt x="17767" y="7787"/>
                      <a:pt x="17182" y="9358"/>
                      <a:pt x="16441" y="10765"/>
                    </a:cubicBezTo>
                    <a:cubicBezTo>
                      <a:pt x="15079" y="13350"/>
                      <a:pt x="13192" y="15378"/>
                      <a:pt x="10994" y="16547"/>
                    </a:cubicBezTo>
                    <a:cubicBezTo>
                      <a:pt x="10718" y="18809"/>
                      <a:pt x="9715" y="20346"/>
                      <a:pt x="8276" y="21482"/>
                    </a:cubicBezTo>
                    <a:cubicBezTo>
                      <a:pt x="8835" y="21398"/>
                      <a:pt x="9384" y="21270"/>
                      <a:pt x="9922" y="21104"/>
                    </a:cubicBezTo>
                    <a:cubicBezTo>
                      <a:pt x="10557" y="20908"/>
                      <a:pt x="11175" y="20659"/>
                      <a:pt x="11776" y="20356"/>
                    </a:cubicBezTo>
                    <a:cubicBezTo>
                      <a:pt x="14816" y="18825"/>
                      <a:pt x="17394" y="15976"/>
                      <a:pt x="19146" y="12313"/>
                    </a:cubicBezTo>
                    <a:cubicBezTo>
                      <a:pt x="19839" y="10864"/>
                      <a:pt x="20403" y="9288"/>
                      <a:pt x="20816" y="7615"/>
                    </a:cubicBezTo>
                    <a:cubicBezTo>
                      <a:pt x="21285" y="5709"/>
                      <a:pt x="21558" y="3677"/>
                      <a:pt x="21600" y="1566"/>
                    </a:cubicBezTo>
                    <a:cubicBezTo>
                      <a:pt x="21600" y="1566"/>
                      <a:pt x="20653" y="521"/>
                      <a:pt x="20653" y="521"/>
                    </a:cubicBezTo>
                    <a:lnTo>
                      <a:pt x="20181" y="0"/>
                    </a:lnTo>
                    <a:close/>
                    <a:moveTo>
                      <a:pt x="10994" y="16547"/>
                    </a:moveTo>
                    <a:cubicBezTo>
                      <a:pt x="10994" y="16546"/>
                      <a:pt x="10994" y="16544"/>
                      <a:pt x="10994" y="16542"/>
                    </a:cubicBezTo>
                    <a:cubicBezTo>
                      <a:pt x="11171" y="15092"/>
                      <a:pt x="11049" y="13344"/>
                      <a:pt x="10548" y="11213"/>
                    </a:cubicBezTo>
                    <a:cubicBezTo>
                      <a:pt x="9308" y="11794"/>
                      <a:pt x="7215" y="14073"/>
                      <a:pt x="6545" y="17658"/>
                    </a:cubicBezTo>
                    <a:cubicBezTo>
                      <a:pt x="6368" y="18601"/>
                      <a:pt x="6288" y="19634"/>
                      <a:pt x="6351" y="20752"/>
                    </a:cubicBezTo>
                    <a:cubicBezTo>
                      <a:pt x="6092" y="19563"/>
                      <a:pt x="5819" y="18514"/>
                      <a:pt x="5539" y="17590"/>
                    </a:cubicBezTo>
                    <a:cubicBezTo>
                      <a:pt x="3549" y="11029"/>
                      <a:pt x="1212" y="10719"/>
                      <a:pt x="1212" y="10719"/>
                    </a:cubicBezTo>
                    <a:lnTo>
                      <a:pt x="0" y="13169"/>
                    </a:lnTo>
                    <a:cubicBezTo>
                      <a:pt x="0" y="13169"/>
                      <a:pt x="2254" y="14239"/>
                      <a:pt x="4023" y="17270"/>
                    </a:cubicBezTo>
                    <a:cubicBezTo>
                      <a:pt x="4687" y="18407"/>
                      <a:pt x="5281" y="19821"/>
                      <a:pt x="5663" y="21557"/>
                    </a:cubicBezTo>
                    <a:cubicBezTo>
                      <a:pt x="5983" y="21585"/>
                      <a:pt x="6304" y="21600"/>
                      <a:pt x="6629" y="21600"/>
                    </a:cubicBezTo>
                    <a:cubicBezTo>
                      <a:pt x="7186" y="21600"/>
                      <a:pt x="7734" y="21558"/>
                      <a:pt x="8275" y="21477"/>
                    </a:cubicBezTo>
                    <a:cubicBezTo>
                      <a:pt x="9712" y="20342"/>
                      <a:pt x="10717" y="18806"/>
                      <a:pt x="10994" y="165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50800" dist="63500" dir="2700000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4243" name="Shape 14243"/>
              <p:cNvSpPr/>
              <p:nvPr/>
            </p:nvSpPr>
            <p:spPr>
              <a:xfrm>
                <a:off x="2347178" y="3652075"/>
                <a:ext cx="1094661" cy="5803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914400">
                  <a:lnSpc>
                    <a:spcPct val="80000"/>
                  </a:lnSpc>
                  <a:defRPr sz="2500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/>
                  <a:t>21%</a:t>
                </a:r>
              </a:p>
            </p:txBody>
          </p:sp>
          <p:grpSp>
            <p:nvGrpSpPr>
              <p:cNvPr id="14257" name="Group 14257"/>
              <p:cNvGrpSpPr/>
              <p:nvPr/>
            </p:nvGrpSpPr>
            <p:grpSpPr>
              <a:xfrm>
                <a:off x="-1" y="50"/>
                <a:ext cx="7434200" cy="8237810"/>
                <a:chOff x="0" y="0"/>
                <a:chExt cx="7434198" cy="8237809"/>
              </a:xfrm>
            </p:grpSpPr>
            <p:sp>
              <p:nvSpPr>
                <p:cNvPr id="14244" name="Shape 14244"/>
                <p:cNvSpPr/>
                <p:nvPr/>
              </p:nvSpPr>
              <p:spPr>
                <a:xfrm>
                  <a:off x="361118" y="6824213"/>
                  <a:ext cx="4946380" cy="14135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069" extrusionOk="0">
                      <a:moveTo>
                        <a:pt x="10885" y="6694"/>
                      </a:moveTo>
                      <a:cubicBezTo>
                        <a:pt x="7055" y="6694"/>
                        <a:pt x="3388" y="4324"/>
                        <a:pt x="0" y="0"/>
                      </a:cubicBezTo>
                      <a:cubicBezTo>
                        <a:pt x="515" y="4220"/>
                        <a:pt x="1463" y="9453"/>
                        <a:pt x="2583" y="13624"/>
                      </a:cubicBezTo>
                      <a:cubicBezTo>
                        <a:pt x="3012" y="15221"/>
                        <a:pt x="3465" y="16663"/>
                        <a:pt x="3930" y="17831"/>
                      </a:cubicBezTo>
                      <a:cubicBezTo>
                        <a:pt x="4123" y="18272"/>
                        <a:pt x="4311" y="18657"/>
                        <a:pt x="4492" y="18992"/>
                      </a:cubicBezTo>
                      <a:cubicBezTo>
                        <a:pt x="5743" y="21301"/>
                        <a:pt x="6729" y="21249"/>
                        <a:pt x="7624" y="20457"/>
                      </a:cubicBezTo>
                      <a:cubicBezTo>
                        <a:pt x="9401" y="18887"/>
                        <a:pt x="10820" y="14403"/>
                        <a:pt x="13241" y="19663"/>
                      </a:cubicBezTo>
                      <a:cubicBezTo>
                        <a:pt x="13476" y="20016"/>
                        <a:pt x="13708" y="20301"/>
                        <a:pt x="13938" y="20520"/>
                      </a:cubicBezTo>
                      <a:cubicBezTo>
                        <a:pt x="15067" y="21600"/>
                        <a:pt x="16144" y="21076"/>
                        <a:pt x="17193" y="19045"/>
                      </a:cubicBezTo>
                      <a:cubicBezTo>
                        <a:pt x="17828" y="17817"/>
                        <a:pt x="18452" y="16036"/>
                        <a:pt x="19070" y="13724"/>
                      </a:cubicBezTo>
                      <a:cubicBezTo>
                        <a:pt x="19380" y="12566"/>
                        <a:pt x="19689" y="11280"/>
                        <a:pt x="19996" y="9859"/>
                      </a:cubicBezTo>
                      <a:cubicBezTo>
                        <a:pt x="20460" y="7718"/>
                        <a:pt x="21047" y="4344"/>
                        <a:pt x="21600" y="220"/>
                      </a:cubicBezTo>
                      <a:cubicBezTo>
                        <a:pt x="18260" y="4407"/>
                        <a:pt x="14650" y="6694"/>
                        <a:pt x="10885" y="669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  <p:sp>
              <p:nvSpPr>
                <p:cNvPr id="14245" name="Shape 14245"/>
                <p:cNvSpPr/>
                <p:nvPr/>
              </p:nvSpPr>
              <p:spPr>
                <a:xfrm>
                  <a:off x="32408" y="5662152"/>
                  <a:ext cx="5637509" cy="13529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9" y="13518"/>
                      </a:moveTo>
                      <a:cubicBezTo>
                        <a:pt x="21111" y="9367"/>
                        <a:pt x="21425" y="4781"/>
                        <a:pt x="21600" y="66"/>
                      </a:cubicBezTo>
                      <a:cubicBezTo>
                        <a:pt x="18365" y="6963"/>
                        <a:pt x="14699" y="10854"/>
                        <a:pt x="10815" y="10854"/>
                      </a:cubicBezTo>
                      <a:cubicBezTo>
                        <a:pt x="6919" y="10854"/>
                        <a:pt x="3243" y="6938"/>
                        <a:pt x="0" y="0"/>
                      </a:cubicBezTo>
                      <a:cubicBezTo>
                        <a:pt x="134" y="4083"/>
                        <a:pt x="390" y="8530"/>
                        <a:pt x="794" y="13353"/>
                      </a:cubicBezTo>
                      <a:cubicBezTo>
                        <a:pt x="3883" y="18664"/>
                        <a:pt x="7267" y="21600"/>
                        <a:pt x="10815" y="21600"/>
                      </a:cubicBezTo>
                      <a:cubicBezTo>
                        <a:pt x="14327" y="21600"/>
                        <a:pt x="17677" y="18724"/>
                        <a:pt x="20739" y="1351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  <p:sp>
              <p:nvSpPr>
                <p:cNvPr id="14246" name="Shape 14246"/>
                <p:cNvSpPr/>
                <p:nvPr/>
              </p:nvSpPr>
              <p:spPr>
                <a:xfrm>
                  <a:off x="-1" y="4625094"/>
                  <a:ext cx="5706983" cy="14729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25" h="21600" extrusionOk="0">
                      <a:moveTo>
                        <a:pt x="21502" y="10960"/>
                      </a:moveTo>
                      <a:cubicBezTo>
                        <a:pt x="21563" y="7270"/>
                        <a:pt x="21507" y="3562"/>
                        <a:pt x="21287" y="0"/>
                      </a:cubicBezTo>
                      <a:cubicBezTo>
                        <a:pt x="18235" y="7423"/>
                        <a:pt x="14628" y="11719"/>
                        <a:pt x="10763" y="11719"/>
                      </a:cubicBezTo>
                      <a:cubicBezTo>
                        <a:pt x="6904" y="11719"/>
                        <a:pt x="3304" y="7439"/>
                        <a:pt x="255" y="41"/>
                      </a:cubicBezTo>
                      <a:cubicBezTo>
                        <a:pt x="59" y="3242"/>
                        <a:pt x="-37" y="6867"/>
                        <a:pt x="13" y="10938"/>
                      </a:cubicBezTo>
                      <a:cubicBezTo>
                        <a:pt x="3204" y="17734"/>
                        <a:pt x="6867" y="21600"/>
                        <a:pt x="10763" y="21600"/>
                      </a:cubicBezTo>
                      <a:cubicBezTo>
                        <a:pt x="14654" y="21600"/>
                        <a:pt x="18313" y="17742"/>
                        <a:pt x="21502" y="1096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  <p:sp>
              <p:nvSpPr>
                <p:cNvPr id="14247" name="Shape 14247"/>
                <p:cNvSpPr/>
                <p:nvPr/>
              </p:nvSpPr>
              <p:spPr>
                <a:xfrm>
                  <a:off x="138891" y="3787114"/>
                  <a:ext cx="5431042" cy="13939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9255"/>
                      </a:moveTo>
                      <a:cubicBezTo>
                        <a:pt x="21286" y="6024"/>
                        <a:pt x="20822" y="2962"/>
                        <a:pt x="20172" y="191"/>
                      </a:cubicBezTo>
                      <a:cubicBezTo>
                        <a:pt x="17472" y="7009"/>
                        <a:pt x="14253" y="10971"/>
                        <a:pt x="10796" y="10971"/>
                      </a:cubicBezTo>
                      <a:cubicBezTo>
                        <a:pt x="7306" y="10971"/>
                        <a:pt x="4060" y="6934"/>
                        <a:pt x="1344" y="0"/>
                      </a:cubicBezTo>
                      <a:cubicBezTo>
                        <a:pt x="824" y="2459"/>
                        <a:pt x="346" y="5536"/>
                        <a:pt x="0" y="9278"/>
                      </a:cubicBezTo>
                      <a:cubicBezTo>
                        <a:pt x="3114" y="17076"/>
                        <a:pt x="6819" y="21600"/>
                        <a:pt x="10796" y="21600"/>
                      </a:cubicBezTo>
                      <a:cubicBezTo>
                        <a:pt x="14776" y="21600"/>
                        <a:pt x="18484" y="17067"/>
                        <a:pt x="21600" y="925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  <p:sp>
              <p:nvSpPr>
                <p:cNvPr id="14248" name="Shape 14248"/>
                <p:cNvSpPr/>
                <p:nvPr/>
              </p:nvSpPr>
              <p:spPr>
                <a:xfrm>
                  <a:off x="638901" y="3263955"/>
                  <a:ext cx="4399457" cy="9993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8004"/>
                      </a:moveTo>
                      <a:cubicBezTo>
                        <a:pt x="21040" y="5902"/>
                        <a:pt x="20398" y="3957"/>
                        <a:pt x="19662" y="2206"/>
                      </a:cubicBezTo>
                      <a:cubicBezTo>
                        <a:pt x="19296" y="1331"/>
                        <a:pt x="18945" y="648"/>
                        <a:pt x="18608" y="123"/>
                      </a:cubicBezTo>
                      <a:cubicBezTo>
                        <a:pt x="16284" y="5310"/>
                        <a:pt x="13656" y="8235"/>
                        <a:pt x="10872" y="8235"/>
                      </a:cubicBezTo>
                      <a:cubicBezTo>
                        <a:pt x="8066" y="8235"/>
                        <a:pt x="5418" y="5265"/>
                        <a:pt x="3080" y="0"/>
                      </a:cubicBezTo>
                      <a:cubicBezTo>
                        <a:pt x="2727" y="393"/>
                        <a:pt x="2366" y="938"/>
                        <a:pt x="1998" y="1663"/>
                      </a:cubicBezTo>
                      <a:cubicBezTo>
                        <a:pt x="1411" y="2760"/>
                        <a:pt x="701" y="4719"/>
                        <a:pt x="0" y="7607"/>
                      </a:cubicBezTo>
                      <a:cubicBezTo>
                        <a:pt x="3137" y="16464"/>
                        <a:pt x="6869" y="21600"/>
                        <a:pt x="10872" y="21600"/>
                      </a:cubicBezTo>
                      <a:cubicBezTo>
                        <a:pt x="14815" y="21600"/>
                        <a:pt x="18493" y="16614"/>
                        <a:pt x="21600" y="80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  <p:sp>
              <p:nvSpPr>
                <p:cNvPr id="14249" name="Shape 14249"/>
                <p:cNvSpPr/>
                <p:nvPr/>
              </p:nvSpPr>
              <p:spPr>
                <a:xfrm>
                  <a:off x="1925964" y="3268585"/>
                  <a:ext cx="87950" cy="248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7159" y="7543"/>
                        <a:pt x="14359" y="14746"/>
                        <a:pt x="21600" y="21600"/>
                      </a:cubicBezTo>
                      <a:cubicBezTo>
                        <a:pt x="14557" y="13855"/>
                        <a:pt x="7356" y="6596"/>
                        <a:pt x="0" y="0"/>
                      </a:cubicBezTo>
                      <a:close/>
                    </a:path>
                  </a:pathLst>
                </a:custGeom>
                <a:solidFill>
                  <a:srgbClr val="89C75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  <p:sp>
              <p:nvSpPr>
                <p:cNvPr id="14250" name="Shape 14250"/>
                <p:cNvSpPr/>
                <p:nvPr/>
              </p:nvSpPr>
              <p:spPr>
                <a:xfrm>
                  <a:off x="1416695" y="1689849"/>
                  <a:ext cx="2402663" cy="17153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06" h="21600" extrusionOk="0">
                      <a:moveTo>
                        <a:pt x="20396" y="981"/>
                      </a:moveTo>
                      <a:cubicBezTo>
                        <a:pt x="18000" y="2134"/>
                        <a:pt x="13952" y="6655"/>
                        <a:pt x="12655" y="13771"/>
                      </a:cubicBezTo>
                      <a:cubicBezTo>
                        <a:pt x="12314" y="15644"/>
                        <a:pt x="12161" y="17694"/>
                        <a:pt x="12282" y="19913"/>
                      </a:cubicBezTo>
                      <a:cubicBezTo>
                        <a:pt x="11781" y="17553"/>
                        <a:pt x="11252" y="15474"/>
                        <a:pt x="10710" y="13639"/>
                      </a:cubicBezTo>
                      <a:cubicBezTo>
                        <a:pt x="6862" y="615"/>
                        <a:pt x="2346" y="0"/>
                        <a:pt x="2346" y="0"/>
                      </a:cubicBezTo>
                      <a:lnTo>
                        <a:pt x="0" y="4863"/>
                      </a:lnTo>
                      <a:cubicBezTo>
                        <a:pt x="0" y="4863"/>
                        <a:pt x="4359" y="6987"/>
                        <a:pt x="7779" y="13003"/>
                      </a:cubicBezTo>
                      <a:cubicBezTo>
                        <a:pt x="9062" y="15260"/>
                        <a:pt x="10212" y="18067"/>
                        <a:pt x="10951" y="21513"/>
                      </a:cubicBezTo>
                      <a:cubicBezTo>
                        <a:pt x="11569" y="21569"/>
                        <a:pt x="12191" y="21600"/>
                        <a:pt x="12818" y="21600"/>
                      </a:cubicBezTo>
                      <a:cubicBezTo>
                        <a:pt x="13895" y="21600"/>
                        <a:pt x="14957" y="21514"/>
                        <a:pt x="16003" y="21353"/>
                      </a:cubicBezTo>
                      <a:cubicBezTo>
                        <a:pt x="18783" y="19099"/>
                        <a:pt x="20725" y="16046"/>
                        <a:pt x="21258" y="11558"/>
                      </a:cubicBezTo>
                      <a:cubicBezTo>
                        <a:pt x="21600" y="8679"/>
                        <a:pt x="21366" y="5213"/>
                        <a:pt x="20396" y="98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  <p:sp>
              <p:nvSpPr>
                <p:cNvPr id="14251" name="Shape 14251"/>
                <p:cNvSpPr/>
                <p:nvPr/>
              </p:nvSpPr>
              <p:spPr>
                <a:xfrm>
                  <a:off x="3213028" y="0"/>
                  <a:ext cx="2891627" cy="33864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065" y="524"/>
                      </a:moveTo>
                      <a:lnTo>
                        <a:pt x="19301" y="0"/>
                      </a:lnTo>
                      <a:lnTo>
                        <a:pt x="18537" y="524"/>
                      </a:lnTo>
                      <a:lnTo>
                        <a:pt x="16954" y="1608"/>
                      </a:lnTo>
                      <a:cubicBezTo>
                        <a:pt x="16887" y="3181"/>
                        <a:pt x="16568" y="4698"/>
                        <a:pt x="16028" y="6131"/>
                      </a:cubicBezTo>
                      <a:cubicBezTo>
                        <a:pt x="15388" y="7830"/>
                        <a:pt x="14437" y="9409"/>
                        <a:pt x="13236" y="10824"/>
                      </a:cubicBezTo>
                      <a:cubicBezTo>
                        <a:pt x="11028" y="13424"/>
                        <a:pt x="7969" y="15463"/>
                        <a:pt x="4406" y="16638"/>
                      </a:cubicBezTo>
                      <a:cubicBezTo>
                        <a:pt x="3959" y="18912"/>
                        <a:pt x="2331" y="20458"/>
                        <a:pt x="0" y="21600"/>
                      </a:cubicBezTo>
                      <a:cubicBezTo>
                        <a:pt x="905" y="21515"/>
                        <a:pt x="1796" y="21389"/>
                        <a:pt x="2668" y="21221"/>
                      </a:cubicBezTo>
                      <a:lnTo>
                        <a:pt x="2668" y="21221"/>
                      </a:lnTo>
                      <a:cubicBezTo>
                        <a:pt x="3697" y="21024"/>
                        <a:pt x="4701" y="20773"/>
                        <a:pt x="5675" y="20468"/>
                      </a:cubicBezTo>
                      <a:lnTo>
                        <a:pt x="5675" y="20468"/>
                      </a:lnTo>
                      <a:cubicBezTo>
                        <a:pt x="10602" y="18928"/>
                        <a:pt x="14782" y="16064"/>
                        <a:pt x="17623" y="12380"/>
                      </a:cubicBezTo>
                      <a:cubicBezTo>
                        <a:pt x="18746" y="10924"/>
                        <a:pt x="19660" y="9339"/>
                        <a:pt x="20328" y="7657"/>
                      </a:cubicBezTo>
                      <a:cubicBezTo>
                        <a:pt x="21089" y="5740"/>
                        <a:pt x="21531" y="3698"/>
                        <a:pt x="21600" y="1575"/>
                      </a:cubicBezTo>
                      <a:cubicBezTo>
                        <a:pt x="21600" y="1575"/>
                        <a:pt x="20065" y="524"/>
                        <a:pt x="20065" y="5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  <p:sp>
              <p:nvSpPr>
                <p:cNvPr id="14252" name="Shape 14252"/>
                <p:cNvSpPr/>
                <p:nvPr/>
              </p:nvSpPr>
              <p:spPr>
                <a:xfrm>
                  <a:off x="4430645" y="1435214"/>
                  <a:ext cx="2187754" cy="21960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081" y="0"/>
                      </a:moveTo>
                      <a:lnTo>
                        <a:pt x="16131" y="855"/>
                      </a:lnTo>
                      <a:cubicBezTo>
                        <a:pt x="15381" y="2602"/>
                        <a:pt x="14494" y="4276"/>
                        <a:pt x="13476" y="5860"/>
                      </a:cubicBezTo>
                      <a:cubicBezTo>
                        <a:pt x="10164" y="11015"/>
                        <a:pt x="5509" y="15231"/>
                        <a:pt x="0" y="18014"/>
                      </a:cubicBezTo>
                      <a:cubicBezTo>
                        <a:pt x="677" y="18252"/>
                        <a:pt x="1383" y="18563"/>
                        <a:pt x="2118" y="18962"/>
                      </a:cubicBezTo>
                      <a:cubicBezTo>
                        <a:pt x="3598" y="19758"/>
                        <a:pt x="4891" y="20643"/>
                        <a:pt x="6016" y="21600"/>
                      </a:cubicBezTo>
                      <a:cubicBezTo>
                        <a:pt x="11387" y="18232"/>
                        <a:pt x="15909" y="13644"/>
                        <a:pt x="19191" y="8226"/>
                      </a:cubicBezTo>
                      <a:cubicBezTo>
                        <a:pt x="20092" y="6740"/>
                        <a:pt x="20896" y="5190"/>
                        <a:pt x="21600" y="3586"/>
                      </a:cubicBezTo>
                      <a:cubicBezTo>
                        <a:pt x="21600" y="3586"/>
                        <a:pt x="20081" y="0"/>
                        <a:pt x="200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  <p:sp>
              <p:nvSpPr>
                <p:cNvPr id="14253" name="Shape 14253"/>
                <p:cNvSpPr/>
                <p:nvPr/>
              </p:nvSpPr>
              <p:spPr>
                <a:xfrm>
                  <a:off x="5213068" y="2523199"/>
                  <a:ext cx="1838629" cy="18605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480" y="0"/>
                      </a:moveTo>
                      <a:lnTo>
                        <a:pt x="14209" y="1201"/>
                      </a:lnTo>
                      <a:cubicBezTo>
                        <a:pt x="10415" y="6598"/>
                        <a:pt x="5587" y="11231"/>
                        <a:pt x="0" y="14809"/>
                      </a:cubicBezTo>
                      <a:cubicBezTo>
                        <a:pt x="1920" y="16885"/>
                        <a:pt x="3289" y="19179"/>
                        <a:pt x="4217" y="21600"/>
                      </a:cubicBezTo>
                      <a:cubicBezTo>
                        <a:pt x="11138" y="17199"/>
                        <a:pt x="17064" y="11404"/>
                        <a:pt x="21600" y="4622"/>
                      </a:cubicBezTo>
                      <a:cubicBezTo>
                        <a:pt x="21600" y="4622"/>
                        <a:pt x="19480" y="0"/>
                        <a:pt x="194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  <p:sp>
              <p:nvSpPr>
                <p:cNvPr id="14254" name="Shape 14254"/>
                <p:cNvSpPr/>
                <p:nvPr/>
              </p:nvSpPr>
              <p:spPr>
                <a:xfrm>
                  <a:off x="5643633" y="3490812"/>
                  <a:ext cx="1790566" cy="18821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169" y="1532"/>
                      </a:moveTo>
                      <a:cubicBezTo>
                        <a:pt x="10070" y="5987"/>
                        <a:pt x="5300" y="9868"/>
                        <a:pt x="0" y="13023"/>
                      </a:cubicBezTo>
                      <a:cubicBezTo>
                        <a:pt x="706" y="15810"/>
                        <a:pt x="884" y="18712"/>
                        <a:pt x="690" y="21600"/>
                      </a:cubicBezTo>
                      <a:cubicBezTo>
                        <a:pt x="8718" y="17422"/>
                        <a:pt x="15809" y="11822"/>
                        <a:pt x="21600" y="5161"/>
                      </a:cubicBezTo>
                      <a:lnTo>
                        <a:pt x="19784" y="0"/>
                      </a:lnTo>
                      <a:cubicBezTo>
                        <a:pt x="19784" y="0"/>
                        <a:pt x="14169" y="1532"/>
                        <a:pt x="14169" y="153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  <p:sp>
              <p:nvSpPr>
                <p:cNvPr id="14255" name="Shape 14255"/>
                <p:cNvSpPr/>
                <p:nvPr/>
              </p:nvSpPr>
              <p:spPr>
                <a:xfrm>
                  <a:off x="5444554" y="4990842"/>
                  <a:ext cx="1703829" cy="15168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074" y="0"/>
                      </a:moveTo>
                      <a:cubicBezTo>
                        <a:pt x="11980" y="3673"/>
                        <a:pt x="7553" y="6898"/>
                        <a:pt x="2849" y="9602"/>
                      </a:cubicBezTo>
                      <a:cubicBezTo>
                        <a:pt x="2270" y="13807"/>
                        <a:pt x="1231" y="17897"/>
                        <a:pt x="0" y="21600"/>
                      </a:cubicBezTo>
                      <a:cubicBezTo>
                        <a:pt x="7837" y="18009"/>
                        <a:pt x="15100" y="13168"/>
                        <a:pt x="21600" y="7303"/>
                      </a:cubicBezTo>
                      <a:lnTo>
                        <a:pt x="21508" y="1245"/>
                      </a:lnTo>
                      <a:cubicBezTo>
                        <a:pt x="21508" y="1245"/>
                        <a:pt x="16074" y="0"/>
                        <a:pt x="1607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  <p:sp>
              <p:nvSpPr>
                <p:cNvPr id="14256" name="Shape 14256"/>
                <p:cNvSpPr/>
                <p:nvPr/>
              </p:nvSpPr>
              <p:spPr>
                <a:xfrm>
                  <a:off x="4726947" y="6384389"/>
                  <a:ext cx="2009080" cy="13593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879" y="0"/>
                      </a:moveTo>
                      <a:cubicBezTo>
                        <a:pt x="13479" y="2785"/>
                        <a:pt x="9921" y="5200"/>
                        <a:pt x="6228" y="7204"/>
                      </a:cubicBezTo>
                      <a:cubicBezTo>
                        <a:pt x="4867" y="11601"/>
                        <a:pt x="3421" y="15198"/>
                        <a:pt x="2280" y="17480"/>
                      </a:cubicBezTo>
                      <a:cubicBezTo>
                        <a:pt x="1522" y="18995"/>
                        <a:pt x="763" y="20366"/>
                        <a:pt x="0" y="21600"/>
                      </a:cubicBezTo>
                      <a:cubicBezTo>
                        <a:pt x="7669" y="18810"/>
                        <a:pt x="14919" y="14456"/>
                        <a:pt x="21597" y="8793"/>
                      </a:cubicBezTo>
                      <a:lnTo>
                        <a:pt x="21600" y="1552"/>
                      </a:lnTo>
                      <a:cubicBezTo>
                        <a:pt x="21600" y="1552"/>
                        <a:pt x="16879" y="0"/>
                        <a:pt x="1687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</p:grpSp>
        </p:grpSp>
        <p:grpSp>
          <p:nvGrpSpPr>
            <p:cNvPr id="14265" name="Group 14265"/>
            <p:cNvGrpSpPr/>
            <p:nvPr/>
          </p:nvGrpSpPr>
          <p:grpSpPr>
            <a:xfrm>
              <a:off x="21530" y="1693672"/>
              <a:ext cx="5706983" cy="6547960"/>
              <a:chOff x="18815" y="1"/>
              <a:chExt cx="5706982" cy="6547959"/>
            </a:xfrm>
          </p:grpSpPr>
          <p:sp>
            <p:nvSpPr>
              <p:cNvPr id="14259" name="Shape 14259"/>
              <p:cNvSpPr/>
              <p:nvPr/>
            </p:nvSpPr>
            <p:spPr>
              <a:xfrm>
                <a:off x="379935" y="5134363"/>
                <a:ext cx="4946380" cy="1413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069" extrusionOk="0">
                    <a:moveTo>
                      <a:pt x="10885" y="6694"/>
                    </a:moveTo>
                    <a:cubicBezTo>
                      <a:pt x="7055" y="6694"/>
                      <a:pt x="3388" y="4324"/>
                      <a:pt x="0" y="0"/>
                    </a:cubicBezTo>
                    <a:cubicBezTo>
                      <a:pt x="515" y="4220"/>
                      <a:pt x="1463" y="9453"/>
                      <a:pt x="2583" y="13624"/>
                    </a:cubicBezTo>
                    <a:cubicBezTo>
                      <a:pt x="3012" y="15221"/>
                      <a:pt x="3465" y="16663"/>
                      <a:pt x="3930" y="17831"/>
                    </a:cubicBezTo>
                    <a:cubicBezTo>
                      <a:pt x="4123" y="18272"/>
                      <a:pt x="4311" y="18657"/>
                      <a:pt x="4492" y="18992"/>
                    </a:cubicBezTo>
                    <a:cubicBezTo>
                      <a:pt x="5743" y="21301"/>
                      <a:pt x="6729" y="21249"/>
                      <a:pt x="7624" y="20457"/>
                    </a:cubicBezTo>
                    <a:cubicBezTo>
                      <a:pt x="9401" y="18887"/>
                      <a:pt x="10820" y="14403"/>
                      <a:pt x="13241" y="19663"/>
                    </a:cubicBezTo>
                    <a:cubicBezTo>
                      <a:pt x="13476" y="20016"/>
                      <a:pt x="13708" y="20301"/>
                      <a:pt x="13938" y="20520"/>
                    </a:cubicBezTo>
                    <a:cubicBezTo>
                      <a:pt x="15067" y="21600"/>
                      <a:pt x="16144" y="21076"/>
                      <a:pt x="17193" y="19045"/>
                    </a:cubicBezTo>
                    <a:cubicBezTo>
                      <a:pt x="17828" y="17817"/>
                      <a:pt x="18452" y="16036"/>
                      <a:pt x="19070" y="13724"/>
                    </a:cubicBezTo>
                    <a:cubicBezTo>
                      <a:pt x="19380" y="12566"/>
                      <a:pt x="19689" y="11280"/>
                      <a:pt x="19996" y="9859"/>
                    </a:cubicBezTo>
                    <a:cubicBezTo>
                      <a:pt x="20460" y="7718"/>
                      <a:pt x="21047" y="4344"/>
                      <a:pt x="21600" y="220"/>
                    </a:cubicBezTo>
                    <a:cubicBezTo>
                      <a:pt x="18260" y="4407"/>
                      <a:pt x="14650" y="6694"/>
                      <a:pt x="10885" y="6694"/>
                    </a:cubicBezTo>
                    <a:close/>
                  </a:path>
                </a:pathLst>
              </a:custGeom>
              <a:solidFill>
                <a:srgbClr val="222A35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4260" name="Shape 14260"/>
              <p:cNvSpPr/>
              <p:nvPr/>
            </p:nvSpPr>
            <p:spPr>
              <a:xfrm>
                <a:off x="51223" y="3972303"/>
                <a:ext cx="5637510" cy="1352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39" y="13518"/>
                    </a:moveTo>
                    <a:cubicBezTo>
                      <a:pt x="21111" y="9367"/>
                      <a:pt x="21425" y="4781"/>
                      <a:pt x="21600" y="66"/>
                    </a:cubicBezTo>
                    <a:cubicBezTo>
                      <a:pt x="18365" y="6963"/>
                      <a:pt x="14699" y="10854"/>
                      <a:pt x="10815" y="10854"/>
                    </a:cubicBezTo>
                    <a:cubicBezTo>
                      <a:pt x="6919" y="10854"/>
                      <a:pt x="3243" y="6938"/>
                      <a:pt x="0" y="0"/>
                    </a:cubicBezTo>
                    <a:cubicBezTo>
                      <a:pt x="134" y="4083"/>
                      <a:pt x="390" y="8530"/>
                      <a:pt x="794" y="13353"/>
                    </a:cubicBezTo>
                    <a:cubicBezTo>
                      <a:pt x="3883" y="18664"/>
                      <a:pt x="7267" y="21600"/>
                      <a:pt x="10815" y="21600"/>
                    </a:cubicBezTo>
                    <a:cubicBezTo>
                      <a:pt x="14327" y="21600"/>
                      <a:pt x="17677" y="18724"/>
                      <a:pt x="20739" y="13518"/>
                    </a:cubicBezTo>
                    <a:close/>
                  </a:path>
                </a:pathLst>
              </a:custGeom>
              <a:solidFill>
                <a:srgbClr val="222A35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4261" name="Shape 14261"/>
              <p:cNvSpPr/>
              <p:nvPr/>
            </p:nvSpPr>
            <p:spPr>
              <a:xfrm>
                <a:off x="18815" y="2935245"/>
                <a:ext cx="5706982" cy="1472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5" h="21600" extrusionOk="0">
                    <a:moveTo>
                      <a:pt x="21502" y="10960"/>
                    </a:moveTo>
                    <a:cubicBezTo>
                      <a:pt x="21563" y="7270"/>
                      <a:pt x="21507" y="3562"/>
                      <a:pt x="21287" y="0"/>
                    </a:cubicBezTo>
                    <a:cubicBezTo>
                      <a:pt x="18235" y="7423"/>
                      <a:pt x="14628" y="11719"/>
                      <a:pt x="10763" y="11719"/>
                    </a:cubicBezTo>
                    <a:cubicBezTo>
                      <a:pt x="6904" y="11719"/>
                      <a:pt x="3304" y="7439"/>
                      <a:pt x="255" y="41"/>
                    </a:cubicBezTo>
                    <a:cubicBezTo>
                      <a:pt x="59" y="3242"/>
                      <a:pt x="-37" y="6867"/>
                      <a:pt x="13" y="10938"/>
                    </a:cubicBezTo>
                    <a:cubicBezTo>
                      <a:pt x="3204" y="17734"/>
                      <a:pt x="6867" y="21600"/>
                      <a:pt x="10763" y="21600"/>
                    </a:cubicBezTo>
                    <a:cubicBezTo>
                      <a:pt x="14654" y="21600"/>
                      <a:pt x="18313" y="17742"/>
                      <a:pt x="21502" y="10960"/>
                    </a:cubicBezTo>
                    <a:close/>
                  </a:path>
                </a:pathLst>
              </a:custGeom>
              <a:solidFill>
                <a:srgbClr val="222A35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4262" name="Shape 14262"/>
              <p:cNvSpPr/>
              <p:nvPr/>
            </p:nvSpPr>
            <p:spPr>
              <a:xfrm>
                <a:off x="157708" y="2097264"/>
                <a:ext cx="5431041" cy="13939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255"/>
                    </a:moveTo>
                    <a:cubicBezTo>
                      <a:pt x="21286" y="6024"/>
                      <a:pt x="20822" y="2962"/>
                      <a:pt x="20172" y="191"/>
                    </a:cubicBezTo>
                    <a:cubicBezTo>
                      <a:pt x="17472" y="7009"/>
                      <a:pt x="14253" y="10971"/>
                      <a:pt x="10796" y="10971"/>
                    </a:cubicBezTo>
                    <a:cubicBezTo>
                      <a:pt x="7306" y="10971"/>
                      <a:pt x="4060" y="6934"/>
                      <a:pt x="1344" y="0"/>
                    </a:cubicBezTo>
                    <a:cubicBezTo>
                      <a:pt x="824" y="2459"/>
                      <a:pt x="346" y="5536"/>
                      <a:pt x="0" y="9278"/>
                    </a:cubicBezTo>
                    <a:cubicBezTo>
                      <a:pt x="3114" y="17076"/>
                      <a:pt x="6819" y="21600"/>
                      <a:pt x="10796" y="21600"/>
                    </a:cubicBezTo>
                    <a:cubicBezTo>
                      <a:pt x="14776" y="21600"/>
                      <a:pt x="18484" y="17067"/>
                      <a:pt x="21600" y="9255"/>
                    </a:cubicBezTo>
                    <a:close/>
                  </a:path>
                </a:pathLst>
              </a:custGeom>
              <a:solidFill>
                <a:srgbClr val="222A35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4263" name="Shape 14263"/>
              <p:cNvSpPr/>
              <p:nvPr/>
            </p:nvSpPr>
            <p:spPr>
              <a:xfrm>
                <a:off x="657716" y="1574107"/>
                <a:ext cx="4399457" cy="9993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8004"/>
                    </a:moveTo>
                    <a:cubicBezTo>
                      <a:pt x="21040" y="5902"/>
                      <a:pt x="20398" y="3957"/>
                      <a:pt x="19662" y="2206"/>
                    </a:cubicBezTo>
                    <a:cubicBezTo>
                      <a:pt x="19296" y="1331"/>
                      <a:pt x="18945" y="648"/>
                      <a:pt x="18608" y="123"/>
                    </a:cubicBezTo>
                    <a:cubicBezTo>
                      <a:pt x="16284" y="5310"/>
                      <a:pt x="13656" y="8235"/>
                      <a:pt x="10872" y="8235"/>
                    </a:cubicBezTo>
                    <a:cubicBezTo>
                      <a:pt x="8066" y="8235"/>
                      <a:pt x="5418" y="5265"/>
                      <a:pt x="3080" y="0"/>
                    </a:cubicBezTo>
                    <a:cubicBezTo>
                      <a:pt x="2727" y="393"/>
                      <a:pt x="2366" y="938"/>
                      <a:pt x="1998" y="1663"/>
                    </a:cubicBezTo>
                    <a:cubicBezTo>
                      <a:pt x="1411" y="2760"/>
                      <a:pt x="701" y="4719"/>
                      <a:pt x="0" y="7607"/>
                    </a:cubicBezTo>
                    <a:cubicBezTo>
                      <a:pt x="3137" y="16464"/>
                      <a:pt x="6869" y="21600"/>
                      <a:pt x="10872" y="21600"/>
                    </a:cubicBezTo>
                    <a:cubicBezTo>
                      <a:pt x="14815" y="21600"/>
                      <a:pt x="18493" y="16614"/>
                      <a:pt x="21600" y="8004"/>
                    </a:cubicBezTo>
                    <a:close/>
                  </a:path>
                </a:pathLst>
              </a:custGeom>
              <a:solidFill>
                <a:srgbClr val="222A35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4264" name="Shape 14264"/>
              <p:cNvSpPr/>
              <p:nvPr/>
            </p:nvSpPr>
            <p:spPr>
              <a:xfrm>
                <a:off x="1416694" y="1"/>
                <a:ext cx="2402663" cy="1715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6" h="21600" extrusionOk="0">
                    <a:moveTo>
                      <a:pt x="20396" y="981"/>
                    </a:moveTo>
                    <a:cubicBezTo>
                      <a:pt x="18000" y="2134"/>
                      <a:pt x="13952" y="6655"/>
                      <a:pt x="12655" y="13771"/>
                    </a:cubicBezTo>
                    <a:cubicBezTo>
                      <a:pt x="12314" y="15644"/>
                      <a:pt x="12161" y="17694"/>
                      <a:pt x="12282" y="19913"/>
                    </a:cubicBezTo>
                    <a:cubicBezTo>
                      <a:pt x="11781" y="17553"/>
                      <a:pt x="11252" y="15474"/>
                      <a:pt x="10710" y="13639"/>
                    </a:cubicBezTo>
                    <a:cubicBezTo>
                      <a:pt x="6862" y="615"/>
                      <a:pt x="2346" y="0"/>
                      <a:pt x="2346" y="0"/>
                    </a:cubicBezTo>
                    <a:lnTo>
                      <a:pt x="0" y="4863"/>
                    </a:lnTo>
                    <a:cubicBezTo>
                      <a:pt x="0" y="4863"/>
                      <a:pt x="4359" y="6987"/>
                      <a:pt x="7779" y="13003"/>
                    </a:cubicBezTo>
                    <a:cubicBezTo>
                      <a:pt x="9062" y="15260"/>
                      <a:pt x="10212" y="18067"/>
                      <a:pt x="10951" y="21513"/>
                    </a:cubicBezTo>
                    <a:cubicBezTo>
                      <a:pt x="11569" y="21569"/>
                      <a:pt x="12191" y="21600"/>
                      <a:pt x="12818" y="21600"/>
                    </a:cubicBezTo>
                    <a:cubicBezTo>
                      <a:pt x="13895" y="21600"/>
                      <a:pt x="14957" y="21514"/>
                      <a:pt x="16003" y="21353"/>
                    </a:cubicBezTo>
                    <a:cubicBezTo>
                      <a:pt x="18783" y="19099"/>
                      <a:pt x="20725" y="16046"/>
                      <a:pt x="21258" y="11558"/>
                    </a:cubicBezTo>
                    <a:cubicBezTo>
                      <a:pt x="21600" y="8679"/>
                      <a:pt x="21366" y="5213"/>
                      <a:pt x="20396" y="981"/>
                    </a:cubicBezTo>
                    <a:close/>
                  </a:path>
                </a:pathLst>
              </a:custGeom>
              <a:solidFill>
                <a:srgbClr val="222A35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</p:grpSp>
        <p:grpSp>
          <p:nvGrpSpPr>
            <p:cNvPr id="14272" name="Group 14272"/>
            <p:cNvGrpSpPr/>
            <p:nvPr/>
          </p:nvGrpSpPr>
          <p:grpSpPr>
            <a:xfrm>
              <a:off x="2347178" y="3640052"/>
              <a:ext cx="1146858" cy="4271461"/>
              <a:chOff x="0" y="0"/>
              <a:chExt cx="1146857" cy="4271459"/>
            </a:xfrm>
          </p:grpSpPr>
          <p:grpSp>
            <p:nvGrpSpPr>
              <p:cNvPr id="14270" name="Group 14270"/>
              <p:cNvGrpSpPr/>
              <p:nvPr/>
            </p:nvGrpSpPr>
            <p:grpSpPr>
              <a:xfrm>
                <a:off x="0" y="913449"/>
                <a:ext cx="1094661" cy="3358011"/>
                <a:chOff x="0" y="0"/>
                <a:chExt cx="1094660" cy="3358010"/>
              </a:xfrm>
            </p:grpSpPr>
            <p:sp>
              <p:nvSpPr>
                <p:cNvPr id="14266" name="Shape 14266"/>
                <p:cNvSpPr/>
                <p:nvPr/>
              </p:nvSpPr>
              <p:spPr>
                <a:xfrm>
                  <a:off x="0" y="0"/>
                  <a:ext cx="1094661" cy="58031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914400">
                    <a:lnSpc>
                      <a:spcPct val="80000"/>
                    </a:lnSpc>
                    <a:defRPr sz="2500">
                      <a:solidFill>
                        <a:srgbClr val="FFFFFF"/>
                      </a:solidFill>
                      <a:latin typeface="Roboto Bold"/>
                      <a:ea typeface="Roboto Bold"/>
                      <a:cs typeface="Roboto Bold"/>
                      <a:sym typeface="Roboto Bold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200">
                      <a:solidFill>
                        <a:schemeClr val="bg1"/>
                      </a:solidFill>
                    </a:rPr>
                    <a:t>19%</a:t>
                  </a:r>
                </a:p>
              </p:txBody>
            </p:sp>
            <p:sp>
              <p:nvSpPr>
                <p:cNvPr id="14267" name="Shape 14267"/>
                <p:cNvSpPr/>
                <p:nvPr/>
              </p:nvSpPr>
              <p:spPr>
                <a:xfrm>
                  <a:off x="0" y="913947"/>
                  <a:ext cx="1094661" cy="58031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914400">
                    <a:lnSpc>
                      <a:spcPct val="80000"/>
                    </a:lnSpc>
                    <a:defRPr sz="2500">
                      <a:solidFill>
                        <a:srgbClr val="FFFFFF"/>
                      </a:solidFill>
                      <a:latin typeface="Roboto Bold"/>
                      <a:ea typeface="Roboto Bold"/>
                      <a:cs typeface="Roboto Bold"/>
                      <a:sym typeface="Roboto Bold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200">
                      <a:solidFill>
                        <a:schemeClr val="bg1"/>
                      </a:solidFill>
                    </a:rPr>
                    <a:t>31%</a:t>
                  </a:r>
                </a:p>
              </p:txBody>
            </p:sp>
            <p:sp>
              <p:nvSpPr>
                <p:cNvPr id="14268" name="Shape 14268"/>
                <p:cNvSpPr/>
                <p:nvPr/>
              </p:nvSpPr>
              <p:spPr>
                <a:xfrm>
                  <a:off x="0" y="1827894"/>
                  <a:ext cx="1094661" cy="5803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914400">
                    <a:lnSpc>
                      <a:spcPct val="80000"/>
                    </a:lnSpc>
                    <a:defRPr sz="2500">
                      <a:solidFill>
                        <a:srgbClr val="FFFFFF"/>
                      </a:solidFill>
                      <a:latin typeface="Roboto Bold"/>
                      <a:ea typeface="Roboto Bold"/>
                      <a:cs typeface="Roboto Bold"/>
                      <a:sym typeface="Roboto Bold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200">
                      <a:solidFill>
                        <a:schemeClr val="bg1"/>
                      </a:solidFill>
                    </a:rPr>
                    <a:t>9%</a:t>
                  </a:r>
                </a:p>
              </p:txBody>
            </p:sp>
            <p:sp>
              <p:nvSpPr>
                <p:cNvPr id="14269" name="Shape 14269"/>
                <p:cNvSpPr/>
                <p:nvPr/>
              </p:nvSpPr>
              <p:spPr>
                <a:xfrm>
                  <a:off x="0" y="2777698"/>
                  <a:ext cx="1094661" cy="5803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914400">
                    <a:lnSpc>
                      <a:spcPct val="80000"/>
                    </a:lnSpc>
                    <a:defRPr sz="2500">
                      <a:solidFill>
                        <a:srgbClr val="FFFFFF"/>
                      </a:solidFill>
                      <a:latin typeface="Roboto Bold"/>
                      <a:ea typeface="Roboto Bold"/>
                      <a:cs typeface="Roboto Bold"/>
                      <a:sym typeface="Roboto Bold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200">
                      <a:solidFill>
                        <a:schemeClr val="bg1"/>
                      </a:solidFill>
                    </a:rPr>
                    <a:t>20%</a:t>
                  </a:r>
                </a:p>
              </p:txBody>
            </p:sp>
          </p:grpSp>
          <p:sp>
            <p:nvSpPr>
              <p:cNvPr id="14271" name="Shape 14271"/>
              <p:cNvSpPr/>
              <p:nvPr/>
            </p:nvSpPr>
            <p:spPr>
              <a:xfrm>
                <a:off x="52197" y="0"/>
                <a:ext cx="1094661" cy="5803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914400">
                  <a:lnSpc>
                    <a:spcPct val="80000"/>
                  </a:lnSpc>
                  <a:defRPr sz="2500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 dirty="0">
                    <a:solidFill>
                      <a:schemeClr val="bg1"/>
                    </a:solidFill>
                  </a:rPr>
                  <a:t>21%</a:t>
                </a:r>
              </a:p>
            </p:txBody>
          </p:sp>
        </p:grpSp>
      </p:grpSp>
      <p:grpSp>
        <p:nvGrpSpPr>
          <p:cNvPr id="14279" name="Group 14279"/>
          <p:cNvGrpSpPr/>
          <p:nvPr/>
        </p:nvGrpSpPr>
        <p:grpSpPr>
          <a:xfrm>
            <a:off x="4471047" y="303354"/>
            <a:ext cx="3393440" cy="938684"/>
            <a:chOff x="962223" y="65850"/>
            <a:chExt cx="6786878" cy="1877368"/>
          </a:xfrm>
        </p:grpSpPr>
        <p:sp>
          <p:nvSpPr>
            <p:cNvPr id="14274" name="Shape 14274"/>
            <p:cNvSpPr/>
            <p:nvPr/>
          </p:nvSpPr>
          <p:spPr>
            <a:xfrm>
              <a:off x="962223" y="65850"/>
              <a:ext cx="6786878" cy="13182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lnSpc>
                  <a:spcPts val="4090"/>
                </a:lnSpc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Apple Arrow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Process 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4277" name="Group 14277"/>
            <p:cNvGrpSpPr/>
            <p:nvPr/>
          </p:nvGrpSpPr>
          <p:grpSpPr>
            <a:xfrm>
              <a:off x="2307131" y="1879717"/>
              <a:ext cx="3810001" cy="63501"/>
              <a:chOff x="0" y="0"/>
              <a:chExt cx="3810000" cy="63500"/>
            </a:xfrm>
          </p:grpSpPr>
          <p:sp>
            <p:nvSpPr>
              <p:cNvPr id="14275" name="Shape 14275"/>
              <p:cNvSpPr/>
              <p:nvPr/>
            </p:nvSpPr>
            <p:spPr>
              <a:xfrm>
                <a:off x="0" y="0"/>
                <a:ext cx="3810000" cy="63501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4276" name="Shape 14276"/>
              <p:cNvSpPr/>
              <p:nvPr/>
            </p:nvSpPr>
            <p:spPr>
              <a:xfrm>
                <a:off x="1270000" y="0"/>
                <a:ext cx="1270000" cy="635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4278" name="Shape 14278"/>
            <p:cNvSpPr/>
            <p:nvPr/>
          </p:nvSpPr>
          <p:spPr>
            <a:xfrm>
              <a:off x="1181826" y="1230530"/>
              <a:ext cx="6153641" cy="4889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" fill="hold"/>
                                        <p:tgtEl>
                                          <p:spTgt spid="14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" fill="hold"/>
                                        <p:tgtEl>
                                          <p:spTgt spid="14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80" fill="hold"/>
                                        <p:tgtEl>
                                          <p:spTgt spid="14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" fill="hold"/>
                                        <p:tgtEl>
                                          <p:spTgt spid="14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80" fill="hold"/>
                                        <p:tgtEl>
                                          <p:spTgt spid="1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" fill="hold"/>
                                        <p:tgtEl>
                                          <p:spTgt spid="1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80" fill="hold"/>
                                        <p:tgtEl>
                                          <p:spTgt spid="14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" fill="hold"/>
                                        <p:tgtEl>
                                          <p:spTgt spid="14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1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" fill="hold"/>
                                        <p:tgtEl>
                                          <p:spTgt spid="14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" fill="hold"/>
                                        <p:tgtEl>
                                          <p:spTgt spid="14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1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1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80" fill="hold"/>
                                        <p:tgtEl>
                                          <p:spTgt spid="14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" fill="hold"/>
                                        <p:tgtEl>
                                          <p:spTgt spid="14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1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1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80" fill="hold"/>
                                        <p:tgtEl>
                                          <p:spTgt spid="1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" fill="hold"/>
                                        <p:tgtEl>
                                          <p:spTgt spid="14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" presetClass="entr" presetSubtype="32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1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1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 fill="hold"/>
                                        <p:tgtEl>
                                          <p:spTgt spid="1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04" grpId="10" bldLvl="0" animBg="1" advAuto="0"/>
      <p:bldP spid="14208" grpId="3" bldLvl="0" animBg="1" advAuto="0"/>
      <p:bldP spid="14212" grpId="4" bldLvl="0" animBg="1" advAuto="0"/>
      <p:bldP spid="14216" grpId="5" bldLvl="0" animBg="1" advAuto="0"/>
      <p:bldP spid="14220" grpId="6" bldLvl="0" animBg="1" advAuto="0"/>
      <p:bldP spid="14224" grpId="7" bldLvl="0" animBg="1" advAuto="0"/>
      <p:bldP spid="14228" grpId="8" bldLvl="0" animBg="1" advAuto="0"/>
      <p:bldP spid="14229" grpId="9" bldLvl="0" animBg="1" advAuto="0"/>
      <p:bldP spid="14273" grpId="2" bldLvl="0" animBg="1" advAuto="0"/>
      <p:bldP spid="14279" grpId="1" bldLvl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5" name="Shape 14655"/>
          <p:cNvSpPr>
            <a:spLocks noGrp="1"/>
          </p:cNvSpPr>
          <p:nvPr>
            <p:ph type="sldNum" sz="quarter" idx="2"/>
          </p:nvPr>
        </p:nvSpPr>
        <p:spPr>
          <a:xfrm>
            <a:off x="11781385" y="124426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20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4661" name="Group 14661"/>
          <p:cNvGrpSpPr/>
          <p:nvPr/>
        </p:nvGrpSpPr>
        <p:grpSpPr>
          <a:xfrm>
            <a:off x="4096741" y="392254"/>
            <a:ext cx="4074795" cy="730788"/>
            <a:chOff x="1094931" y="243649"/>
            <a:chExt cx="8149590" cy="1461575"/>
          </a:xfrm>
        </p:grpSpPr>
        <p:sp>
          <p:nvSpPr>
            <p:cNvPr id="14656" name="Shape 14656"/>
            <p:cNvSpPr/>
            <p:nvPr/>
          </p:nvSpPr>
          <p:spPr>
            <a:xfrm>
              <a:off x="1094931" y="243649"/>
              <a:ext cx="8149590" cy="96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Arrow Process</a:t>
              </a:r>
              <a:r>
                <a:rPr lang="en-US" sz="3465" baseline="9000" dirty="0" smtClean="0">
                  <a:solidFill>
                    <a:srgbClr val="3D4247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-US" sz="3465" baseline="9000" dirty="0" err="1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Infographic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4659" name="Group 14659"/>
            <p:cNvGrpSpPr/>
            <p:nvPr/>
          </p:nvGrpSpPr>
          <p:grpSpPr>
            <a:xfrm>
              <a:off x="3188447" y="1641722"/>
              <a:ext cx="3810001" cy="63502"/>
              <a:chOff x="0" y="-237990"/>
              <a:chExt cx="3810000" cy="63501"/>
            </a:xfrm>
          </p:grpSpPr>
          <p:sp>
            <p:nvSpPr>
              <p:cNvPr id="14657" name="Shape 14657"/>
              <p:cNvSpPr/>
              <p:nvPr/>
            </p:nvSpPr>
            <p:spPr>
              <a:xfrm>
                <a:off x="0" y="-237990"/>
                <a:ext cx="3810000" cy="63501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4658" name="Shape 14658"/>
              <p:cNvSpPr/>
              <p:nvPr/>
            </p:nvSpPr>
            <p:spPr>
              <a:xfrm>
                <a:off x="1270000" y="-237990"/>
                <a:ext cx="1270000" cy="635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4660" name="Shape 14660"/>
            <p:cNvSpPr/>
            <p:nvPr/>
          </p:nvSpPr>
          <p:spPr>
            <a:xfrm>
              <a:off x="2063142" y="1102384"/>
              <a:ext cx="6153640" cy="398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  <p:grpSp>
        <p:nvGrpSpPr>
          <p:cNvPr id="14665" name="Group 14665"/>
          <p:cNvGrpSpPr/>
          <p:nvPr/>
        </p:nvGrpSpPr>
        <p:grpSpPr>
          <a:xfrm rot="20923270">
            <a:off x="4425168" y="2930901"/>
            <a:ext cx="1353209" cy="1950988"/>
            <a:chOff x="0" y="0"/>
            <a:chExt cx="2706417" cy="3901973"/>
          </a:xfrm>
        </p:grpSpPr>
        <p:sp>
          <p:nvSpPr>
            <p:cNvPr id="14662" name="Shape 14662"/>
            <p:cNvSpPr/>
            <p:nvPr/>
          </p:nvSpPr>
          <p:spPr>
            <a:xfrm>
              <a:off x="0" y="0"/>
              <a:ext cx="2706418" cy="3901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67" y="0"/>
                  </a:moveTo>
                  <a:cubicBezTo>
                    <a:pt x="5163" y="4844"/>
                    <a:pt x="4602" y="10229"/>
                    <a:pt x="4568" y="10640"/>
                  </a:cubicBezTo>
                  <a:lnTo>
                    <a:pt x="0" y="11299"/>
                  </a:lnTo>
                  <a:lnTo>
                    <a:pt x="8281" y="21600"/>
                  </a:lnTo>
                  <a:lnTo>
                    <a:pt x="14908" y="9150"/>
                  </a:lnTo>
                  <a:lnTo>
                    <a:pt x="14753" y="9172"/>
                  </a:lnTo>
                  <a:cubicBezTo>
                    <a:pt x="15732" y="4224"/>
                    <a:pt x="21600" y="2645"/>
                    <a:pt x="21600" y="2645"/>
                  </a:cubicBezTo>
                  <a:cubicBezTo>
                    <a:pt x="21600" y="2645"/>
                    <a:pt x="11779" y="10"/>
                    <a:pt x="11667" y="0"/>
                  </a:cubicBezTo>
                  <a:close/>
                  <a:moveTo>
                    <a:pt x="14917" y="9191"/>
                  </a:moveTo>
                  <a:lnTo>
                    <a:pt x="8322" y="21587"/>
                  </a:lnTo>
                  <a:lnTo>
                    <a:pt x="12485" y="21064"/>
                  </a:lnTo>
                  <a:lnTo>
                    <a:pt x="17510" y="9217"/>
                  </a:lnTo>
                  <a:lnTo>
                    <a:pt x="14917" y="919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4663" name="Shape 14663"/>
            <p:cNvSpPr/>
            <p:nvPr/>
          </p:nvSpPr>
          <p:spPr>
            <a:xfrm rot="16200000">
              <a:off x="1422707" y="465982"/>
              <a:ext cx="1328587" cy="1238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279" y="6609"/>
                  </a:lnTo>
                  <a:cubicBezTo>
                    <a:pt x="15972" y="8657"/>
                    <a:pt x="20650" y="21600"/>
                    <a:pt x="20650" y="21600"/>
                  </a:cubicBezTo>
                  <a:cubicBezTo>
                    <a:pt x="20650" y="21600"/>
                    <a:pt x="21396" y="19528"/>
                    <a:pt x="21600" y="18961"/>
                  </a:cubicBezTo>
                  <a:cubicBezTo>
                    <a:pt x="19972" y="14694"/>
                    <a:pt x="14326" y="3189"/>
                    <a:pt x="0" y="0"/>
                  </a:cubicBezTo>
                  <a:close/>
                </a:path>
              </a:pathLst>
            </a:custGeom>
            <a:solidFill>
              <a:srgbClr val="3D4247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4664" name="Shape 14664"/>
            <p:cNvSpPr/>
            <p:nvPr/>
          </p:nvSpPr>
          <p:spPr>
            <a:xfrm rot="16200000">
              <a:off x="498621" y="2204463"/>
              <a:ext cx="2239290" cy="1151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10" y="9791"/>
                  </a:lnTo>
                  <a:lnTo>
                    <a:pt x="21554" y="21600"/>
                  </a:lnTo>
                  <a:lnTo>
                    <a:pt x="21600" y="155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247">
                <a:alpha val="5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</p:grpSp>
      <p:grpSp>
        <p:nvGrpSpPr>
          <p:cNvPr id="14669" name="Group 14669"/>
          <p:cNvGrpSpPr/>
          <p:nvPr/>
        </p:nvGrpSpPr>
        <p:grpSpPr>
          <a:xfrm rot="20923270">
            <a:off x="4715304" y="2034861"/>
            <a:ext cx="1950988" cy="1353209"/>
            <a:chOff x="0" y="0"/>
            <a:chExt cx="3901974" cy="2706418"/>
          </a:xfrm>
        </p:grpSpPr>
        <p:sp>
          <p:nvSpPr>
            <p:cNvPr id="14666" name="Shape 14666"/>
            <p:cNvSpPr/>
            <p:nvPr/>
          </p:nvSpPr>
          <p:spPr>
            <a:xfrm>
              <a:off x="0" y="0"/>
              <a:ext cx="3901974" cy="2706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01" y="0"/>
                  </a:moveTo>
                  <a:lnTo>
                    <a:pt x="0" y="8281"/>
                  </a:lnTo>
                  <a:lnTo>
                    <a:pt x="12450" y="14908"/>
                  </a:lnTo>
                  <a:lnTo>
                    <a:pt x="12428" y="14753"/>
                  </a:lnTo>
                  <a:cubicBezTo>
                    <a:pt x="17376" y="15732"/>
                    <a:pt x="18955" y="21600"/>
                    <a:pt x="18955" y="21600"/>
                  </a:cubicBezTo>
                  <a:cubicBezTo>
                    <a:pt x="18955" y="21600"/>
                    <a:pt x="21590" y="11779"/>
                    <a:pt x="21600" y="11667"/>
                  </a:cubicBezTo>
                  <a:cubicBezTo>
                    <a:pt x="16756" y="5163"/>
                    <a:pt x="11371" y="4602"/>
                    <a:pt x="10960" y="4568"/>
                  </a:cubicBezTo>
                  <a:lnTo>
                    <a:pt x="10301" y="0"/>
                  </a:lnTo>
                  <a:close/>
                  <a:moveTo>
                    <a:pt x="13" y="8322"/>
                  </a:moveTo>
                  <a:lnTo>
                    <a:pt x="536" y="12485"/>
                  </a:lnTo>
                  <a:lnTo>
                    <a:pt x="12383" y="17510"/>
                  </a:lnTo>
                  <a:lnTo>
                    <a:pt x="12409" y="14917"/>
                  </a:lnTo>
                  <a:lnTo>
                    <a:pt x="13" y="8322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4667" name="Shape 14667"/>
            <p:cNvSpPr/>
            <p:nvPr/>
          </p:nvSpPr>
          <p:spPr>
            <a:xfrm>
              <a:off x="2152342" y="1467583"/>
              <a:ext cx="1328587" cy="1238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279" y="6609"/>
                  </a:lnTo>
                  <a:cubicBezTo>
                    <a:pt x="15972" y="8657"/>
                    <a:pt x="20650" y="21600"/>
                    <a:pt x="20650" y="21600"/>
                  </a:cubicBezTo>
                  <a:cubicBezTo>
                    <a:pt x="20650" y="21600"/>
                    <a:pt x="21396" y="19528"/>
                    <a:pt x="21600" y="18961"/>
                  </a:cubicBezTo>
                  <a:cubicBezTo>
                    <a:pt x="19972" y="14694"/>
                    <a:pt x="14326" y="3189"/>
                    <a:pt x="0" y="0"/>
                  </a:cubicBezTo>
                  <a:close/>
                </a:path>
              </a:pathLst>
            </a:custGeom>
            <a:solidFill>
              <a:srgbClr val="3D4247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4668" name="Shape 14668"/>
            <p:cNvSpPr/>
            <p:nvPr/>
          </p:nvSpPr>
          <p:spPr>
            <a:xfrm>
              <a:off x="2342" y="1042681"/>
              <a:ext cx="2239289" cy="1151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10" y="9791"/>
                  </a:lnTo>
                  <a:lnTo>
                    <a:pt x="21554" y="21600"/>
                  </a:lnTo>
                  <a:lnTo>
                    <a:pt x="21600" y="155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247">
                <a:alpha val="5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</p:grpSp>
      <p:grpSp>
        <p:nvGrpSpPr>
          <p:cNvPr id="14673" name="Group 14673"/>
          <p:cNvGrpSpPr/>
          <p:nvPr/>
        </p:nvGrpSpPr>
        <p:grpSpPr>
          <a:xfrm rot="4723270">
            <a:off x="5923931" y="2629344"/>
            <a:ext cx="1950989" cy="1353209"/>
            <a:chOff x="0" y="0"/>
            <a:chExt cx="3901974" cy="2706418"/>
          </a:xfrm>
        </p:grpSpPr>
        <p:sp>
          <p:nvSpPr>
            <p:cNvPr id="14670" name="Shape 14670"/>
            <p:cNvSpPr/>
            <p:nvPr/>
          </p:nvSpPr>
          <p:spPr>
            <a:xfrm>
              <a:off x="0" y="0"/>
              <a:ext cx="3901974" cy="2706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01" y="0"/>
                  </a:moveTo>
                  <a:lnTo>
                    <a:pt x="0" y="8281"/>
                  </a:lnTo>
                  <a:lnTo>
                    <a:pt x="12450" y="14908"/>
                  </a:lnTo>
                  <a:lnTo>
                    <a:pt x="12428" y="14753"/>
                  </a:lnTo>
                  <a:cubicBezTo>
                    <a:pt x="17376" y="15732"/>
                    <a:pt x="18955" y="21600"/>
                    <a:pt x="18955" y="21600"/>
                  </a:cubicBezTo>
                  <a:cubicBezTo>
                    <a:pt x="18955" y="21600"/>
                    <a:pt x="21590" y="11779"/>
                    <a:pt x="21600" y="11667"/>
                  </a:cubicBezTo>
                  <a:cubicBezTo>
                    <a:pt x="16756" y="5163"/>
                    <a:pt x="11371" y="4602"/>
                    <a:pt x="10960" y="4568"/>
                  </a:cubicBezTo>
                  <a:lnTo>
                    <a:pt x="10301" y="0"/>
                  </a:lnTo>
                  <a:close/>
                  <a:moveTo>
                    <a:pt x="13" y="8322"/>
                  </a:moveTo>
                  <a:lnTo>
                    <a:pt x="536" y="12485"/>
                  </a:lnTo>
                  <a:lnTo>
                    <a:pt x="12383" y="17510"/>
                  </a:lnTo>
                  <a:lnTo>
                    <a:pt x="12409" y="14917"/>
                  </a:lnTo>
                  <a:lnTo>
                    <a:pt x="13" y="8322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4671" name="Shape 14671"/>
            <p:cNvSpPr/>
            <p:nvPr/>
          </p:nvSpPr>
          <p:spPr>
            <a:xfrm>
              <a:off x="2152342" y="1467583"/>
              <a:ext cx="1328587" cy="1238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279" y="6609"/>
                  </a:lnTo>
                  <a:cubicBezTo>
                    <a:pt x="15972" y="8657"/>
                    <a:pt x="20650" y="21600"/>
                    <a:pt x="20650" y="21600"/>
                  </a:cubicBezTo>
                  <a:cubicBezTo>
                    <a:pt x="20650" y="21600"/>
                    <a:pt x="21396" y="19528"/>
                    <a:pt x="21600" y="18961"/>
                  </a:cubicBezTo>
                  <a:cubicBezTo>
                    <a:pt x="19972" y="14694"/>
                    <a:pt x="14326" y="3189"/>
                    <a:pt x="0" y="0"/>
                  </a:cubicBezTo>
                  <a:close/>
                </a:path>
              </a:pathLst>
            </a:custGeom>
            <a:solidFill>
              <a:srgbClr val="3D4247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4672" name="Shape 14672"/>
            <p:cNvSpPr/>
            <p:nvPr/>
          </p:nvSpPr>
          <p:spPr>
            <a:xfrm>
              <a:off x="2344" y="1042683"/>
              <a:ext cx="2239289" cy="1151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10" y="9791"/>
                  </a:lnTo>
                  <a:lnTo>
                    <a:pt x="21554" y="21600"/>
                  </a:lnTo>
                  <a:lnTo>
                    <a:pt x="21600" y="155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247">
                <a:alpha val="5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</p:grpSp>
      <p:grpSp>
        <p:nvGrpSpPr>
          <p:cNvPr id="14677" name="Group 14677"/>
          <p:cNvGrpSpPr/>
          <p:nvPr/>
        </p:nvGrpSpPr>
        <p:grpSpPr>
          <a:xfrm rot="20923270">
            <a:off x="5382155" y="3823783"/>
            <a:ext cx="1903660" cy="1349052"/>
            <a:chOff x="0" y="0"/>
            <a:chExt cx="3807318" cy="2698103"/>
          </a:xfrm>
        </p:grpSpPr>
        <p:sp>
          <p:nvSpPr>
            <p:cNvPr id="14674" name="Shape 14674"/>
            <p:cNvSpPr/>
            <p:nvPr/>
          </p:nvSpPr>
          <p:spPr>
            <a:xfrm>
              <a:off x="0" y="2558"/>
              <a:ext cx="3807319" cy="2695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00" y="0"/>
                  </a:moveTo>
                  <a:lnTo>
                    <a:pt x="0" y="10566"/>
                  </a:lnTo>
                  <a:cubicBezTo>
                    <a:pt x="4816" y="16450"/>
                    <a:pt x="9953" y="16978"/>
                    <a:pt x="10368" y="17011"/>
                  </a:cubicBezTo>
                  <a:lnTo>
                    <a:pt x="11042" y="21600"/>
                  </a:lnTo>
                  <a:lnTo>
                    <a:pt x="21600" y="13286"/>
                  </a:lnTo>
                  <a:lnTo>
                    <a:pt x="8840" y="6632"/>
                  </a:lnTo>
                  <a:lnTo>
                    <a:pt x="8863" y="6787"/>
                  </a:lnTo>
                  <a:cubicBezTo>
                    <a:pt x="4007" y="5846"/>
                    <a:pt x="2334" y="459"/>
                    <a:pt x="2200" y="0"/>
                  </a:cubicBezTo>
                  <a:close/>
                  <a:moveTo>
                    <a:pt x="8909" y="4020"/>
                  </a:moveTo>
                  <a:lnTo>
                    <a:pt x="8882" y="6623"/>
                  </a:lnTo>
                  <a:lnTo>
                    <a:pt x="21587" y="13245"/>
                  </a:lnTo>
                  <a:lnTo>
                    <a:pt x="21051" y="9064"/>
                  </a:lnTo>
                  <a:lnTo>
                    <a:pt x="8909" y="402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4675" name="Shape 14675"/>
            <p:cNvSpPr/>
            <p:nvPr/>
          </p:nvSpPr>
          <p:spPr>
            <a:xfrm>
              <a:off x="338542" y="0"/>
              <a:ext cx="1316434" cy="1230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9" y="0"/>
                  </a:moveTo>
                  <a:lnTo>
                    <a:pt x="0" y="2983"/>
                  </a:lnTo>
                  <a:cubicBezTo>
                    <a:pt x="1838" y="7566"/>
                    <a:pt x="7585" y="18488"/>
                    <a:pt x="21600" y="21600"/>
                  </a:cubicBezTo>
                  <a:lnTo>
                    <a:pt x="20309" y="14946"/>
                  </a:lnTo>
                  <a:cubicBezTo>
                    <a:pt x="5958" y="12951"/>
                    <a:pt x="1118" y="788"/>
                    <a:pt x="819" y="0"/>
                  </a:cubicBezTo>
                  <a:close/>
                </a:path>
              </a:pathLst>
            </a:custGeom>
            <a:solidFill>
              <a:srgbClr val="3D4247">
                <a:alpha val="64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4676" name="Shape 14676"/>
            <p:cNvSpPr/>
            <p:nvPr/>
          </p:nvSpPr>
          <p:spPr>
            <a:xfrm rot="10800000">
              <a:off x="1565749" y="504285"/>
              <a:ext cx="2239290" cy="1151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10" y="9791"/>
                  </a:lnTo>
                  <a:lnTo>
                    <a:pt x="21554" y="21600"/>
                  </a:lnTo>
                  <a:lnTo>
                    <a:pt x="21600" y="155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247">
                <a:alpha val="5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</p:grpSp>
      <p:sp>
        <p:nvSpPr>
          <p:cNvPr id="14678" name="Shape 14678"/>
          <p:cNvSpPr/>
          <p:nvPr/>
        </p:nvSpPr>
        <p:spPr>
          <a:xfrm>
            <a:off x="9059900" y="1961384"/>
            <a:ext cx="1577780" cy="11398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30000"/>
              </a:lnSpc>
              <a:defRPr sz="1800"/>
            </a:pPr>
            <a:r>
              <a:rPr sz="935" dirty="0">
                <a:solidFill>
                  <a:srgbClr val="53585F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</a:t>
            </a:r>
          </a:p>
          <a:p>
            <a:pPr lvl="0" algn="l">
              <a:lnSpc>
                <a:spcPct val="130000"/>
              </a:lnSpc>
              <a:defRPr sz="1800"/>
            </a:pPr>
            <a:r>
              <a:rPr sz="1465" dirty="0">
                <a:solidFill>
                  <a:schemeClr val="accent4"/>
                </a:solidFill>
                <a:latin typeface="Roboto Bold"/>
                <a:ea typeface="Roboto Bold"/>
                <a:cs typeface="Roboto Bold"/>
                <a:sym typeface="Roboto Bold"/>
              </a:rPr>
              <a:t>Beautiful Subtitle</a:t>
            </a:r>
            <a:endParaRPr sz="1465" dirty="0">
              <a:solidFill>
                <a:schemeClr val="accent4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30000"/>
              </a:lnSpc>
              <a:defRPr sz="1800"/>
            </a:pPr>
            <a:r>
              <a:rPr sz="935" dirty="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</a:t>
            </a:r>
          </a:p>
          <a:p>
            <a:pPr lvl="0" algn="l">
              <a:lnSpc>
                <a:spcPct val="130000"/>
              </a:lnSpc>
              <a:defRPr sz="1800"/>
            </a:pPr>
            <a:r>
              <a:rPr sz="935" dirty="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and typesetting industry.</a:t>
            </a:r>
          </a:p>
        </p:txBody>
      </p:sp>
      <p:grpSp>
        <p:nvGrpSpPr>
          <p:cNvPr id="14681" name="Group 14681"/>
          <p:cNvGrpSpPr/>
          <p:nvPr/>
        </p:nvGrpSpPr>
        <p:grpSpPr>
          <a:xfrm>
            <a:off x="8216224" y="2016312"/>
            <a:ext cx="635000" cy="635000"/>
            <a:chOff x="0" y="0"/>
            <a:chExt cx="1270000" cy="1270000"/>
          </a:xfrm>
        </p:grpSpPr>
        <p:sp>
          <p:nvSpPr>
            <p:cNvPr id="14679" name="Shape 14679"/>
            <p:cNvSpPr/>
            <p:nvPr/>
          </p:nvSpPr>
          <p:spPr>
            <a:xfrm>
              <a:off x="0" y="0"/>
              <a:ext cx="1270000" cy="12700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4680" name="Shape 14680"/>
            <p:cNvSpPr/>
            <p:nvPr/>
          </p:nvSpPr>
          <p:spPr>
            <a:xfrm>
              <a:off x="348960" y="352379"/>
              <a:ext cx="572080" cy="565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extrusionOk="0">
                  <a:moveTo>
                    <a:pt x="19969" y="10194"/>
                  </a:moveTo>
                  <a:lnTo>
                    <a:pt x="13338" y="10194"/>
                  </a:lnTo>
                  <a:lnTo>
                    <a:pt x="13338" y="6979"/>
                  </a:lnTo>
                  <a:lnTo>
                    <a:pt x="19969" y="6979"/>
                  </a:lnTo>
                  <a:cubicBezTo>
                    <a:pt x="19969" y="6979"/>
                    <a:pt x="19969" y="10194"/>
                    <a:pt x="19969" y="10194"/>
                  </a:cubicBezTo>
                  <a:close/>
                  <a:moveTo>
                    <a:pt x="18263" y="19707"/>
                  </a:moveTo>
                  <a:lnTo>
                    <a:pt x="12508" y="19707"/>
                  </a:lnTo>
                  <a:lnTo>
                    <a:pt x="12508" y="11828"/>
                  </a:lnTo>
                  <a:lnTo>
                    <a:pt x="18263" y="11828"/>
                  </a:lnTo>
                  <a:cubicBezTo>
                    <a:pt x="18263" y="11828"/>
                    <a:pt x="18263" y="19707"/>
                    <a:pt x="18263" y="19707"/>
                  </a:cubicBezTo>
                  <a:close/>
                  <a:moveTo>
                    <a:pt x="3388" y="11828"/>
                  </a:moveTo>
                  <a:lnTo>
                    <a:pt x="9111" y="11828"/>
                  </a:lnTo>
                  <a:lnTo>
                    <a:pt x="9111" y="19707"/>
                  </a:lnTo>
                  <a:lnTo>
                    <a:pt x="3388" y="19707"/>
                  </a:lnTo>
                  <a:cubicBezTo>
                    <a:pt x="3388" y="19707"/>
                    <a:pt x="3388" y="11828"/>
                    <a:pt x="3388" y="11828"/>
                  </a:cubicBezTo>
                  <a:close/>
                  <a:moveTo>
                    <a:pt x="1631" y="6979"/>
                  </a:moveTo>
                  <a:lnTo>
                    <a:pt x="8312" y="6979"/>
                  </a:lnTo>
                  <a:lnTo>
                    <a:pt x="8312" y="10194"/>
                  </a:lnTo>
                  <a:lnTo>
                    <a:pt x="1631" y="10194"/>
                  </a:lnTo>
                  <a:cubicBezTo>
                    <a:pt x="1631" y="10194"/>
                    <a:pt x="1631" y="6979"/>
                    <a:pt x="1631" y="6979"/>
                  </a:cubicBezTo>
                  <a:close/>
                  <a:moveTo>
                    <a:pt x="6045" y="1930"/>
                  </a:moveTo>
                  <a:cubicBezTo>
                    <a:pt x="6403" y="1571"/>
                    <a:pt x="7014" y="1544"/>
                    <a:pt x="7401" y="1860"/>
                  </a:cubicBezTo>
                  <a:lnTo>
                    <a:pt x="8958" y="4759"/>
                  </a:lnTo>
                  <a:lnTo>
                    <a:pt x="5969" y="3280"/>
                  </a:lnTo>
                  <a:cubicBezTo>
                    <a:pt x="5653" y="2881"/>
                    <a:pt x="5679" y="2298"/>
                    <a:pt x="6045" y="1930"/>
                  </a:cubicBezTo>
                  <a:cubicBezTo>
                    <a:pt x="6045" y="1930"/>
                    <a:pt x="6045" y="1930"/>
                    <a:pt x="6045" y="1930"/>
                  </a:cubicBezTo>
                  <a:close/>
                  <a:moveTo>
                    <a:pt x="13915" y="1860"/>
                  </a:moveTo>
                  <a:cubicBezTo>
                    <a:pt x="14312" y="1537"/>
                    <a:pt x="14900" y="1558"/>
                    <a:pt x="15271" y="1930"/>
                  </a:cubicBezTo>
                  <a:cubicBezTo>
                    <a:pt x="15463" y="2121"/>
                    <a:pt x="15569" y="2376"/>
                    <a:pt x="15569" y="2647"/>
                  </a:cubicBezTo>
                  <a:cubicBezTo>
                    <a:pt x="15569" y="2878"/>
                    <a:pt x="15492" y="3100"/>
                    <a:pt x="15348" y="3280"/>
                  </a:cubicBezTo>
                  <a:lnTo>
                    <a:pt x="12357" y="4759"/>
                  </a:lnTo>
                  <a:cubicBezTo>
                    <a:pt x="12357" y="4759"/>
                    <a:pt x="13915" y="1860"/>
                    <a:pt x="13915" y="1860"/>
                  </a:cubicBezTo>
                  <a:close/>
                  <a:moveTo>
                    <a:pt x="11708" y="10194"/>
                  </a:moveTo>
                  <a:lnTo>
                    <a:pt x="9943" y="10194"/>
                  </a:lnTo>
                  <a:lnTo>
                    <a:pt x="9943" y="6979"/>
                  </a:lnTo>
                  <a:lnTo>
                    <a:pt x="11708" y="6979"/>
                  </a:lnTo>
                  <a:cubicBezTo>
                    <a:pt x="11708" y="6979"/>
                    <a:pt x="11708" y="10194"/>
                    <a:pt x="11708" y="10194"/>
                  </a:cubicBezTo>
                  <a:close/>
                  <a:moveTo>
                    <a:pt x="9928" y="19707"/>
                  </a:moveTo>
                  <a:lnTo>
                    <a:pt x="9928" y="11828"/>
                  </a:lnTo>
                  <a:lnTo>
                    <a:pt x="11693" y="11828"/>
                  </a:lnTo>
                  <a:lnTo>
                    <a:pt x="11693" y="19707"/>
                  </a:lnTo>
                  <a:cubicBezTo>
                    <a:pt x="11693" y="19707"/>
                    <a:pt x="9928" y="19707"/>
                    <a:pt x="9928" y="19707"/>
                  </a:cubicBezTo>
                  <a:close/>
                  <a:moveTo>
                    <a:pt x="20783" y="5346"/>
                  </a:moveTo>
                  <a:lnTo>
                    <a:pt x="14854" y="5346"/>
                  </a:lnTo>
                  <a:lnTo>
                    <a:pt x="16209" y="4673"/>
                  </a:lnTo>
                  <a:cubicBezTo>
                    <a:pt x="16289" y="4635"/>
                    <a:pt x="16361" y="4583"/>
                    <a:pt x="16424" y="4520"/>
                  </a:cubicBezTo>
                  <a:cubicBezTo>
                    <a:pt x="16922" y="4020"/>
                    <a:pt x="17199" y="3354"/>
                    <a:pt x="17199" y="2647"/>
                  </a:cubicBezTo>
                  <a:cubicBezTo>
                    <a:pt x="17199" y="1940"/>
                    <a:pt x="16924" y="1275"/>
                    <a:pt x="16424" y="774"/>
                  </a:cubicBezTo>
                  <a:cubicBezTo>
                    <a:pt x="15393" y="-257"/>
                    <a:pt x="13719" y="-257"/>
                    <a:pt x="12686" y="774"/>
                  </a:cubicBezTo>
                  <a:cubicBezTo>
                    <a:pt x="12631" y="831"/>
                    <a:pt x="12584" y="895"/>
                    <a:pt x="12546" y="965"/>
                  </a:cubicBezTo>
                  <a:lnTo>
                    <a:pt x="10659" y="4476"/>
                  </a:lnTo>
                  <a:lnTo>
                    <a:pt x="8772" y="966"/>
                  </a:lnTo>
                  <a:cubicBezTo>
                    <a:pt x="8732" y="895"/>
                    <a:pt x="8687" y="831"/>
                    <a:pt x="8629" y="776"/>
                  </a:cubicBezTo>
                  <a:cubicBezTo>
                    <a:pt x="7601" y="-259"/>
                    <a:pt x="5923" y="-259"/>
                    <a:pt x="4893" y="776"/>
                  </a:cubicBezTo>
                  <a:cubicBezTo>
                    <a:pt x="3864" y="1807"/>
                    <a:pt x="3864" y="3487"/>
                    <a:pt x="4893" y="4520"/>
                  </a:cubicBezTo>
                  <a:cubicBezTo>
                    <a:pt x="4956" y="4583"/>
                    <a:pt x="5029" y="4635"/>
                    <a:pt x="5109" y="4673"/>
                  </a:cubicBezTo>
                  <a:lnTo>
                    <a:pt x="6462" y="5346"/>
                  </a:lnTo>
                  <a:lnTo>
                    <a:pt x="816" y="5346"/>
                  </a:lnTo>
                  <a:cubicBezTo>
                    <a:pt x="365" y="5346"/>
                    <a:pt x="0" y="5711"/>
                    <a:pt x="0" y="6162"/>
                  </a:cubicBezTo>
                  <a:lnTo>
                    <a:pt x="0" y="11012"/>
                  </a:lnTo>
                  <a:cubicBezTo>
                    <a:pt x="0" y="11463"/>
                    <a:pt x="365" y="11828"/>
                    <a:pt x="816" y="11828"/>
                  </a:cubicBezTo>
                  <a:lnTo>
                    <a:pt x="1758" y="11828"/>
                  </a:lnTo>
                  <a:lnTo>
                    <a:pt x="1758" y="20524"/>
                  </a:lnTo>
                  <a:cubicBezTo>
                    <a:pt x="1758" y="20976"/>
                    <a:pt x="2122" y="21341"/>
                    <a:pt x="2573" y="21341"/>
                  </a:cubicBezTo>
                  <a:lnTo>
                    <a:pt x="19078" y="21341"/>
                  </a:lnTo>
                  <a:cubicBezTo>
                    <a:pt x="19528" y="21341"/>
                    <a:pt x="19893" y="20976"/>
                    <a:pt x="19893" y="20524"/>
                  </a:cubicBezTo>
                  <a:lnTo>
                    <a:pt x="19893" y="11828"/>
                  </a:lnTo>
                  <a:lnTo>
                    <a:pt x="20783" y="11828"/>
                  </a:lnTo>
                  <a:cubicBezTo>
                    <a:pt x="21234" y="11828"/>
                    <a:pt x="21600" y="11463"/>
                    <a:pt x="21600" y="11012"/>
                  </a:cubicBezTo>
                  <a:lnTo>
                    <a:pt x="21600" y="6162"/>
                  </a:lnTo>
                  <a:cubicBezTo>
                    <a:pt x="21600" y="5711"/>
                    <a:pt x="21234" y="5346"/>
                    <a:pt x="20783" y="5346"/>
                  </a:cubicBezTo>
                  <a:cubicBezTo>
                    <a:pt x="20783" y="5346"/>
                    <a:pt x="20783" y="5346"/>
                    <a:pt x="20783" y="534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sp>
        <p:nvSpPr>
          <p:cNvPr id="14682" name="Shape 14682"/>
          <p:cNvSpPr/>
          <p:nvPr/>
        </p:nvSpPr>
        <p:spPr>
          <a:xfrm flipV="1">
            <a:off x="7634369" y="2543648"/>
            <a:ext cx="567831" cy="294484"/>
          </a:xfrm>
          <a:prstGeom prst="line">
            <a:avLst/>
          </a:prstGeom>
          <a:ln w="19050" cmpd="sng">
            <a:solidFill>
              <a:srgbClr val="DCDEE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5"/>
          </a:p>
        </p:txBody>
      </p:sp>
      <p:grpSp>
        <p:nvGrpSpPr>
          <p:cNvPr id="14685" name="Group 14685"/>
          <p:cNvGrpSpPr/>
          <p:nvPr/>
        </p:nvGrpSpPr>
        <p:grpSpPr>
          <a:xfrm>
            <a:off x="7469787" y="2728059"/>
            <a:ext cx="251389" cy="251389"/>
            <a:chOff x="0" y="0"/>
            <a:chExt cx="502777" cy="502777"/>
          </a:xfrm>
        </p:grpSpPr>
        <p:sp>
          <p:nvSpPr>
            <p:cNvPr id="14683" name="Shape 14683"/>
            <p:cNvSpPr/>
            <p:nvPr/>
          </p:nvSpPr>
          <p:spPr>
            <a:xfrm>
              <a:off x="0" y="0"/>
              <a:ext cx="502777" cy="502777"/>
            </a:xfrm>
            <a:prstGeom prst="roundRect">
              <a:avLst>
                <a:gd name="adj" fmla="val 50000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4684" name="Shape 14684"/>
            <p:cNvSpPr/>
            <p:nvPr/>
          </p:nvSpPr>
          <p:spPr>
            <a:xfrm>
              <a:off x="144357" y="41837"/>
              <a:ext cx="239463" cy="4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10000"/>
                </a:lnSpc>
                <a:defRPr sz="2500">
                  <a:solidFill>
                    <a:srgbClr val="3D4247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/>
                <a:t>3</a:t>
              </a:r>
            </a:p>
          </p:txBody>
        </p:sp>
      </p:grpSp>
      <p:sp>
        <p:nvSpPr>
          <p:cNvPr id="14686" name="Shape 14686"/>
          <p:cNvSpPr/>
          <p:nvPr/>
        </p:nvSpPr>
        <p:spPr>
          <a:xfrm>
            <a:off x="9059900" y="3627081"/>
            <a:ext cx="1577780" cy="11398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30000"/>
              </a:lnSpc>
              <a:defRPr sz="1800"/>
            </a:pPr>
            <a:r>
              <a:rPr sz="935" dirty="0">
                <a:solidFill>
                  <a:srgbClr val="53585F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</a:t>
            </a:r>
          </a:p>
          <a:p>
            <a:pPr lvl="0" algn="l">
              <a:lnSpc>
                <a:spcPct val="130000"/>
              </a:lnSpc>
              <a:defRPr sz="1800"/>
            </a:pPr>
            <a:r>
              <a:rPr sz="1465" dirty="0">
                <a:solidFill>
                  <a:schemeClr val="accent3"/>
                </a:solidFill>
                <a:latin typeface="Roboto Bold"/>
                <a:ea typeface="Roboto Bold"/>
                <a:cs typeface="Roboto Bold"/>
                <a:sym typeface="Roboto Bold"/>
              </a:rPr>
              <a:t>Beautiful Subtitle</a:t>
            </a:r>
            <a:endParaRPr sz="1465" dirty="0">
              <a:solidFill>
                <a:schemeClr val="accent3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30000"/>
              </a:lnSpc>
              <a:defRPr sz="1800"/>
            </a:pPr>
            <a:r>
              <a:rPr sz="935" dirty="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</a:t>
            </a:r>
          </a:p>
          <a:p>
            <a:pPr lvl="0" algn="l">
              <a:lnSpc>
                <a:spcPct val="130000"/>
              </a:lnSpc>
              <a:defRPr sz="1800"/>
            </a:pPr>
            <a:r>
              <a:rPr sz="935" dirty="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and typesetting industry.</a:t>
            </a:r>
          </a:p>
        </p:txBody>
      </p:sp>
      <p:sp>
        <p:nvSpPr>
          <p:cNvPr id="14687" name="Shape 14687"/>
          <p:cNvSpPr/>
          <p:nvPr/>
        </p:nvSpPr>
        <p:spPr>
          <a:xfrm flipV="1">
            <a:off x="7634369" y="4227709"/>
            <a:ext cx="567651" cy="276123"/>
          </a:xfrm>
          <a:prstGeom prst="line">
            <a:avLst/>
          </a:prstGeom>
          <a:ln w="19050" cmpd="sng">
            <a:solidFill>
              <a:srgbClr val="DCDEE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5"/>
          </a:p>
        </p:txBody>
      </p:sp>
      <p:grpSp>
        <p:nvGrpSpPr>
          <p:cNvPr id="14690" name="Group 14690"/>
          <p:cNvGrpSpPr/>
          <p:nvPr/>
        </p:nvGrpSpPr>
        <p:grpSpPr>
          <a:xfrm>
            <a:off x="7469787" y="4393757"/>
            <a:ext cx="251389" cy="251389"/>
            <a:chOff x="0" y="0"/>
            <a:chExt cx="502777" cy="502777"/>
          </a:xfrm>
        </p:grpSpPr>
        <p:sp>
          <p:nvSpPr>
            <p:cNvPr id="14688" name="Shape 14688"/>
            <p:cNvSpPr/>
            <p:nvPr/>
          </p:nvSpPr>
          <p:spPr>
            <a:xfrm>
              <a:off x="0" y="0"/>
              <a:ext cx="502777" cy="502777"/>
            </a:xfrm>
            <a:prstGeom prst="roundRect">
              <a:avLst>
                <a:gd name="adj" fmla="val 50000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4689" name="Shape 14689"/>
            <p:cNvSpPr/>
            <p:nvPr/>
          </p:nvSpPr>
          <p:spPr>
            <a:xfrm>
              <a:off x="144357" y="40957"/>
              <a:ext cx="239463" cy="4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10000"/>
                </a:lnSpc>
                <a:defRPr sz="2500">
                  <a:solidFill>
                    <a:srgbClr val="3D4247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/>
                <a:t>4</a:t>
              </a:r>
            </a:p>
          </p:txBody>
        </p:sp>
      </p:grpSp>
      <p:grpSp>
        <p:nvGrpSpPr>
          <p:cNvPr id="14693" name="Group 14693"/>
          <p:cNvGrpSpPr/>
          <p:nvPr/>
        </p:nvGrpSpPr>
        <p:grpSpPr>
          <a:xfrm>
            <a:off x="8216223" y="3682009"/>
            <a:ext cx="635000" cy="635000"/>
            <a:chOff x="0" y="0"/>
            <a:chExt cx="1270000" cy="1270000"/>
          </a:xfrm>
        </p:grpSpPr>
        <p:sp>
          <p:nvSpPr>
            <p:cNvPr id="14691" name="Shape 14691"/>
            <p:cNvSpPr/>
            <p:nvPr/>
          </p:nvSpPr>
          <p:spPr>
            <a:xfrm>
              <a:off x="0" y="0"/>
              <a:ext cx="1270000" cy="127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4692" name="Shape 14692"/>
            <p:cNvSpPr/>
            <p:nvPr/>
          </p:nvSpPr>
          <p:spPr>
            <a:xfrm>
              <a:off x="315279" y="315528"/>
              <a:ext cx="639444" cy="638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600" extrusionOk="0">
                  <a:moveTo>
                    <a:pt x="18045" y="20079"/>
                  </a:moveTo>
                  <a:cubicBezTo>
                    <a:pt x="18045" y="20917"/>
                    <a:pt x="17374" y="21600"/>
                    <a:pt x="16547" y="21600"/>
                  </a:cubicBezTo>
                  <a:cubicBezTo>
                    <a:pt x="15718" y="21600"/>
                    <a:pt x="15048" y="20917"/>
                    <a:pt x="15048" y="20079"/>
                  </a:cubicBezTo>
                  <a:cubicBezTo>
                    <a:pt x="15048" y="19243"/>
                    <a:pt x="15718" y="18564"/>
                    <a:pt x="16547" y="18564"/>
                  </a:cubicBezTo>
                  <a:cubicBezTo>
                    <a:pt x="17374" y="18564"/>
                    <a:pt x="18045" y="19243"/>
                    <a:pt x="18045" y="20079"/>
                  </a:cubicBezTo>
                  <a:cubicBezTo>
                    <a:pt x="18045" y="20079"/>
                    <a:pt x="18045" y="20079"/>
                    <a:pt x="18045" y="20079"/>
                  </a:cubicBezTo>
                  <a:close/>
                  <a:moveTo>
                    <a:pt x="13084" y="20079"/>
                  </a:moveTo>
                  <a:cubicBezTo>
                    <a:pt x="13084" y="20917"/>
                    <a:pt x="12409" y="21600"/>
                    <a:pt x="11581" y="21600"/>
                  </a:cubicBezTo>
                  <a:cubicBezTo>
                    <a:pt x="10753" y="21600"/>
                    <a:pt x="10083" y="20917"/>
                    <a:pt x="10083" y="20079"/>
                  </a:cubicBezTo>
                  <a:cubicBezTo>
                    <a:pt x="10083" y="19243"/>
                    <a:pt x="10753" y="18564"/>
                    <a:pt x="11581" y="18564"/>
                  </a:cubicBezTo>
                  <a:cubicBezTo>
                    <a:pt x="12409" y="18564"/>
                    <a:pt x="13084" y="19243"/>
                    <a:pt x="13084" y="20079"/>
                  </a:cubicBezTo>
                  <a:cubicBezTo>
                    <a:pt x="13084" y="20079"/>
                    <a:pt x="13084" y="20079"/>
                    <a:pt x="13084" y="20079"/>
                  </a:cubicBezTo>
                  <a:close/>
                  <a:moveTo>
                    <a:pt x="15844" y="13343"/>
                  </a:moveTo>
                  <a:lnTo>
                    <a:pt x="15844" y="11839"/>
                  </a:lnTo>
                  <a:lnTo>
                    <a:pt x="17354" y="11839"/>
                  </a:lnTo>
                  <a:lnTo>
                    <a:pt x="16663" y="13343"/>
                  </a:lnTo>
                  <a:cubicBezTo>
                    <a:pt x="16663" y="13343"/>
                    <a:pt x="15844" y="13343"/>
                    <a:pt x="15844" y="13343"/>
                  </a:cubicBezTo>
                  <a:close/>
                  <a:moveTo>
                    <a:pt x="12535" y="11839"/>
                  </a:moveTo>
                  <a:lnTo>
                    <a:pt x="14765" y="11839"/>
                  </a:lnTo>
                  <a:lnTo>
                    <a:pt x="14765" y="13343"/>
                  </a:lnTo>
                  <a:lnTo>
                    <a:pt x="12535" y="13343"/>
                  </a:lnTo>
                  <a:cubicBezTo>
                    <a:pt x="12535" y="13343"/>
                    <a:pt x="12535" y="11839"/>
                    <a:pt x="12535" y="11839"/>
                  </a:cubicBezTo>
                  <a:close/>
                  <a:moveTo>
                    <a:pt x="10091" y="13343"/>
                  </a:moveTo>
                  <a:cubicBezTo>
                    <a:pt x="10058" y="13343"/>
                    <a:pt x="10030" y="13330"/>
                    <a:pt x="10002" y="13314"/>
                  </a:cubicBezTo>
                  <a:lnTo>
                    <a:pt x="9546" y="11839"/>
                  </a:lnTo>
                  <a:lnTo>
                    <a:pt x="11457" y="11839"/>
                  </a:lnTo>
                  <a:lnTo>
                    <a:pt x="11457" y="13343"/>
                  </a:lnTo>
                  <a:cubicBezTo>
                    <a:pt x="11457" y="13343"/>
                    <a:pt x="10091" y="13343"/>
                    <a:pt x="10091" y="13343"/>
                  </a:cubicBezTo>
                  <a:close/>
                  <a:moveTo>
                    <a:pt x="11945" y="2124"/>
                  </a:moveTo>
                  <a:lnTo>
                    <a:pt x="14401" y="5020"/>
                  </a:lnTo>
                  <a:lnTo>
                    <a:pt x="9489" y="5020"/>
                  </a:lnTo>
                  <a:cubicBezTo>
                    <a:pt x="9489" y="5020"/>
                    <a:pt x="11945" y="2124"/>
                    <a:pt x="11945" y="2124"/>
                  </a:cubicBezTo>
                  <a:close/>
                  <a:moveTo>
                    <a:pt x="16922" y="2577"/>
                  </a:moveTo>
                  <a:lnTo>
                    <a:pt x="18130" y="5020"/>
                  </a:lnTo>
                  <a:lnTo>
                    <a:pt x="16579" y="5020"/>
                  </a:lnTo>
                  <a:lnTo>
                    <a:pt x="15124" y="3305"/>
                  </a:lnTo>
                  <a:cubicBezTo>
                    <a:pt x="15124" y="3305"/>
                    <a:pt x="16922" y="2577"/>
                    <a:pt x="16922" y="2577"/>
                  </a:cubicBezTo>
                  <a:close/>
                  <a:moveTo>
                    <a:pt x="15844" y="9330"/>
                  </a:moveTo>
                  <a:lnTo>
                    <a:pt x="18510" y="9330"/>
                  </a:lnTo>
                  <a:lnTo>
                    <a:pt x="17854" y="10752"/>
                  </a:lnTo>
                  <a:lnTo>
                    <a:pt x="15844" y="10752"/>
                  </a:lnTo>
                  <a:cubicBezTo>
                    <a:pt x="15844" y="10752"/>
                    <a:pt x="15844" y="9330"/>
                    <a:pt x="15844" y="9330"/>
                  </a:cubicBezTo>
                  <a:close/>
                  <a:moveTo>
                    <a:pt x="12535" y="9330"/>
                  </a:moveTo>
                  <a:lnTo>
                    <a:pt x="14765" y="9330"/>
                  </a:lnTo>
                  <a:lnTo>
                    <a:pt x="14765" y="10752"/>
                  </a:lnTo>
                  <a:lnTo>
                    <a:pt x="12535" y="10752"/>
                  </a:lnTo>
                  <a:cubicBezTo>
                    <a:pt x="12535" y="10752"/>
                    <a:pt x="12535" y="9330"/>
                    <a:pt x="12535" y="9330"/>
                  </a:cubicBezTo>
                  <a:close/>
                  <a:moveTo>
                    <a:pt x="8765" y="9330"/>
                  </a:moveTo>
                  <a:lnTo>
                    <a:pt x="11457" y="9330"/>
                  </a:lnTo>
                  <a:lnTo>
                    <a:pt x="11457" y="10752"/>
                  </a:lnTo>
                  <a:lnTo>
                    <a:pt x="9206" y="10752"/>
                  </a:lnTo>
                  <a:cubicBezTo>
                    <a:pt x="9206" y="10752"/>
                    <a:pt x="8765" y="9330"/>
                    <a:pt x="8765" y="9330"/>
                  </a:cubicBezTo>
                  <a:close/>
                  <a:moveTo>
                    <a:pt x="11457" y="8240"/>
                  </a:moveTo>
                  <a:lnTo>
                    <a:pt x="8426" y="8240"/>
                  </a:lnTo>
                  <a:lnTo>
                    <a:pt x="8031" y="6974"/>
                  </a:lnTo>
                  <a:cubicBezTo>
                    <a:pt x="8007" y="6880"/>
                    <a:pt x="7986" y="6802"/>
                    <a:pt x="7974" y="6741"/>
                  </a:cubicBezTo>
                  <a:lnTo>
                    <a:pt x="11457" y="6741"/>
                  </a:lnTo>
                  <a:cubicBezTo>
                    <a:pt x="11457" y="6741"/>
                    <a:pt x="11457" y="8240"/>
                    <a:pt x="11457" y="8240"/>
                  </a:cubicBezTo>
                  <a:close/>
                  <a:moveTo>
                    <a:pt x="14769" y="8240"/>
                  </a:moveTo>
                  <a:lnTo>
                    <a:pt x="12535" y="8240"/>
                  </a:lnTo>
                  <a:lnTo>
                    <a:pt x="12535" y="6741"/>
                  </a:lnTo>
                  <a:lnTo>
                    <a:pt x="14765" y="6741"/>
                  </a:lnTo>
                  <a:lnTo>
                    <a:pt x="14765" y="8240"/>
                  </a:lnTo>
                  <a:cubicBezTo>
                    <a:pt x="14765" y="8240"/>
                    <a:pt x="14769" y="8240"/>
                    <a:pt x="14769" y="8240"/>
                  </a:cubicBezTo>
                  <a:close/>
                  <a:moveTo>
                    <a:pt x="19664" y="6741"/>
                  </a:moveTo>
                  <a:cubicBezTo>
                    <a:pt x="19657" y="6798"/>
                    <a:pt x="19641" y="6862"/>
                    <a:pt x="19612" y="6935"/>
                  </a:cubicBezTo>
                  <a:lnTo>
                    <a:pt x="19010" y="8240"/>
                  </a:lnTo>
                  <a:lnTo>
                    <a:pt x="15844" y="8240"/>
                  </a:lnTo>
                  <a:lnTo>
                    <a:pt x="15844" y="6741"/>
                  </a:lnTo>
                  <a:cubicBezTo>
                    <a:pt x="15844" y="6741"/>
                    <a:pt x="19664" y="6741"/>
                    <a:pt x="19664" y="6741"/>
                  </a:cubicBezTo>
                  <a:close/>
                  <a:moveTo>
                    <a:pt x="18202" y="14070"/>
                  </a:moveTo>
                  <a:lnTo>
                    <a:pt x="21171" y="7623"/>
                  </a:lnTo>
                  <a:cubicBezTo>
                    <a:pt x="21600" y="6578"/>
                    <a:pt x="21414" y="5221"/>
                    <a:pt x="19996" y="5053"/>
                  </a:cubicBezTo>
                  <a:lnTo>
                    <a:pt x="18061" y="1142"/>
                  </a:lnTo>
                  <a:cubicBezTo>
                    <a:pt x="17871" y="751"/>
                    <a:pt x="17414" y="579"/>
                    <a:pt x="17014" y="739"/>
                  </a:cubicBezTo>
                  <a:lnTo>
                    <a:pt x="14151" y="1896"/>
                  </a:lnTo>
                  <a:cubicBezTo>
                    <a:pt x="14098" y="1916"/>
                    <a:pt x="14058" y="1957"/>
                    <a:pt x="14009" y="1989"/>
                  </a:cubicBezTo>
                  <a:lnTo>
                    <a:pt x="12575" y="290"/>
                  </a:lnTo>
                  <a:cubicBezTo>
                    <a:pt x="12418" y="106"/>
                    <a:pt x="12187" y="0"/>
                    <a:pt x="11945" y="0"/>
                  </a:cubicBezTo>
                  <a:cubicBezTo>
                    <a:pt x="11703" y="0"/>
                    <a:pt x="11473" y="106"/>
                    <a:pt x="11315" y="290"/>
                  </a:cubicBezTo>
                  <a:lnTo>
                    <a:pt x="7283" y="5050"/>
                  </a:lnTo>
                  <a:cubicBezTo>
                    <a:pt x="7276" y="5058"/>
                    <a:pt x="7276" y="5069"/>
                    <a:pt x="7271" y="5078"/>
                  </a:cubicBezTo>
                  <a:cubicBezTo>
                    <a:pt x="6839" y="3599"/>
                    <a:pt x="6516" y="2488"/>
                    <a:pt x="6444" y="2226"/>
                  </a:cubicBezTo>
                  <a:cubicBezTo>
                    <a:pt x="6120" y="1128"/>
                    <a:pt x="5542" y="0"/>
                    <a:pt x="3696" y="0"/>
                  </a:cubicBezTo>
                  <a:lnTo>
                    <a:pt x="828" y="0"/>
                  </a:lnTo>
                  <a:cubicBezTo>
                    <a:pt x="372" y="0"/>
                    <a:pt x="0" y="376"/>
                    <a:pt x="0" y="836"/>
                  </a:cubicBezTo>
                  <a:cubicBezTo>
                    <a:pt x="0" y="1299"/>
                    <a:pt x="372" y="1675"/>
                    <a:pt x="828" y="1675"/>
                  </a:cubicBezTo>
                  <a:lnTo>
                    <a:pt x="3696" y="1675"/>
                  </a:lnTo>
                  <a:cubicBezTo>
                    <a:pt x="4371" y="1675"/>
                    <a:pt x="4593" y="1800"/>
                    <a:pt x="4852" y="2700"/>
                  </a:cubicBezTo>
                  <a:cubicBezTo>
                    <a:pt x="5130" y="3656"/>
                    <a:pt x="8725" y="16035"/>
                    <a:pt x="8725" y="16035"/>
                  </a:cubicBezTo>
                  <a:cubicBezTo>
                    <a:pt x="8734" y="16059"/>
                    <a:pt x="8746" y="16089"/>
                    <a:pt x="8754" y="16116"/>
                  </a:cubicBezTo>
                  <a:cubicBezTo>
                    <a:pt x="8794" y="16207"/>
                    <a:pt x="9707" y="18408"/>
                    <a:pt x="12006" y="18408"/>
                  </a:cubicBezTo>
                  <a:lnTo>
                    <a:pt x="18485" y="18408"/>
                  </a:lnTo>
                  <a:cubicBezTo>
                    <a:pt x="18941" y="18408"/>
                    <a:pt x="19313" y="18032"/>
                    <a:pt x="19313" y="17572"/>
                  </a:cubicBezTo>
                  <a:cubicBezTo>
                    <a:pt x="19313" y="17110"/>
                    <a:pt x="18941" y="16734"/>
                    <a:pt x="18485" y="16734"/>
                  </a:cubicBezTo>
                  <a:lnTo>
                    <a:pt x="12006" y="16734"/>
                  </a:lnTo>
                  <a:cubicBezTo>
                    <a:pt x="10919" y="16734"/>
                    <a:pt x="10386" y="15700"/>
                    <a:pt x="10301" y="15511"/>
                  </a:cubicBezTo>
                  <a:cubicBezTo>
                    <a:pt x="10277" y="15434"/>
                    <a:pt x="10232" y="15279"/>
                    <a:pt x="10168" y="15058"/>
                  </a:cubicBezTo>
                  <a:lnTo>
                    <a:pt x="16873" y="15058"/>
                  </a:lnTo>
                  <a:cubicBezTo>
                    <a:pt x="17725" y="15058"/>
                    <a:pt x="18121" y="14339"/>
                    <a:pt x="18202" y="14070"/>
                  </a:cubicBezTo>
                  <a:cubicBezTo>
                    <a:pt x="18202" y="14070"/>
                    <a:pt x="18202" y="14070"/>
                    <a:pt x="18202" y="1407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sp>
        <p:nvSpPr>
          <p:cNvPr id="14694" name="Shape 14694"/>
          <p:cNvSpPr/>
          <p:nvPr/>
        </p:nvSpPr>
        <p:spPr>
          <a:xfrm>
            <a:off x="1368952" y="1961384"/>
            <a:ext cx="1577780" cy="11398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r">
              <a:lnSpc>
                <a:spcPct val="130000"/>
              </a:lnSpc>
              <a:defRPr sz="1800"/>
            </a:pPr>
            <a:r>
              <a:rPr sz="935" dirty="0">
                <a:solidFill>
                  <a:srgbClr val="53585F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</a:t>
            </a:r>
          </a:p>
          <a:p>
            <a:pPr lvl="0" algn="r">
              <a:lnSpc>
                <a:spcPct val="130000"/>
              </a:lnSpc>
              <a:defRPr sz="1800"/>
            </a:pPr>
            <a:r>
              <a:rPr sz="1465" dirty="0">
                <a:solidFill>
                  <a:schemeClr val="accent1"/>
                </a:solidFill>
                <a:latin typeface="Roboto Bold"/>
                <a:ea typeface="Roboto Bold"/>
                <a:cs typeface="Roboto Bold"/>
                <a:sym typeface="Roboto Bold"/>
              </a:rPr>
              <a:t>Beautiful Subtitle</a:t>
            </a:r>
            <a:endParaRPr sz="1465" dirty="0">
              <a:solidFill>
                <a:schemeClr val="accent1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r">
              <a:lnSpc>
                <a:spcPct val="130000"/>
              </a:lnSpc>
              <a:defRPr sz="1800"/>
            </a:pPr>
            <a:r>
              <a:rPr sz="935" dirty="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</a:t>
            </a:r>
          </a:p>
          <a:p>
            <a:pPr lvl="0" algn="r">
              <a:lnSpc>
                <a:spcPct val="130000"/>
              </a:lnSpc>
              <a:defRPr sz="1800"/>
            </a:pPr>
            <a:r>
              <a:rPr sz="935" dirty="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and typesetting industry.</a:t>
            </a:r>
          </a:p>
        </p:txBody>
      </p:sp>
      <p:sp>
        <p:nvSpPr>
          <p:cNvPr id="14695" name="Shape 14695"/>
          <p:cNvSpPr/>
          <p:nvPr/>
        </p:nvSpPr>
        <p:spPr>
          <a:xfrm flipH="1" flipV="1">
            <a:off x="3804432" y="2543649"/>
            <a:ext cx="567831" cy="294484"/>
          </a:xfrm>
          <a:prstGeom prst="line">
            <a:avLst/>
          </a:prstGeom>
          <a:ln w="19050" cmpd="sng">
            <a:solidFill>
              <a:srgbClr val="DCDEE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5"/>
          </a:p>
        </p:txBody>
      </p:sp>
      <p:grpSp>
        <p:nvGrpSpPr>
          <p:cNvPr id="14698" name="Group 14698"/>
          <p:cNvGrpSpPr/>
          <p:nvPr/>
        </p:nvGrpSpPr>
        <p:grpSpPr>
          <a:xfrm>
            <a:off x="4285456" y="2728059"/>
            <a:ext cx="251389" cy="251389"/>
            <a:chOff x="0" y="0"/>
            <a:chExt cx="502777" cy="502777"/>
          </a:xfrm>
        </p:grpSpPr>
        <p:sp>
          <p:nvSpPr>
            <p:cNvPr id="14696" name="Shape 14696"/>
            <p:cNvSpPr/>
            <p:nvPr/>
          </p:nvSpPr>
          <p:spPr>
            <a:xfrm flipH="1">
              <a:off x="0" y="0"/>
              <a:ext cx="502777" cy="502777"/>
            </a:xfrm>
            <a:prstGeom prst="roundRect">
              <a:avLst>
                <a:gd name="adj" fmla="val 50000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4697" name="Shape 14697"/>
            <p:cNvSpPr/>
            <p:nvPr/>
          </p:nvSpPr>
          <p:spPr>
            <a:xfrm>
              <a:off x="118957" y="41837"/>
              <a:ext cx="239463" cy="4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10000"/>
                </a:lnSpc>
                <a:defRPr sz="2500">
                  <a:solidFill>
                    <a:srgbClr val="3D4247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/>
                <a:t>1</a:t>
              </a:r>
            </a:p>
          </p:txBody>
        </p:sp>
      </p:grpSp>
      <p:sp>
        <p:nvSpPr>
          <p:cNvPr id="14699" name="Shape 14699"/>
          <p:cNvSpPr/>
          <p:nvPr/>
        </p:nvSpPr>
        <p:spPr>
          <a:xfrm>
            <a:off x="1368952" y="3627083"/>
            <a:ext cx="1577780" cy="11398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r">
              <a:lnSpc>
                <a:spcPct val="130000"/>
              </a:lnSpc>
              <a:defRPr sz="1800"/>
            </a:pPr>
            <a:r>
              <a:rPr sz="935" dirty="0">
                <a:solidFill>
                  <a:srgbClr val="53585F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</a:t>
            </a:r>
          </a:p>
          <a:p>
            <a:pPr lvl="0" algn="r">
              <a:lnSpc>
                <a:spcPct val="130000"/>
              </a:lnSpc>
              <a:defRPr sz="1800"/>
            </a:pPr>
            <a:r>
              <a:rPr sz="1465" dirty="0">
                <a:solidFill>
                  <a:schemeClr val="accent2"/>
                </a:solidFill>
                <a:latin typeface="Roboto Bold"/>
                <a:ea typeface="Roboto Bold"/>
                <a:cs typeface="Roboto Bold"/>
                <a:sym typeface="Roboto Bold"/>
              </a:rPr>
              <a:t>Beautiful Subtitle</a:t>
            </a:r>
            <a:endParaRPr sz="1465" dirty="0">
              <a:solidFill>
                <a:schemeClr val="accent2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r">
              <a:lnSpc>
                <a:spcPct val="130000"/>
              </a:lnSpc>
              <a:defRPr sz="1800"/>
            </a:pPr>
            <a:r>
              <a:rPr sz="935" dirty="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</a:t>
            </a:r>
          </a:p>
          <a:p>
            <a:pPr lvl="0" algn="r">
              <a:lnSpc>
                <a:spcPct val="130000"/>
              </a:lnSpc>
              <a:defRPr sz="1800"/>
            </a:pPr>
            <a:r>
              <a:rPr sz="935" dirty="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and typesetting industry.</a:t>
            </a:r>
          </a:p>
        </p:txBody>
      </p:sp>
      <p:sp>
        <p:nvSpPr>
          <p:cNvPr id="14700" name="Shape 14700"/>
          <p:cNvSpPr/>
          <p:nvPr/>
        </p:nvSpPr>
        <p:spPr>
          <a:xfrm flipH="1" flipV="1">
            <a:off x="3804612" y="4227709"/>
            <a:ext cx="567651" cy="276121"/>
          </a:xfrm>
          <a:prstGeom prst="line">
            <a:avLst/>
          </a:prstGeom>
          <a:ln w="19050" cmpd="sng">
            <a:solidFill>
              <a:srgbClr val="DCDEE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5"/>
          </a:p>
        </p:txBody>
      </p:sp>
      <p:grpSp>
        <p:nvGrpSpPr>
          <p:cNvPr id="14703" name="Group 14703"/>
          <p:cNvGrpSpPr/>
          <p:nvPr/>
        </p:nvGrpSpPr>
        <p:grpSpPr>
          <a:xfrm>
            <a:off x="4285456" y="4393757"/>
            <a:ext cx="251389" cy="251389"/>
            <a:chOff x="0" y="0"/>
            <a:chExt cx="502777" cy="502777"/>
          </a:xfrm>
        </p:grpSpPr>
        <p:sp>
          <p:nvSpPr>
            <p:cNvPr id="14701" name="Shape 14701"/>
            <p:cNvSpPr/>
            <p:nvPr/>
          </p:nvSpPr>
          <p:spPr>
            <a:xfrm flipH="1">
              <a:off x="0" y="0"/>
              <a:ext cx="502777" cy="502777"/>
            </a:xfrm>
            <a:prstGeom prst="roundRect">
              <a:avLst>
                <a:gd name="adj" fmla="val 50000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4702" name="Shape 14702"/>
            <p:cNvSpPr/>
            <p:nvPr/>
          </p:nvSpPr>
          <p:spPr>
            <a:xfrm>
              <a:off x="118957" y="41837"/>
              <a:ext cx="239463" cy="4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ct val="110000"/>
                </a:lnSpc>
                <a:defRPr sz="2500">
                  <a:solidFill>
                    <a:srgbClr val="3D4247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/>
                <a:t>2</a:t>
              </a:r>
            </a:p>
          </p:txBody>
        </p:sp>
      </p:grpSp>
      <p:grpSp>
        <p:nvGrpSpPr>
          <p:cNvPr id="14706" name="Group 14706"/>
          <p:cNvGrpSpPr/>
          <p:nvPr/>
        </p:nvGrpSpPr>
        <p:grpSpPr>
          <a:xfrm>
            <a:off x="3155409" y="3682011"/>
            <a:ext cx="635000" cy="635000"/>
            <a:chOff x="0" y="0"/>
            <a:chExt cx="1270000" cy="1270000"/>
          </a:xfrm>
        </p:grpSpPr>
        <p:sp>
          <p:nvSpPr>
            <p:cNvPr id="14704" name="Shape 14704"/>
            <p:cNvSpPr/>
            <p:nvPr/>
          </p:nvSpPr>
          <p:spPr>
            <a:xfrm>
              <a:off x="0" y="0"/>
              <a:ext cx="1270000" cy="127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4705" name="Shape 14705"/>
            <p:cNvSpPr/>
            <p:nvPr/>
          </p:nvSpPr>
          <p:spPr>
            <a:xfrm>
              <a:off x="260554" y="260911"/>
              <a:ext cx="748889" cy="748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0" y="0"/>
                  </a:moveTo>
                  <a:cubicBezTo>
                    <a:pt x="7928" y="0"/>
                    <a:pt x="5203" y="1128"/>
                    <a:pt x="3165" y="3168"/>
                  </a:cubicBezTo>
                  <a:cubicBezTo>
                    <a:pt x="1127" y="5208"/>
                    <a:pt x="0" y="7915"/>
                    <a:pt x="0" y="10800"/>
                  </a:cubicBezTo>
                  <a:cubicBezTo>
                    <a:pt x="0" y="13685"/>
                    <a:pt x="1127" y="16392"/>
                    <a:pt x="3165" y="18432"/>
                  </a:cubicBezTo>
                  <a:cubicBezTo>
                    <a:pt x="5203" y="20472"/>
                    <a:pt x="7928" y="21600"/>
                    <a:pt x="10810" y="21600"/>
                  </a:cubicBezTo>
                  <a:cubicBezTo>
                    <a:pt x="13693" y="21600"/>
                    <a:pt x="16396" y="20472"/>
                    <a:pt x="18435" y="18432"/>
                  </a:cubicBezTo>
                  <a:cubicBezTo>
                    <a:pt x="20474" y="16392"/>
                    <a:pt x="21600" y="13685"/>
                    <a:pt x="21600" y="10800"/>
                  </a:cubicBezTo>
                  <a:cubicBezTo>
                    <a:pt x="21600" y="7915"/>
                    <a:pt x="20474" y="5208"/>
                    <a:pt x="18435" y="3168"/>
                  </a:cubicBezTo>
                  <a:cubicBezTo>
                    <a:pt x="16396" y="1128"/>
                    <a:pt x="13693" y="0"/>
                    <a:pt x="10810" y="0"/>
                  </a:cubicBezTo>
                  <a:close/>
                  <a:moveTo>
                    <a:pt x="10810" y="1810"/>
                  </a:moveTo>
                  <a:cubicBezTo>
                    <a:pt x="15761" y="1810"/>
                    <a:pt x="19771" y="5845"/>
                    <a:pt x="19771" y="10800"/>
                  </a:cubicBezTo>
                  <a:cubicBezTo>
                    <a:pt x="19771" y="15756"/>
                    <a:pt x="15761" y="19790"/>
                    <a:pt x="10810" y="19790"/>
                  </a:cubicBezTo>
                  <a:cubicBezTo>
                    <a:pt x="5860" y="19790"/>
                    <a:pt x="1829" y="15756"/>
                    <a:pt x="1829" y="10800"/>
                  </a:cubicBezTo>
                  <a:cubicBezTo>
                    <a:pt x="1829" y="5845"/>
                    <a:pt x="5860" y="1810"/>
                    <a:pt x="10810" y="1810"/>
                  </a:cubicBezTo>
                  <a:close/>
                  <a:moveTo>
                    <a:pt x="11262" y="2633"/>
                  </a:moveTo>
                  <a:cubicBezTo>
                    <a:pt x="10861" y="2633"/>
                    <a:pt x="10522" y="2950"/>
                    <a:pt x="10523" y="3353"/>
                  </a:cubicBezTo>
                  <a:cubicBezTo>
                    <a:pt x="10523" y="3756"/>
                    <a:pt x="10860" y="4094"/>
                    <a:pt x="11262" y="4094"/>
                  </a:cubicBezTo>
                  <a:cubicBezTo>
                    <a:pt x="11666" y="4092"/>
                    <a:pt x="11982" y="3756"/>
                    <a:pt x="11982" y="3353"/>
                  </a:cubicBezTo>
                  <a:cubicBezTo>
                    <a:pt x="11980" y="2951"/>
                    <a:pt x="11664" y="2631"/>
                    <a:pt x="11262" y="2633"/>
                  </a:cubicBezTo>
                  <a:close/>
                  <a:moveTo>
                    <a:pt x="7501" y="3970"/>
                  </a:moveTo>
                  <a:cubicBezTo>
                    <a:pt x="7321" y="3922"/>
                    <a:pt x="7120" y="3951"/>
                    <a:pt x="6947" y="4053"/>
                  </a:cubicBezTo>
                  <a:cubicBezTo>
                    <a:pt x="6599" y="4254"/>
                    <a:pt x="6477" y="4691"/>
                    <a:pt x="6679" y="5040"/>
                  </a:cubicBezTo>
                  <a:cubicBezTo>
                    <a:pt x="6815" y="5272"/>
                    <a:pt x="7066" y="5410"/>
                    <a:pt x="7316" y="5410"/>
                  </a:cubicBezTo>
                  <a:cubicBezTo>
                    <a:pt x="7440" y="5410"/>
                    <a:pt x="7572" y="5374"/>
                    <a:pt x="7686" y="5307"/>
                  </a:cubicBezTo>
                  <a:cubicBezTo>
                    <a:pt x="8034" y="5106"/>
                    <a:pt x="8155" y="4668"/>
                    <a:pt x="7954" y="4320"/>
                  </a:cubicBezTo>
                  <a:cubicBezTo>
                    <a:pt x="7852" y="4146"/>
                    <a:pt x="7681" y="4018"/>
                    <a:pt x="7501" y="3970"/>
                  </a:cubicBezTo>
                  <a:close/>
                  <a:moveTo>
                    <a:pt x="14366" y="3970"/>
                  </a:moveTo>
                  <a:cubicBezTo>
                    <a:pt x="14186" y="4019"/>
                    <a:pt x="14014" y="4145"/>
                    <a:pt x="13914" y="4320"/>
                  </a:cubicBezTo>
                  <a:cubicBezTo>
                    <a:pt x="13713" y="4668"/>
                    <a:pt x="13833" y="5108"/>
                    <a:pt x="14181" y="5307"/>
                  </a:cubicBezTo>
                  <a:cubicBezTo>
                    <a:pt x="14296" y="5374"/>
                    <a:pt x="14427" y="5410"/>
                    <a:pt x="14551" y="5410"/>
                  </a:cubicBezTo>
                  <a:cubicBezTo>
                    <a:pt x="14802" y="5410"/>
                    <a:pt x="15053" y="5274"/>
                    <a:pt x="15188" y="5040"/>
                  </a:cubicBezTo>
                  <a:cubicBezTo>
                    <a:pt x="15389" y="4690"/>
                    <a:pt x="15269" y="4254"/>
                    <a:pt x="14921" y="4053"/>
                  </a:cubicBezTo>
                  <a:cubicBezTo>
                    <a:pt x="14747" y="3952"/>
                    <a:pt x="14546" y="3922"/>
                    <a:pt x="14366" y="3970"/>
                  </a:cubicBezTo>
                  <a:close/>
                  <a:moveTo>
                    <a:pt x="10892" y="5266"/>
                  </a:moveTo>
                  <a:cubicBezTo>
                    <a:pt x="10700" y="5266"/>
                    <a:pt x="10535" y="5424"/>
                    <a:pt x="10523" y="5616"/>
                  </a:cubicBezTo>
                  <a:lnTo>
                    <a:pt x="10153" y="11109"/>
                  </a:lnTo>
                  <a:lnTo>
                    <a:pt x="9536" y="11067"/>
                  </a:lnTo>
                  <a:cubicBezTo>
                    <a:pt x="9455" y="11062"/>
                    <a:pt x="9370" y="11094"/>
                    <a:pt x="9310" y="11150"/>
                  </a:cubicBezTo>
                  <a:cubicBezTo>
                    <a:pt x="9250" y="11206"/>
                    <a:pt x="9207" y="11274"/>
                    <a:pt x="9207" y="11355"/>
                  </a:cubicBezTo>
                  <a:lnTo>
                    <a:pt x="9207" y="12178"/>
                  </a:lnTo>
                  <a:cubicBezTo>
                    <a:pt x="9207" y="12260"/>
                    <a:pt x="9250" y="12328"/>
                    <a:pt x="9310" y="12384"/>
                  </a:cubicBezTo>
                  <a:cubicBezTo>
                    <a:pt x="9364" y="12435"/>
                    <a:pt x="9442" y="12466"/>
                    <a:pt x="9516" y="12466"/>
                  </a:cubicBezTo>
                  <a:cubicBezTo>
                    <a:pt x="9523" y="12466"/>
                    <a:pt x="9530" y="12466"/>
                    <a:pt x="9536" y="12466"/>
                  </a:cubicBezTo>
                  <a:lnTo>
                    <a:pt x="10050" y="12425"/>
                  </a:lnTo>
                  <a:lnTo>
                    <a:pt x="10009" y="12981"/>
                  </a:lnTo>
                  <a:cubicBezTo>
                    <a:pt x="10002" y="13083"/>
                    <a:pt x="10042" y="13174"/>
                    <a:pt x="10112" y="13248"/>
                  </a:cubicBezTo>
                  <a:cubicBezTo>
                    <a:pt x="10181" y="13323"/>
                    <a:pt x="10277" y="13371"/>
                    <a:pt x="10379" y="13371"/>
                  </a:cubicBezTo>
                  <a:lnTo>
                    <a:pt x="11386" y="13371"/>
                  </a:lnTo>
                  <a:cubicBezTo>
                    <a:pt x="11588" y="13371"/>
                    <a:pt x="11756" y="13204"/>
                    <a:pt x="11756" y="13001"/>
                  </a:cubicBezTo>
                  <a:cubicBezTo>
                    <a:pt x="11756" y="12983"/>
                    <a:pt x="11715" y="12322"/>
                    <a:pt x="11715" y="12322"/>
                  </a:cubicBezTo>
                  <a:lnTo>
                    <a:pt x="15455" y="12055"/>
                  </a:lnTo>
                  <a:cubicBezTo>
                    <a:pt x="15610" y="12045"/>
                    <a:pt x="15722" y="11921"/>
                    <a:pt x="15722" y="11767"/>
                  </a:cubicBezTo>
                  <a:cubicBezTo>
                    <a:pt x="15722" y="11611"/>
                    <a:pt x="15610" y="11490"/>
                    <a:pt x="15455" y="11479"/>
                  </a:cubicBezTo>
                  <a:lnTo>
                    <a:pt x="11632" y="11211"/>
                  </a:lnTo>
                  <a:lnTo>
                    <a:pt x="11242" y="5616"/>
                  </a:lnTo>
                  <a:cubicBezTo>
                    <a:pt x="11228" y="5424"/>
                    <a:pt x="11086" y="5266"/>
                    <a:pt x="10892" y="5266"/>
                  </a:cubicBezTo>
                  <a:close/>
                  <a:moveTo>
                    <a:pt x="4501" y="6603"/>
                  </a:moveTo>
                  <a:cubicBezTo>
                    <a:pt x="4321" y="6652"/>
                    <a:pt x="4150" y="6779"/>
                    <a:pt x="4049" y="6953"/>
                  </a:cubicBezTo>
                  <a:cubicBezTo>
                    <a:pt x="3848" y="7302"/>
                    <a:pt x="3968" y="7738"/>
                    <a:pt x="4316" y="7941"/>
                  </a:cubicBezTo>
                  <a:cubicBezTo>
                    <a:pt x="4431" y="8005"/>
                    <a:pt x="4563" y="8043"/>
                    <a:pt x="4686" y="8043"/>
                  </a:cubicBezTo>
                  <a:cubicBezTo>
                    <a:pt x="4938" y="8043"/>
                    <a:pt x="5189" y="7907"/>
                    <a:pt x="5323" y="7673"/>
                  </a:cubicBezTo>
                  <a:cubicBezTo>
                    <a:pt x="5524" y="7324"/>
                    <a:pt x="5404" y="6886"/>
                    <a:pt x="5056" y="6686"/>
                  </a:cubicBezTo>
                  <a:cubicBezTo>
                    <a:pt x="4882" y="6585"/>
                    <a:pt x="4681" y="6555"/>
                    <a:pt x="4501" y="6603"/>
                  </a:cubicBezTo>
                  <a:close/>
                  <a:moveTo>
                    <a:pt x="17366" y="6603"/>
                  </a:moveTo>
                  <a:cubicBezTo>
                    <a:pt x="17186" y="6556"/>
                    <a:pt x="16985" y="6584"/>
                    <a:pt x="16811" y="6686"/>
                  </a:cubicBezTo>
                  <a:cubicBezTo>
                    <a:pt x="16465" y="6888"/>
                    <a:pt x="16342" y="7325"/>
                    <a:pt x="16544" y="7673"/>
                  </a:cubicBezTo>
                  <a:cubicBezTo>
                    <a:pt x="16679" y="7906"/>
                    <a:pt x="16931" y="8043"/>
                    <a:pt x="17181" y="8043"/>
                  </a:cubicBezTo>
                  <a:cubicBezTo>
                    <a:pt x="17306" y="8043"/>
                    <a:pt x="17435" y="8007"/>
                    <a:pt x="17551" y="7941"/>
                  </a:cubicBezTo>
                  <a:cubicBezTo>
                    <a:pt x="17898" y="7738"/>
                    <a:pt x="18000" y="7302"/>
                    <a:pt x="17798" y="6953"/>
                  </a:cubicBezTo>
                  <a:cubicBezTo>
                    <a:pt x="17697" y="6779"/>
                    <a:pt x="17546" y="6651"/>
                    <a:pt x="17366" y="6603"/>
                  </a:cubicBezTo>
                  <a:close/>
                  <a:moveTo>
                    <a:pt x="4028" y="9874"/>
                  </a:moveTo>
                  <a:cubicBezTo>
                    <a:pt x="3626" y="9875"/>
                    <a:pt x="3287" y="10191"/>
                    <a:pt x="3288" y="10594"/>
                  </a:cubicBezTo>
                  <a:cubicBezTo>
                    <a:pt x="3288" y="10995"/>
                    <a:pt x="3626" y="11335"/>
                    <a:pt x="4028" y="11335"/>
                  </a:cubicBezTo>
                  <a:cubicBezTo>
                    <a:pt x="4430" y="11334"/>
                    <a:pt x="4748" y="10995"/>
                    <a:pt x="4747" y="10594"/>
                  </a:cubicBezTo>
                  <a:cubicBezTo>
                    <a:pt x="4747" y="10191"/>
                    <a:pt x="4431" y="9874"/>
                    <a:pt x="4028" y="9874"/>
                  </a:cubicBezTo>
                  <a:close/>
                  <a:moveTo>
                    <a:pt x="18497" y="9874"/>
                  </a:moveTo>
                  <a:cubicBezTo>
                    <a:pt x="18095" y="9875"/>
                    <a:pt x="17756" y="10193"/>
                    <a:pt x="17757" y="10594"/>
                  </a:cubicBezTo>
                  <a:lnTo>
                    <a:pt x="17757" y="10615"/>
                  </a:lnTo>
                  <a:cubicBezTo>
                    <a:pt x="17757" y="11017"/>
                    <a:pt x="18095" y="11355"/>
                    <a:pt x="18497" y="11355"/>
                  </a:cubicBezTo>
                  <a:cubicBezTo>
                    <a:pt x="18899" y="11355"/>
                    <a:pt x="19216" y="11017"/>
                    <a:pt x="19216" y="10615"/>
                  </a:cubicBezTo>
                  <a:lnTo>
                    <a:pt x="19216" y="10594"/>
                  </a:lnTo>
                  <a:cubicBezTo>
                    <a:pt x="19215" y="10191"/>
                    <a:pt x="18898" y="9874"/>
                    <a:pt x="18497" y="9874"/>
                  </a:cubicBezTo>
                  <a:close/>
                  <a:moveTo>
                    <a:pt x="4871" y="13845"/>
                  </a:moveTo>
                  <a:cubicBezTo>
                    <a:pt x="4691" y="13797"/>
                    <a:pt x="4490" y="13826"/>
                    <a:pt x="4316" y="13927"/>
                  </a:cubicBezTo>
                  <a:cubicBezTo>
                    <a:pt x="3968" y="14128"/>
                    <a:pt x="3846" y="14566"/>
                    <a:pt x="4049" y="14914"/>
                  </a:cubicBezTo>
                  <a:cubicBezTo>
                    <a:pt x="4184" y="15148"/>
                    <a:pt x="4435" y="15285"/>
                    <a:pt x="4686" y="15285"/>
                  </a:cubicBezTo>
                  <a:cubicBezTo>
                    <a:pt x="4810" y="15285"/>
                    <a:pt x="4941" y="15248"/>
                    <a:pt x="5056" y="15182"/>
                  </a:cubicBezTo>
                  <a:cubicBezTo>
                    <a:pt x="5403" y="14980"/>
                    <a:pt x="5525" y="14542"/>
                    <a:pt x="5323" y="14194"/>
                  </a:cubicBezTo>
                  <a:cubicBezTo>
                    <a:pt x="5222" y="14020"/>
                    <a:pt x="5051" y="13893"/>
                    <a:pt x="4871" y="13845"/>
                  </a:cubicBezTo>
                  <a:close/>
                  <a:moveTo>
                    <a:pt x="16996" y="13845"/>
                  </a:moveTo>
                  <a:cubicBezTo>
                    <a:pt x="16816" y="13893"/>
                    <a:pt x="16645" y="14020"/>
                    <a:pt x="16544" y="14194"/>
                  </a:cubicBezTo>
                  <a:cubicBezTo>
                    <a:pt x="16344" y="14542"/>
                    <a:pt x="16463" y="14980"/>
                    <a:pt x="16811" y="15182"/>
                  </a:cubicBezTo>
                  <a:cubicBezTo>
                    <a:pt x="16926" y="15248"/>
                    <a:pt x="17058" y="15285"/>
                    <a:pt x="17181" y="15285"/>
                  </a:cubicBezTo>
                  <a:cubicBezTo>
                    <a:pt x="17434" y="15285"/>
                    <a:pt x="17683" y="15148"/>
                    <a:pt x="17818" y="14914"/>
                  </a:cubicBezTo>
                  <a:cubicBezTo>
                    <a:pt x="18019" y="14566"/>
                    <a:pt x="17898" y="14129"/>
                    <a:pt x="17551" y="13927"/>
                  </a:cubicBezTo>
                  <a:cubicBezTo>
                    <a:pt x="17378" y="13826"/>
                    <a:pt x="17176" y="13796"/>
                    <a:pt x="16996" y="13845"/>
                  </a:cubicBezTo>
                  <a:close/>
                  <a:moveTo>
                    <a:pt x="7131" y="16478"/>
                  </a:moveTo>
                  <a:cubicBezTo>
                    <a:pt x="6952" y="16526"/>
                    <a:pt x="6780" y="16654"/>
                    <a:pt x="6679" y="16827"/>
                  </a:cubicBezTo>
                  <a:cubicBezTo>
                    <a:pt x="6479" y="17176"/>
                    <a:pt x="6599" y="17613"/>
                    <a:pt x="6947" y="17815"/>
                  </a:cubicBezTo>
                  <a:cubicBezTo>
                    <a:pt x="7061" y="17882"/>
                    <a:pt x="7193" y="17918"/>
                    <a:pt x="7316" y="17918"/>
                  </a:cubicBezTo>
                  <a:cubicBezTo>
                    <a:pt x="7568" y="17918"/>
                    <a:pt x="7819" y="17781"/>
                    <a:pt x="7954" y="17547"/>
                  </a:cubicBezTo>
                  <a:cubicBezTo>
                    <a:pt x="8155" y="17198"/>
                    <a:pt x="8034" y="16761"/>
                    <a:pt x="7686" y="16560"/>
                  </a:cubicBezTo>
                  <a:cubicBezTo>
                    <a:pt x="7512" y="16460"/>
                    <a:pt x="7311" y="16430"/>
                    <a:pt x="7131" y="16478"/>
                  </a:cubicBezTo>
                  <a:close/>
                  <a:moveTo>
                    <a:pt x="14736" y="16478"/>
                  </a:moveTo>
                  <a:cubicBezTo>
                    <a:pt x="14556" y="16430"/>
                    <a:pt x="14355" y="16459"/>
                    <a:pt x="14181" y="16560"/>
                  </a:cubicBezTo>
                  <a:cubicBezTo>
                    <a:pt x="13833" y="16762"/>
                    <a:pt x="13711" y="17200"/>
                    <a:pt x="13914" y="17547"/>
                  </a:cubicBezTo>
                  <a:cubicBezTo>
                    <a:pt x="14048" y="17781"/>
                    <a:pt x="14300" y="17918"/>
                    <a:pt x="14551" y="17918"/>
                  </a:cubicBezTo>
                  <a:cubicBezTo>
                    <a:pt x="14674" y="17918"/>
                    <a:pt x="14807" y="17882"/>
                    <a:pt x="14921" y="17815"/>
                  </a:cubicBezTo>
                  <a:cubicBezTo>
                    <a:pt x="15269" y="17614"/>
                    <a:pt x="15389" y="17176"/>
                    <a:pt x="15188" y="16827"/>
                  </a:cubicBezTo>
                  <a:cubicBezTo>
                    <a:pt x="15087" y="16653"/>
                    <a:pt x="14916" y="16526"/>
                    <a:pt x="14736" y="16478"/>
                  </a:cubicBezTo>
                  <a:close/>
                  <a:moveTo>
                    <a:pt x="11262" y="17774"/>
                  </a:moveTo>
                  <a:cubicBezTo>
                    <a:pt x="10861" y="17774"/>
                    <a:pt x="10523" y="18091"/>
                    <a:pt x="10523" y="18494"/>
                  </a:cubicBezTo>
                  <a:cubicBezTo>
                    <a:pt x="10524" y="18896"/>
                    <a:pt x="10861" y="19235"/>
                    <a:pt x="11262" y="19234"/>
                  </a:cubicBezTo>
                  <a:cubicBezTo>
                    <a:pt x="11664" y="19234"/>
                    <a:pt x="11983" y="18896"/>
                    <a:pt x="11982" y="18494"/>
                  </a:cubicBezTo>
                  <a:cubicBezTo>
                    <a:pt x="11982" y="18092"/>
                    <a:pt x="11664" y="17774"/>
                    <a:pt x="11262" y="177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709" name="Group 14709"/>
          <p:cNvGrpSpPr/>
          <p:nvPr/>
        </p:nvGrpSpPr>
        <p:grpSpPr>
          <a:xfrm>
            <a:off x="3155408" y="2016312"/>
            <a:ext cx="635000" cy="635000"/>
            <a:chOff x="0" y="0"/>
            <a:chExt cx="1270000" cy="1270000"/>
          </a:xfrm>
        </p:grpSpPr>
        <p:sp>
          <p:nvSpPr>
            <p:cNvPr id="14707" name="Shape 14707"/>
            <p:cNvSpPr/>
            <p:nvPr/>
          </p:nvSpPr>
          <p:spPr>
            <a:xfrm>
              <a:off x="0" y="0"/>
              <a:ext cx="1270000" cy="127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>
                <a:solidFill>
                  <a:schemeClr val="accent1"/>
                </a:solidFill>
              </a:endParaRPr>
            </a:p>
          </p:txBody>
        </p:sp>
        <p:sp>
          <p:nvSpPr>
            <p:cNvPr id="14708" name="Shape 14708"/>
            <p:cNvSpPr/>
            <p:nvPr/>
          </p:nvSpPr>
          <p:spPr>
            <a:xfrm>
              <a:off x="268156" y="278815"/>
              <a:ext cx="733688" cy="71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extrusionOk="0">
                  <a:moveTo>
                    <a:pt x="10044" y="0"/>
                  </a:moveTo>
                  <a:cubicBezTo>
                    <a:pt x="7698" y="0"/>
                    <a:pt x="5836" y="1120"/>
                    <a:pt x="4822" y="3144"/>
                  </a:cubicBezTo>
                  <a:cubicBezTo>
                    <a:pt x="4504" y="3799"/>
                    <a:pt x="4322" y="4444"/>
                    <a:pt x="4194" y="4966"/>
                  </a:cubicBezTo>
                  <a:cubicBezTo>
                    <a:pt x="1722" y="5424"/>
                    <a:pt x="0" y="7435"/>
                    <a:pt x="0" y="10078"/>
                  </a:cubicBezTo>
                  <a:cubicBezTo>
                    <a:pt x="0" y="11777"/>
                    <a:pt x="781" y="13362"/>
                    <a:pt x="2083" y="14309"/>
                  </a:cubicBezTo>
                  <a:cubicBezTo>
                    <a:pt x="2653" y="14731"/>
                    <a:pt x="3466" y="14603"/>
                    <a:pt x="3881" y="14016"/>
                  </a:cubicBezTo>
                  <a:cubicBezTo>
                    <a:pt x="4293" y="13426"/>
                    <a:pt x="4168" y="12590"/>
                    <a:pt x="3595" y="12164"/>
                  </a:cubicBezTo>
                  <a:cubicBezTo>
                    <a:pt x="2963" y="11708"/>
                    <a:pt x="2568" y="10929"/>
                    <a:pt x="2568" y="10078"/>
                  </a:cubicBezTo>
                  <a:cubicBezTo>
                    <a:pt x="2568" y="8513"/>
                    <a:pt x="3686" y="7493"/>
                    <a:pt x="5336" y="7493"/>
                  </a:cubicBezTo>
                  <a:cubicBezTo>
                    <a:pt x="6032" y="7493"/>
                    <a:pt x="6559" y="6917"/>
                    <a:pt x="6591" y="6200"/>
                  </a:cubicBezTo>
                  <a:cubicBezTo>
                    <a:pt x="6591" y="5840"/>
                    <a:pt x="6778" y="2586"/>
                    <a:pt x="10044" y="2586"/>
                  </a:cubicBezTo>
                  <a:cubicBezTo>
                    <a:pt x="11438" y="2586"/>
                    <a:pt x="12438" y="3122"/>
                    <a:pt x="13040" y="4231"/>
                  </a:cubicBezTo>
                  <a:cubicBezTo>
                    <a:pt x="13549" y="5180"/>
                    <a:pt x="13611" y="6200"/>
                    <a:pt x="13611" y="6200"/>
                  </a:cubicBezTo>
                  <a:cubicBezTo>
                    <a:pt x="13641" y="6884"/>
                    <a:pt x="14200" y="7434"/>
                    <a:pt x="14866" y="7434"/>
                  </a:cubicBezTo>
                  <a:lnTo>
                    <a:pt x="16293" y="7434"/>
                  </a:lnTo>
                  <a:cubicBezTo>
                    <a:pt x="17942" y="7434"/>
                    <a:pt x="19060" y="8481"/>
                    <a:pt x="19061" y="10049"/>
                  </a:cubicBezTo>
                  <a:cubicBezTo>
                    <a:pt x="19061" y="11355"/>
                    <a:pt x="18244" y="12344"/>
                    <a:pt x="17006" y="12605"/>
                  </a:cubicBezTo>
                  <a:cubicBezTo>
                    <a:pt x="16310" y="12735"/>
                    <a:pt x="15852" y="13413"/>
                    <a:pt x="15979" y="14133"/>
                  </a:cubicBezTo>
                  <a:cubicBezTo>
                    <a:pt x="16106" y="14753"/>
                    <a:pt x="16603" y="15191"/>
                    <a:pt x="17206" y="15191"/>
                  </a:cubicBezTo>
                  <a:cubicBezTo>
                    <a:pt x="17301" y="15191"/>
                    <a:pt x="17369" y="15193"/>
                    <a:pt x="17463" y="15162"/>
                  </a:cubicBezTo>
                  <a:cubicBezTo>
                    <a:pt x="19904" y="14670"/>
                    <a:pt x="21600" y="12567"/>
                    <a:pt x="21600" y="10020"/>
                  </a:cubicBezTo>
                  <a:cubicBezTo>
                    <a:pt x="21567" y="7049"/>
                    <a:pt x="19340" y="4878"/>
                    <a:pt x="16264" y="4878"/>
                  </a:cubicBezTo>
                  <a:lnTo>
                    <a:pt x="15922" y="4878"/>
                  </a:lnTo>
                  <a:cubicBezTo>
                    <a:pt x="15794" y="4355"/>
                    <a:pt x="15612" y="3765"/>
                    <a:pt x="15294" y="3144"/>
                  </a:cubicBezTo>
                  <a:cubicBezTo>
                    <a:pt x="14249" y="1120"/>
                    <a:pt x="12358" y="0"/>
                    <a:pt x="10044" y="0"/>
                  </a:cubicBezTo>
                  <a:close/>
                  <a:moveTo>
                    <a:pt x="8161" y="10372"/>
                  </a:moveTo>
                  <a:cubicBezTo>
                    <a:pt x="7558" y="10211"/>
                    <a:pt x="6950" y="10575"/>
                    <a:pt x="6791" y="11195"/>
                  </a:cubicBezTo>
                  <a:lnTo>
                    <a:pt x="6420" y="12635"/>
                  </a:lnTo>
                  <a:cubicBezTo>
                    <a:pt x="6293" y="13256"/>
                    <a:pt x="6647" y="13881"/>
                    <a:pt x="7219" y="14045"/>
                  </a:cubicBezTo>
                  <a:cubicBezTo>
                    <a:pt x="7314" y="14078"/>
                    <a:pt x="7410" y="14074"/>
                    <a:pt x="7504" y="14074"/>
                  </a:cubicBezTo>
                  <a:cubicBezTo>
                    <a:pt x="7981" y="14074"/>
                    <a:pt x="8462" y="13745"/>
                    <a:pt x="8589" y="13222"/>
                  </a:cubicBezTo>
                  <a:lnTo>
                    <a:pt x="8960" y="11782"/>
                  </a:lnTo>
                  <a:cubicBezTo>
                    <a:pt x="9118" y="11164"/>
                    <a:pt x="8763" y="10537"/>
                    <a:pt x="8161" y="10372"/>
                  </a:cubicBezTo>
                  <a:close/>
                  <a:moveTo>
                    <a:pt x="15465" y="10372"/>
                  </a:moveTo>
                  <a:cubicBezTo>
                    <a:pt x="14862" y="10208"/>
                    <a:pt x="14284" y="10574"/>
                    <a:pt x="14124" y="11195"/>
                  </a:cubicBezTo>
                  <a:lnTo>
                    <a:pt x="13725" y="12635"/>
                  </a:lnTo>
                  <a:cubicBezTo>
                    <a:pt x="13566" y="13254"/>
                    <a:pt x="13921" y="13881"/>
                    <a:pt x="14524" y="14045"/>
                  </a:cubicBezTo>
                  <a:cubicBezTo>
                    <a:pt x="14617" y="14076"/>
                    <a:pt x="14714" y="14074"/>
                    <a:pt x="14809" y="14074"/>
                  </a:cubicBezTo>
                  <a:cubicBezTo>
                    <a:pt x="15283" y="14074"/>
                    <a:pt x="15766" y="13743"/>
                    <a:pt x="15893" y="13222"/>
                  </a:cubicBezTo>
                  <a:lnTo>
                    <a:pt x="16264" y="11782"/>
                  </a:lnTo>
                  <a:cubicBezTo>
                    <a:pt x="16424" y="11163"/>
                    <a:pt x="16067" y="10535"/>
                    <a:pt x="15465" y="10372"/>
                  </a:cubicBezTo>
                  <a:close/>
                  <a:moveTo>
                    <a:pt x="10900" y="12253"/>
                  </a:moveTo>
                  <a:cubicBezTo>
                    <a:pt x="10298" y="12090"/>
                    <a:pt x="9718" y="12456"/>
                    <a:pt x="9559" y="13075"/>
                  </a:cubicBezTo>
                  <a:lnTo>
                    <a:pt x="9159" y="14515"/>
                  </a:lnTo>
                  <a:cubicBezTo>
                    <a:pt x="9000" y="15135"/>
                    <a:pt x="9355" y="15761"/>
                    <a:pt x="9958" y="15925"/>
                  </a:cubicBezTo>
                  <a:cubicBezTo>
                    <a:pt x="10052" y="15959"/>
                    <a:pt x="10147" y="15955"/>
                    <a:pt x="10244" y="15955"/>
                  </a:cubicBezTo>
                  <a:cubicBezTo>
                    <a:pt x="10719" y="15955"/>
                    <a:pt x="11202" y="15625"/>
                    <a:pt x="11328" y="15103"/>
                  </a:cubicBezTo>
                  <a:lnTo>
                    <a:pt x="11699" y="13663"/>
                  </a:lnTo>
                  <a:cubicBezTo>
                    <a:pt x="11856" y="13044"/>
                    <a:pt x="11471" y="12416"/>
                    <a:pt x="10900" y="12253"/>
                  </a:cubicBezTo>
                  <a:close/>
                  <a:moveTo>
                    <a:pt x="6334" y="15073"/>
                  </a:moveTo>
                  <a:cubicBezTo>
                    <a:pt x="5733" y="14910"/>
                    <a:pt x="5150" y="15274"/>
                    <a:pt x="4993" y="15896"/>
                  </a:cubicBezTo>
                  <a:lnTo>
                    <a:pt x="4594" y="17336"/>
                  </a:lnTo>
                  <a:cubicBezTo>
                    <a:pt x="4437" y="17957"/>
                    <a:pt x="4791" y="18584"/>
                    <a:pt x="5393" y="18746"/>
                  </a:cubicBezTo>
                  <a:cubicBezTo>
                    <a:pt x="5489" y="18780"/>
                    <a:pt x="5581" y="18776"/>
                    <a:pt x="5678" y="18776"/>
                  </a:cubicBezTo>
                  <a:cubicBezTo>
                    <a:pt x="6153" y="18776"/>
                    <a:pt x="6635" y="18446"/>
                    <a:pt x="6762" y="17923"/>
                  </a:cubicBezTo>
                  <a:lnTo>
                    <a:pt x="7133" y="16484"/>
                  </a:lnTo>
                  <a:cubicBezTo>
                    <a:pt x="7260" y="15897"/>
                    <a:pt x="6905" y="15236"/>
                    <a:pt x="6334" y="15073"/>
                  </a:cubicBezTo>
                  <a:close/>
                  <a:moveTo>
                    <a:pt x="13639" y="15073"/>
                  </a:moveTo>
                  <a:cubicBezTo>
                    <a:pt x="13037" y="14910"/>
                    <a:pt x="12457" y="15274"/>
                    <a:pt x="12298" y="15896"/>
                  </a:cubicBezTo>
                  <a:lnTo>
                    <a:pt x="11899" y="17336"/>
                  </a:lnTo>
                  <a:cubicBezTo>
                    <a:pt x="11739" y="17957"/>
                    <a:pt x="12094" y="18584"/>
                    <a:pt x="12697" y="18746"/>
                  </a:cubicBezTo>
                  <a:cubicBezTo>
                    <a:pt x="12792" y="18780"/>
                    <a:pt x="12886" y="18776"/>
                    <a:pt x="12983" y="18776"/>
                  </a:cubicBezTo>
                  <a:cubicBezTo>
                    <a:pt x="13458" y="18776"/>
                    <a:pt x="13940" y="18446"/>
                    <a:pt x="14067" y="17923"/>
                  </a:cubicBezTo>
                  <a:lnTo>
                    <a:pt x="14438" y="16484"/>
                  </a:lnTo>
                  <a:cubicBezTo>
                    <a:pt x="14596" y="15897"/>
                    <a:pt x="14242" y="15236"/>
                    <a:pt x="13639" y="15073"/>
                  </a:cubicBezTo>
                  <a:close/>
                  <a:moveTo>
                    <a:pt x="9074" y="17894"/>
                  </a:moveTo>
                  <a:cubicBezTo>
                    <a:pt x="8471" y="17732"/>
                    <a:pt x="7892" y="18097"/>
                    <a:pt x="7733" y="18717"/>
                  </a:cubicBezTo>
                  <a:lnTo>
                    <a:pt x="7333" y="20157"/>
                  </a:lnTo>
                  <a:cubicBezTo>
                    <a:pt x="7175" y="20777"/>
                    <a:pt x="7529" y="21403"/>
                    <a:pt x="8132" y="21567"/>
                  </a:cubicBezTo>
                  <a:cubicBezTo>
                    <a:pt x="8228" y="21600"/>
                    <a:pt x="8321" y="21596"/>
                    <a:pt x="8417" y="21596"/>
                  </a:cubicBezTo>
                  <a:cubicBezTo>
                    <a:pt x="8893" y="21596"/>
                    <a:pt x="9375" y="21266"/>
                    <a:pt x="9502" y="20744"/>
                  </a:cubicBezTo>
                  <a:lnTo>
                    <a:pt x="9873" y="19304"/>
                  </a:lnTo>
                  <a:cubicBezTo>
                    <a:pt x="10030" y="18683"/>
                    <a:pt x="9676" y="18058"/>
                    <a:pt x="9074" y="1789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sp>
        <p:nvSpPr>
          <p:cNvPr id="14710" name="Shape 14710"/>
          <p:cNvSpPr/>
          <p:nvPr/>
        </p:nvSpPr>
        <p:spPr>
          <a:xfrm>
            <a:off x="1368952" y="4999487"/>
            <a:ext cx="1577780" cy="102044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r">
              <a:defRPr sz="1800"/>
            </a:pPr>
            <a:r>
              <a:rPr sz="3465" dirty="0">
                <a:solidFill>
                  <a:schemeClr val="accent2"/>
                </a:solidFill>
                <a:latin typeface="Roboto Bold"/>
                <a:ea typeface="Roboto Bold"/>
                <a:cs typeface="Roboto Bold"/>
                <a:sym typeface="Roboto Bold"/>
              </a:rPr>
              <a:t>85%</a:t>
            </a:r>
            <a:endParaRPr sz="3465" dirty="0">
              <a:solidFill>
                <a:schemeClr val="accent2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r">
              <a:lnSpc>
                <a:spcPct val="130000"/>
              </a:lnSpc>
              <a:defRPr sz="1800"/>
            </a:pPr>
            <a:r>
              <a:rPr sz="935" dirty="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</a:t>
            </a:r>
          </a:p>
          <a:p>
            <a:pPr lvl="0" algn="r">
              <a:lnSpc>
                <a:spcPct val="130000"/>
              </a:lnSpc>
              <a:defRPr sz="1800"/>
            </a:pPr>
            <a:r>
              <a:rPr sz="935" dirty="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and typesetting industry.</a:t>
            </a:r>
          </a:p>
        </p:txBody>
      </p:sp>
      <p:sp>
        <p:nvSpPr>
          <p:cNvPr id="14711" name="Shape 14711"/>
          <p:cNvSpPr/>
          <p:nvPr/>
        </p:nvSpPr>
        <p:spPr>
          <a:xfrm>
            <a:off x="3378156" y="5101499"/>
            <a:ext cx="226971" cy="614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54" y="0"/>
                </a:moveTo>
                <a:cubicBezTo>
                  <a:pt x="8882" y="0"/>
                  <a:pt x="7409" y="208"/>
                  <a:pt x="6286" y="622"/>
                </a:cubicBezTo>
                <a:cubicBezTo>
                  <a:pt x="4041" y="1451"/>
                  <a:pt x="4041" y="2795"/>
                  <a:pt x="6286" y="3624"/>
                </a:cubicBezTo>
                <a:cubicBezTo>
                  <a:pt x="8532" y="4452"/>
                  <a:pt x="12173" y="4452"/>
                  <a:pt x="14419" y="3624"/>
                </a:cubicBezTo>
                <a:cubicBezTo>
                  <a:pt x="16664" y="2795"/>
                  <a:pt x="16664" y="1451"/>
                  <a:pt x="14419" y="622"/>
                </a:cubicBezTo>
                <a:cubicBezTo>
                  <a:pt x="13296" y="208"/>
                  <a:pt x="11825" y="0"/>
                  <a:pt x="10354" y="0"/>
                </a:cubicBezTo>
                <a:close/>
                <a:moveTo>
                  <a:pt x="2751" y="4836"/>
                </a:moveTo>
                <a:cubicBezTo>
                  <a:pt x="1555" y="4836"/>
                  <a:pt x="550" y="5119"/>
                  <a:pt x="171" y="5512"/>
                </a:cubicBezTo>
                <a:cubicBezTo>
                  <a:pt x="65" y="5594"/>
                  <a:pt x="0" y="5685"/>
                  <a:pt x="0" y="5782"/>
                </a:cubicBezTo>
                <a:lnTo>
                  <a:pt x="0" y="5851"/>
                </a:lnTo>
                <a:lnTo>
                  <a:pt x="0" y="6917"/>
                </a:lnTo>
                <a:lnTo>
                  <a:pt x="0" y="12511"/>
                </a:lnTo>
                <a:cubicBezTo>
                  <a:pt x="0" y="12862"/>
                  <a:pt x="772" y="13147"/>
                  <a:pt x="1724" y="13147"/>
                </a:cubicBezTo>
                <a:cubicBezTo>
                  <a:pt x="2676" y="13147"/>
                  <a:pt x="3448" y="12862"/>
                  <a:pt x="3448" y="12511"/>
                </a:cubicBezTo>
                <a:lnTo>
                  <a:pt x="3448" y="8135"/>
                </a:lnTo>
                <a:cubicBezTo>
                  <a:pt x="3404" y="8102"/>
                  <a:pt x="3372" y="8066"/>
                  <a:pt x="3372" y="8026"/>
                </a:cubicBezTo>
                <a:lnTo>
                  <a:pt x="3372" y="7759"/>
                </a:lnTo>
                <a:cubicBezTo>
                  <a:pt x="3372" y="7619"/>
                  <a:pt x="3680" y="7507"/>
                  <a:pt x="4058" y="7507"/>
                </a:cubicBezTo>
                <a:lnTo>
                  <a:pt x="4094" y="7507"/>
                </a:lnTo>
                <a:cubicBezTo>
                  <a:pt x="4472" y="7507"/>
                  <a:pt x="4777" y="7619"/>
                  <a:pt x="4777" y="7759"/>
                </a:cubicBezTo>
                <a:lnTo>
                  <a:pt x="4777" y="8026"/>
                </a:lnTo>
                <a:cubicBezTo>
                  <a:pt x="4777" y="8031"/>
                  <a:pt x="4770" y="8035"/>
                  <a:pt x="4770" y="8039"/>
                </a:cubicBezTo>
                <a:lnTo>
                  <a:pt x="4770" y="20650"/>
                </a:lnTo>
                <a:cubicBezTo>
                  <a:pt x="4770" y="21175"/>
                  <a:pt x="5922" y="21600"/>
                  <a:pt x="7345" y="21600"/>
                </a:cubicBezTo>
                <a:cubicBezTo>
                  <a:pt x="8767" y="21600"/>
                  <a:pt x="9920" y="21175"/>
                  <a:pt x="9920" y="20650"/>
                </a:cubicBezTo>
                <a:lnTo>
                  <a:pt x="9920" y="13164"/>
                </a:lnTo>
                <a:lnTo>
                  <a:pt x="11614" y="13164"/>
                </a:lnTo>
                <a:lnTo>
                  <a:pt x="11614" y="20650"/>
                </a:lnTo>
                <a:cubicBezTo>
                  <a:pt x="11614" y="21175"/>
                  <a:pt x="12767" y="21600"/>
                  <a:pt x="14189" y="21600"/>
                </a:cubicBezTo>
                <a:cubicBezTo>
                  <a:pt x="15612" y="21600"/>
                  <a:pt x="16765" y="21175"/>
                  <a:pt x="16765" y="20650"/>
                </a:cubicBezTo>
                <a:lnTo>
                  <a:pt x="16765" y="7932"/>
                </a:lnTo>
                <a:lnTo>
                  <a:pt x="16782" y="7932"/>
                </a:lnTo>
                <a:lnTo>
                  <a:pt x="16782" y="7759"/>
                </a:lnTo>
                <a:cubicBezTo>
                  <a:pt x="16782" y="7619"/>
                  <a:pt x="17089" y="7507"/>
                  <a:pt x="17467" y="7507"/>
                </a:cubicBezTo>
                <a:lnTo>
                  <a:pt x="17503" y="7507"/>
                </a:lnTo>
                <a:cubicBezTo>
                  <a:pt x="17881" y="7507"/>
                  <a:pt x="18186" y="7619"/>
                  <a:pt x="18186" y="7759"/>
                </a:cubicBezTo>
                <a:lnTo>
                  <a:pt x="18186" y="8026"/>
                </a:lnTo>
                <a:cubicBezTo>
                  <a:pt x="18186" y="8048"/>
                  <a:pt x="18166" y="8068"/>
                  <a:pt x="18152" y="8088"/>
                </a:cubicBezTo>
                <a:lnTo>
                  <a:pt x="18152" y="12511"/>
                </a:lnTo>
                <a:cubicBezTo>
                  <a:pt x="18152" y="12862"/>
                  <a:pt x="18924" y="13147"/>
                  <a:pt x="19876" y="13147"/>
                </a:cubicBezTo>
                <a:cubicBezTo>
                  <a:pt x="20828" y="13147"/>
                  <a:pt x="21600" y="12862"/>
                  <a:pt x="21600" y="12511"/>
                </a:cubicBezTo>
                <a:lnTo>
                  <a:pt x="21600" y="6917"/>
                </a:lnTo>
                <a:lnTo>
                  <a:pt x="21600" y="5851"/>
                </a:lnTo>
                <a:lnTo>
                  <a:pt x="21600" y="5782"/>
                </a:lnTo>
                <a:cubicBezTo>
                  <a:pt x="21600" y="5685"/>
                  <a:pt x="21535" y="5594"/>
                  <a:pt x="21429" y="5512"/>
                </a:cubicBezTo>
                <a:cubicBezTo>
                  <a:pt x="21050" y="5119"/>
                  <a:pt x="20045" y="4836"/>
                  <a:pt x="18849" y="4836"/>
                </a:cubicBezTo>
                <a:lnTo>
                  <a:pt x="2751" y="4836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4712" name="Shape 14712"/>
          <p:cNvSpPr/>
          <p:nvPr/>
        </p:nvSpPr>
        <p:spPr>
          <a:xfrm>
            <a:off x="8395083" y="5103892"/>
            <a:ext cx="282068" cy="614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5" h="21600" extrusionOk="0">
                <a:moveTo>
                  <a:pt x="10734" y="0"/>
                </a:moveTo>
                <a:cubicBezTo>
                  <a:pt x="9684" y="0"/>
                  <a:pt x="8634" y="185"/>
                  <a:pt x="7832" y="555"/>
                </a:cubicBezTo>
                <a:cubicBezTo>
                  <a:pt x="6229" y="1295"/>
                  <a:pt x="6229" y="2496"/>
                  <a:pt x="7832" y="3236"/>
                </a:cubicBezTo>
                <a:cubicBezTo>
                  <a:pt x="9436" y="3976"/>
                  <a:pt x="12036" y="3976"/>
                  <a:pt x="13639" y="3236"/>
                </a:cubicBezTo>
                <a:cubicBezTo>
                  <a:pt x="15242" y="2496"/>
                  <a:pt x="15242" y="1295"/>
                  <a:pt x="13639" y="555"/>
                </a:cubicBezTo>
                <a:cubicBezTo>
                  <a:pt x="12837" y="185"/>
                  <a:pt x="11785" y="0"/>
                  <a:pt x="10734" y="0"/>
                </a:cubicBezTo>
                <a:close/>
                <a:moveTo>
                  <a:pt x="7608" y="4230"/>
                </a:moveTo>
                <a:lnTo>
                  <a:pt x="6386" y="4267"/>
                </a:lnTo>
                <a:lnTo>
                  <a:pt x="5619" y="4372"/>
                </a:lnTo>
                <a:lnTo>
                  <a:pt x="5102" y="4531"/>
                </a:lnTo>
                <a:lnTo>
                  <a:pt x="4585" y="4821"/>
                </a:lnTo>
                <a:lnTo>
                  <a:pt x="3961" y="5339"/>
                </a:lnTo>
                <a:lnTo>
                  <a:pt x="3263" y="6205"/>
                </a:lnTo>
                <a:lnTo>
                  <a:pt x="221" y="10804"/>
                </a:lnTo>
                <a:cubicBezTo>
                  <a:pt x="11" y="10970"/>
                  <a:pt x="-52" y="11166"/>
                  <a:pt x="43" y="11353"/>
                </a:cubicBezTo>
                <a:cubicBezTo>
                  <a:pt x="155" y="11572"/>
                  <a:pt x="474" y="11757"/>
                  <a:pt x="910" y="11857"/>
                </a:cubicBezTo>
                <a:cubicBezTo>
                  <a:pt x="1095" y="11848"/>
                  <a:pt x="1275" y="11829"/>
                  <a:pt x="1449" y="11799"/>
                </a:cubicBezTo>
                <a:cubicBezTo>
                  <a:pt x="2214" y="11670"/>
                  <a:pt x="2778" y="11366"/>
                  <a:pt x="2939" y="10998"/>
                </a:cubicBezTo>
                <a:lnTo>
                  <a:pt x="5339" y="7729"/>
                </a:lnTo>
                <a:cubicBezTo>
                  <a:pt x="5412" y="7601"/>
                  <a:pt x="5533" y="7478"/>
                  <a:pt x="5697" y="7369"/>
                </a:cubicBezTo>
                <a:cubicBezTo>
                  <a:pt x="5977" y="7184"/>
                  <a:pt x="6372" y="7041"/>
                  <a:pt x="6829" y="6959"/>
                </a:cubicBezTo>
                <a:lnTo>
                  <a:pt x="7184" y="7246"/>
                </a:lnTo>
                <a:lnTo>
                  <a:pt x="5258" y="11244"/>
                </a:lnTo>
                <a:lnTo>
                  <a:pt x="1985" y="14779"/>
                </a:lnTo>
                <a:lnTo>
                  <a:pt x="6651" y="14779"/>
                </a:lnTo>
                <a:lnTo>
                  <a:pt x="6651" y="20894"/>
                </a:lnTo>
                <a:cubicBezTo>
                  <a:pt x="6651" y="21284"/>
                  <a:pt x="7338" y="21600"/>
                  <a:pt x="8185" y="21600"/>
                </a:cubicBezTo>
                <a:cubicBezTo>
                  <a:pt x="9031" y="21600"/>
                  <a:pt x="9718" y="21284"/>
                  <a:pt x="9718" y="20894"/>
                </a:cubicBezTo>
                <a:lnTo>
                  <a:pt x="9718" y="14779"/>
                </a:lnTo>
                <a:lnTo>
                  <a:pt x="11809" y="14779"/>
                </a:lnTo>
                <a:lnTo>
                  <a:pt x="11809" y="20894"/>
                </a:lnTo>
                <a:cubicBezTo>
                  <a:pt x="11810" y="21284"/>
                  <a:pt x="12496" y="21600"/>
                  <a:pt x="13343" y="21600"/>
                </a:cubicBezTo>
                <a:cubicBezTo>
                  <a:pt x="14190" y="21600"/>
                  <a:pt x="14876" y="21284"/>
                  <a:pt x="14876" y="20894"/>
                </a:cubicBezTo>
                <a:lnTo>
                  <a:pt x="14876" y="14779"/>
                </a:lnTo>
                <a:lnTo>
                  <a:pt x="15148" y="14779"/>
                </a:lnTo>
                <a:lnTo>
                  <a:pt x="19891" y="14779"/>
                </a:lnTo>
                <a:lnTo>
                  <a:pt x="18635" y="13649"/>
                </a:lnTo>
                <a:cubicBezTo>
                  <a:pt x="18510" y="13553"/>
                  <a:pt x="18387" y="13457"/>
                  <a:pt x="18268" y="13359"/>
                </a:cubicBezTo>
                <a:cubicBezTo>
                  <a:pt x="16031" y="11534"/>
                  <a:pt x="14874" y="9469"/>
                  <a:pt x="14911" y="7372"/>
                </a:cubicBezTo>
                <a:lnTo>
                  <a:pt x="14742" y="7027"/>
                </a:lnTo>
                <a:lnTo>
                  <a:pt x="14880" y="6936"/>
                </a:lnTo>
                <a:lnTo>
                  <a:pt x="15385" y="7028"/>
                </a:lnTo>
                <a:lnTo>
                  <a:pt x="15755" y="7230"/>
                </a:lnTo>
                <a:lnTo>
                  <a:pt x="16076" y="7667"/>
                </a:lnTo>
                <a:cubicBezTo>
                  <a:pt x="16615" y="8406"/>
                  <a:pt x="17179" y="9141"/>
                  <a:pt x="17766" y="9873"/>
                </a:cubicBezTo>
                <a:cubicBezTo>
                  <a:pt x="18209" y="10424"/>
                  <a:pt x="18664" y="10975"/>
                  <a:pt x="19134" y="11522"/>
                </a:cubicBezTo>
                <a:cubicBezTo>
                  <a:pt x="19339" y="11680"/>
                  <a:pt x="19704" y="11781"/>
                  <a:pt x="20103" y="11789"/>
                </a:cubicBezTo>
                <a:cubicBezTo>
                  <a:pt x="20905" y="11806"/>
                  <a:pt x="21548" y="11488"/>
                  <a:pt x="21456" y="11120"/>
                </a:cubicBezTo>
                <a:lnTo>
                  <a:pt x="21331" y="10834"/>
                </a:lnTo>
                <a:lnTo>
                  <a:pt x="18723" y="6751"/>
                </a:lnTo>
                <a:lnTo>
                  <a:pt x="17878" y="5695"/>
                </a:lnTo>
                <a:lnTo>
                  <a:pt x="17027" y="4880"/>
                </a:lnTo>
                <a:lnTo>
                  <a:pt x="16497" y="4601"/>
                </a:lnTo>
                <a:lnTo>
                  <a:pt x="15883" y="4357"/>
                </a:lnTo>
                <a:lnTo>
                  <a:pt x="15347" y="4266"/>
                </a:lnTo>
                <a:lnTo>
                  <a:pt x="14400" y="4230"/>
                </a:lnTo>
                <a:lnTo>
                  <a:pt x="7608" y="423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4713" name="Shape 14713"/>
          <p:cNvSpPr/>
          <p:nvPr/>
        </p:nvSpPr>
        <p:spPr>
          <a:xfrm>
            <a:off x="9059900" y="4999487"/>
            <a:ext cx="1577780" cy="102044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sz="3465" dirty="0">
                <a:solidFill>
                  <a:schemeClr val="accent4"/>
                </a:solidFill>
                <a:latin typeface="Roboto Bold"/>
                <a:ea typeface="Roboto Bold"/>
                <a:cs typeface="Roboto Bold"/>
                <a:sym typeface="Roboto Bold"/>
              </a:rPr>
              <a:t>85%</a:t>
            </a:r>
            <a:endParaRPr sz="3465" dirty="0">
              <a:solidFill>
                <a:schemeClr val="accent4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30000"/>
              </a:lnSpc>
              <a:defRPr sz="1800"/>
            </a:pPr>
            <a:r>
              <a:rPr sz="935" dirty="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</a:t>
            </a:r>
          </a:p>
          <a:p>
            <a:pPr lvl="0" algn="l">
              <a:lnSpc>
                <a:spcPct val="130000"/>
              </a:lnSpc>
              <a:defRPr sz="1800"/>
            </a:pPr>
            <a:r>
              <a:rPr sz="935" dirty="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and typesetting industry.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00"/>
                                        <p:tgtEl>
                                          <p:spTgt spid="1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00"/>
                                        <p:tgtEl>
                                          <p:spTgt spid="1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3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4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14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00"/>
                                        <p:tgtEl>
                                          <p:spTgt spid="1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1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4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4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2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1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1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1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700"/>
                                        <p:tgtEl>
                                          <p:spTgt spid="1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23" presetClass="entr" presetSubtype="32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14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14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2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700"/>
                                        <p:tgtEl>
                                          <p:spTgt spid="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23" presetClass="entr" presetSubtype="16" fill="hold" grpId="1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00" fill="hold"/>
                                        <p:tgtEl>
                                          <p:spTgt spid="14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14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999"/>
                            </p:stCondLst>
                            <p:childTnLst>
                              <p:par>
                                <p:cTn id="50" presetID="22" presetClass="entr" presetSubtype="2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700"/>
                                        <p:tgtEl>
                                          <p:spTgt spid="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999"/>
                            </p:stCondLst>
                            <p:childTnLst>
                              <p:par>
                                <p:cTn id="54" presetID="22" presetClass="entr" presetSubtype="1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 fill="hold"/>
                                        <p:tgtEl>
                                          <p:spTgt spid="1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00"/>
                                        <p:tgtEl>
                                          <p:spTgt spid="1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999"/>
                            </p:stCondLst>
                            <p:childTnLst>
                              <p:par>
                                <p:cTn id="58" presetID="23" presetClass="entr" presetSubtype="32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00" fill="hold"/>
                                        <p:tgtEl>
                                          <p:spTgt spid="14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00" fill="hold"/>
                                        <p:tgtEl>
                                          <p:spTgt spid="14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999"/>
                            </p:stCondLst>
                            <p:childTnLst>
                              <p:par>
                                <p:cTn id="63" presetID="22" presetClass="entr" presetSubtype="2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700"/>
                                        <p:tgtEl>
                                          <p:spTgt spid="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999"/>
                            </p:stCondLst>
                            <p:childTnLst>
                              <p:par>
                                <p:cTn id="67" presetID="23" presetClass="entr" presetSubtype="16" fill="hold" grpId="1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dur="indefinite" fill="hold"/>
                                        <p:tgtEl>
                                          <p:spTgt spid="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00" fill="hold"/>
                                        <p:tgtEl>
                                          <p:spTgt spid="14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14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499"/>
                            </p:stCondLst>
                            <p:childTnLst>
                              <p:par>
                                <p:cTn id="72" presetID="22" presetClass="entr" presetSubtype="2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 fill="hold"/>
                                        <p:tgtEl>
                                          <p:spTgt spid="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700"/>
                                        <p:tgtEl>
                                          <p:spTgt spid="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499"/>
                            </p:stCondLst>
                            <p:childTnLst>
                              <p:par>
                                <p:cTn id="76" presetID="22" presetClass="entr" presetSubtype="8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 fill="hold"/>
                                        <p:tgtEl>
                                          <p:spTgt spid="1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00"/>
                                        <p:tgtEl>
                                          <p:spTgt spid="1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499"/>
                            </p:stCondLst>
                            <p:childTnLst>
                              <p:par>
                                <p:cTn id="80" presetID="23" presetClass="entr" presetSubtype="32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 fill="hold"/>
                                        <p:tgtEl>
                                          <p:spTgt spid="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00" fill="hold"/>
                                        <p:tgtEl>
                                          <p:spTgt spid="14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14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3499"/>
                            </p:stCondLst>
                            <p:childTnLst>
                              <p:par>
                                <p:cTn id="85" presetID="22" presetClass="entr" presetSubtype="8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 fill="hold"/>
                                        <p:tgtEl>
                                          <p:spTgt spid="1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00"/>
                                        <p:tgtEl>
                                          <p:spTgt spid="1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499"/>
                            </p:stCondLst>
                            <p:childTnLst>
                              <p:par>
                                <p:cTn id="89" presetID="23" presetClass="entr" presetSubtype="16" fill="hold" grpId="2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dur="indefinite" fill="hold"/>
                                        <p:tgtEl>
                                          <p:spTgt spid="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14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14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999"/>
                            </p:stCondLst>
                            <p:childTnLst>
                              <p:par>
                                <p:cTn id="94" presetID="2" presetClass="entr" presetSubtype="2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 fill="hold"/>
                                        <p:tgtEl>
                                          <p:spTgt spid="1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1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1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999"/>
                            </p:stCondLst>
                            <p:childTnLst>
                              <p:par>
                                <p:cTn id="99" presetID="2" presetClass="entr" presetSubtype="1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 fill="hold"/>
                                        <p:tgtEl>
                                          <p:spTgt spid="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700" fill="hold"/>
                                        <p:tgtEl>
                                          <p:spTgt spid="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999"/>
                            </p:stCondLst>
                            <p:childTnLst>
                              <p:par>
                                <p:cTn id="104" presetID="9" presetClass="entr" presetSubtype="0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 fill="hold"/>
                                        <p:tgtEl>
                                          <p:spTgt spid="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106" dur="700"/>
                                        <p:tgtEl>
                                          <p:spTgt spid="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999"/>
                            </p:stCondLst>
                            <p:childTnLst>
                              <p:par>
                                <p:cTn id="108" presetID="2" presetClass="entr" presetSubtype="1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 fill="hold"/>
                                        <p:tgtEl>
                                          <p:spTgt spid="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4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00" fill="hold"/>
                                        <p:tgtEl>
                                          <p:spTgt spid="14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999"/>
                            </p:stCondLst>
                            <p:childTnLst>
                              <p:par>
                                <p:cTn id="113" presetID="9" presetClass="entr" presetSubtype="0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 fill="hold"/>
                                        <p:tgtEl>
                                          <p:spTgt spid="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right)">
                                      <p:cBhvr>
                                        <p:cTn id="115" dur="700"/>
                                        <p:tgtEl>
                                          <p:spTgt spid="1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1" grpId="1" bldLvl="0" animBg="1" advAuto="0"/>
      <p:bldP spid="14665" grpId="12" bldLvl="0" animBg="1" advAuto="0"/>
      <p:bldP spid="14669" grpId="7" bldLvl="0" animBg="1" advAuto="0"/>
      <p:bldP spid="14673" grpId="2" bldLvl="0" animBg="1" advAuto="0"/>
      <p:bldP spid="14677" grpId="17" bldLvl="0" animBg="1" advAuto="0"/>
      <p:bldP spid="14678" grpId="6" animBg="1" advAuto="0"/>
      <p:bldP spid="14681" grpId="5" bldLvl="0" animBg="1" advAuto="0"/>
      <p:bldP spid="14682" grpId="4" bldLvl="0" animBg="1" advAuto="0"/>
      <p:bldP spid="14685" grpId="3" bldLvl="0" animBg="1" advAuto="0"/>
      <p:bldP spid="14686" grpId="21" animBg="1" advAuto="0"/>
      <p:bldP spid="14687" grpId="19" bldLvl="0" animBg="1" advAuto="0"/>
      <p:bldP spid="14690" grpId="18" bldLvl="0" animBg="1" advAuto="0"/>
      <p:bldP spid="14693" grpId="20" bldLvl="0" animBg="1" advAuto="0"/>
      <p:bldP spid="14694" grpId="11" animBg="1" advAuto="0"/>
      <p:bldP spid="14695" grpId="9" bldLvl="0" animBg="1" advAuto="0"/>
      <p:bldP spid="14698" grpId="8" bldLvl="0" animBg="1" advAuto="0"/>
      <p:bldP spid="14699" grpId="16" animBg="1" advAuto="0"/>
      <p:bldP spid="14700" grpId="14" bldLvl="0" animBg="1" advAuto="0"/>
      <p:bldP spid="14703" grpId="13" bldLvl="0" animBg="1" advAuto="0"/>
      <p:bldP spid="14706" grpId="15" bldLvl="0" animBg="1" advAuto="0"/>
      <p:bldP spid="14709" grpId="10" bldLvl="0" animBg="1" advAuto="0"/>
      <p:bldP spid="14710" grpId="23" animBg="1" advAuto="0"/>
      <p:bldP spid="14711" grpId="22" bldLvl="0" animBg="1" advAuto="0"/>
      <p:bldP spid="14712" grpId="24" bldLvl="0" animBg="1" advAuto="0"/>
      <p:bldP spid="14713" grpId="2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0" name="Group 16200"/>
          <p:cNvGrpSpPr/>
          <p:nvPr/>
        </p:nvGrpSpPr>
        <p:grpSpPr>
          <a:xfrm>
            <a:off x="3991161" y="1894675"/>
            <a:ext cx="3789448" cy="3485272"/>
            <a:chOff x="0" y="0"/>
            <a:chExt cx="7578894" cy="6970542"/>
          </a:xfrm>
        </p:grpSpPr>
        <p:sp>
          <p:nvSpPr>
            <p:cNvPr id="16198" name="Shape 16198"/>
            <p:cNvSpPr/>
            <p:nvPr/>
          </p:nvSpPr>
          <p:spPr>
            <a:xfrm>
              <a:off x="0" y="1216394"/>
              <a:ext cx="6675822" cy="5754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51" y="21600"/>
                  </a:moveTo>
                  <a:lnTo>
                    <a:pt x="15215" y="21583"/>
                  </a:lnTo>
                  <a:lnTo>
                    <a:pt x="16819" y="19968"/>
                  </a:lnTo>
                  <a:lnTo>
                    <a:pt x="14576" y="18099"/>
                  </a:lnTo>
                  <a:lnTo>
                    <a:pt x="17404" y="17564"/>
                  </a:lnTo>
                  <a:lnTo>
                    <a:pt x="19386" y="14674"/>
                  </a:lnTo>
                  <a:lnTo>
                    <a:pt x="21600" y="12772"/>
                  </a:lnTo>
                  <a:lnTo>
                    <a:pt x="18355" y="10668"/>
                  </a:lnTo>
                  <a:lnTo>
                    <a:pt x="16425" y="13253"/>
                  </a:lnTo>
                  <a:lnTo>
                    <a:pt x="13939" y="15525"/>
                  </a:lnTo>
                  <a:lnTo>
                    <a:pt x="11687" y="14489"/>
                  </a:lnTo>
                  <a:lnTo>
                    <a:pt x="15894" y="13178"/>
                  </a:lnTo>
                  <a:lnTo>
                    <a:pt x="11102" y="11292"/>
                  </a:lnTo>
                  <a:lnTo>
                    <a:pt x="10324" y="4308"/>
                  </a:lnTo>
                  <a:lnTo>
                    <a:pt x="7272" y="452"/>
                  </a:lnTo>
                  <a:lnTo>
                    <a:pt x="3718" y="0"/>
                  </a:lnTo>
                  <a:lnTo>
                    <a:pt x="2648" y="3224"/>
                  </a:lnTo>
                  <a:lnTo>
                    <a:pt x="3709" y="4984"/>
                  </a:lnTo>
                  <a:lnTo>
                    <a:pt x="6144" y="5967"/>
                  </a:lnTo>
                  <a:lnTo>
                    <a:pt x="6235" y="7366"/>
                  </a:lnTo>
                  <a:lnTo>
                    <a:pt x="3310" y="9907"/>
                  </a:lnTo>
                  <a:lnTo>
                    <a:pt x="0" y="7457"/>
                  </a:lnTo>
                </a:path>
              </a:pathLst>
            </a:custGeom>
            <a:noFill/>
            <a:ln w="12700" cap="flat" cmpd="sng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6199" name="Shape 16199"/>
            <p:cNvSpPr/>
            <p:nvPr/>
          </p:nvSpPr>
          <p:spPr>
            <a:xfrm>
              <a:off x="2933276" y="0"/>
              <a:ext cx="4645619" cy="4022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4" y="12685"/>
                  </a:moveTo>
                  <a:lnTo>
                    <a:pt x="1289" y="4816"/>
                  </a:lnTo>
                  <a:lnTo>
                    <a:pt x="1477" y="2789"/>
                  </a:lnTo>
                  <a:lnTo>
                    <a:pt x="0" y="0"/>
                  </a:lnTo>
                  <a:lnTo>
                    <a:pt x="11000" y="2363"/>
                  </a:lnTo>
                  <a:lnTo>
                    <a:pt x="7336" y="8034"/>
                  </a:lnTo>
                  <a:lnTo>
                    <a:pt x="7871" y="9327"/>
                  </a:lnTo>
                  <a:lnTo>
                    <a:pt x="12223" y="8183"/>
                  </a:lnTo>
                  <a:lnTo>
                    <a:pt x="12467" y="10357"/>
                  </a:lnTo>
                  <a:lnTo>
                    <a:pt x="7530" y="13227"/>
                  </a:lnTo>
                  <a:lnTo>
                    <a:pt x="18275" y="20109"/>
                  </a:lnTo>
                  <a:lnTo>
                    <a:pt x="19765" y="19547"/>
                  </a:lnTo>
                  <a:lnTo>
                    <a:pt x="21600" y="16190"/>
                  </a:lnTo>
                  <a:lnTo>
                    <a:pt x="21534" y="14388"/>
                  </a:lnTo>
                  <a:lnTo>
                    <a:pt x="17345" y="14613"/>
                  </a:lnTo>
                  <a:lnTo>
                    <a:pt x="15495" y="10804"/>
                  </a:lnTo>
                  <a:lnTo>
                    <a:pt x="13840" y="11816"/>
                  </a:lnTo>
                  <a:lnTo>
                    <a:pt x="13013" y="20774"/>
                  </a:lnTo>
                  <a:lnTo>
                    <a:pt x="12022" y="21600"/>
                  </a:lnTo>
                  <a:lnTo>
                    <a:pt x="9651" y="19947"/>
                  </a:lnTo>
                  <a:lnTo>
                    <a:pt x="4649" y="14476"/>
                  </a:lnTo>
                  <a:lnTo>
                    <a:pt x="1358" y="11794"/>
                  </a:lnTo>
                </a:path>
              </a:pathLst>
            </a:custGeom>
            <a:noFill/>
            <a:ln w="12700" cap="flat" cmpd="sng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</p:grpSp>
      <p:sp>
        <p:nvSpPr>
          <p:cNvPr id="16201" name="Shape 16201"/>
          <p:cNvSpPr/>
          <p:nvPr/>
        </p:nvSpPr>
        <p:spPr>
          <a:xfrm>
            <a:off x="6221447" y="5263644"/>
            <a:ext cx="225380" cy="225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202" name="Shape 16202"/>
          <p:cNvSpPr/>
          <p:nvPr/>
        </p:nvSpPr>
        <p:spPr>
          <a:xfrm>
            <a:off x="6475708" y="5014179"/>
            <a:ext cx="225380" cy="225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203" name="Shape 16203"/>
          <p:cNvSpPr/>
          <p:nvPr/>
        </p:nvSpPr>
        <p:spPr>
          <a:xfrm>
            <a:off x="6180012" y="4824233"/>
            <a:ext cx="151920" cy="151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1293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204" name="Shape 16204"/>
          <p:cNvSpPr/>
          <p:nvPr/>
        </p:nvSpPr>
        <p:spPr>
          <a:xfrm>
            <a:off x="6038673" y="4475163"/>
            <a:ext cx="197711" cy="197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205" name="Shape 16205"/>
          <p:cNvSpPr/>
          <p:nvPr/>
        </p:nvSpPr>
        <p:spPr>
          <a:xfrm>
            <a:off x="5681615" y="4311199"/>
            <a:ext cx="221004" cy="221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206" name="Shape 16206"/>
          <p:cNvSpPr/>
          <p:nvPr/>
        </p:nvSpPr>
        <p:spPr>
          <a:xfrm>
            <a:off x="6266417" y="4061780"/>
            <a:ext cx="402839" cy="402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3C7C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207" name="Shape 16207"/>
          <p:cNvSpPr/>
          <p:nvPr/>
        </p:nvSpPr>
        <p:spPr>
          <a:xfrm>
            <a:off x="7186381" y="4078953"/>
            <a:ext cx="189415" cy="189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3C7C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208" name="Shape 16208"/>
          <p:cNvSpPr/>
          <p:nvPr/>
        </p:nvSpPr>
        <p:spPr>
          <a:xfrm>
            <a:off x="7074573" y="3043253"/>
            <a:ext cx="367635" cy="367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209" name="Shape 16209"/>
          <p:cNvSpPr/>
          <p:nvPr/>
        </p:nvSpPr>
        <p:spPr>
          <a:xfrm>
            <a:off x="6095899" y="2990977"/>
            <a:ext cx="232407" cy="232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3C7C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210" name="Shape 16210"/>
          <p:cNvSpPr/>
          <p:nvPr/>
        </p:nvSpPr>
        <p:spPr>
          <a:xfrm>
            <a:off x="5458792" y="2823832"/>
            <a:ext cx="349061" cy="349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211" name="Shape 16211"/>
          <p:cNvSpPr/>
          <p:nvPr/>
        </p:nvSpPr>
        <p:spPr>
          <a:xfrm>
            <a:off x="4303949" y="3650005"/>
            <a:ext cx="297291" cy="297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3C7C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212" name="Shape 16212"/>
          <p:cNvSpPr/>
          <p:nvPr/>
        </p:nvSpPr>
        <p:spPr>
          <a:xfrm>
            <a:off x="4313457" y="2267339"/>
            <a:ext cx="423780" cy="42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3C7C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213" name="Shape 16213"/>
          <p:cNvSpPr/>
          <p:nvPr/>
        </p:nvSpPr>
        <p:spPr>
          <a:xfrm>
            <a:off x="5980259" y="2492116"/>
            <a:ext cx="444497" cy="444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214" name="Shape 16214"/>
          <p:cNvSpPr/>
          <p:nvPr/>
        </p:nvSpPr>
        <p:spPr>
          <a:xfrm>
            <a:off x="6695967" y="3747353"/>
            <a:ext cx="302272" cy="302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215" name="Shape 16215"/>
          <p:cNvSpPr/>
          <p:nvPr/>
        </p:nvSpPr>
        <p:spPr>
          <a:xfrm>
            <a:off x="7285887" y="3604755"/>
            <a:ext cx="376587" cy="37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1293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216" name="Shape 16216"/>
          <p:cNvSpPr/>
          <p:nvPr/>
        </p:nvSpPr>
        <p:spPr>
          <a:xfrm>
            <a:off x="5809755" y="3097465"/>
            <a:ext cx="219424" cy="219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217" name="Shape 16217"/>
          <p:cNvSpPr/>
          <p:nvPr/>
        </p:nvSpPr>
        <p:spPr>
          <a:xfrm>
            <a:off x="4172273" y="2834749"/>
            <a:ext cx="500015" cy="500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1293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218" name="Shape 16218"/>
          <p:cNvSpPr/>
          <p:nvPr/>
        </p:nvSpPr>
        <p:spPr>
          <a:xfrm>
            <a:off x="5322043" y="1739007"/>
            <a:ext cx="291407" cy="291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219" name="Shape 16219"/>
          <p:cNvSpPr/>
          <p:nvPr/>
        </p:nvSpPr>
        <p:spPr>
          <a:xfrm>
            <a:off x="6451715" y="1934707"/>
            <a:ext cx="366992" cy="366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1293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220" name="Shape 16220"/>
          <p:cNvSpPr/>
          <p:nvPr/>
        </p:nvSpPr>
        <p:spPr>
          <a:xfrm>
            <a:off x="6543751" y="4667513"/>
            <a:ext cx="287855" cy="287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221" name="Shape 16221"/>
          <p:cNvSpPr/>
          <p:nvPr/>
        </p:nvSpPr>
        <p:spPr>
          <a:xfrm>
            <a:off x="3800111" y="3262875"/>
            <a:ext cx="344016" cy="344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222" name="Shape 16222"/>
          <p:cNvSpPr/>
          <p:nvPr/>
        </p:nvSpPr>
        <p:spPr>
          <a:xfrm>
            <a:off x="4921543" y="2379540"/>
            <a:ext cx="344016" cy="344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grpSp>
        <p:nvGrpSpPr>
          <p:cNvPr id="16225" name="Group 16225"/>
          <p:cNvGrpSpPr/>
          <p:nvPr/>
        </p:nvGrpSpPr>
        <p:grpSpPr>
          <a:xfrm>
            <a:off x="5173660" y="3599793"/>
            <a:ext cx="756688" cy="756688"/>
            <a:chOff x="0" y="0"/>
            <a:chExt cx="1513374" cy="1513374"/>
          </a:xfrm>
        </p:grpSpPr>
        <p:sp>
          <p:nvSpPr>
            <p:cNvPr id="16223" name="Shape 16223"/>
            <p:cNvSpPr/>
            <p:nvPr/>
          </p:nvSpPr>
          <p:spPr>
            <a:xfrm>
              <a:off x="0" y="0"/>
              <a:ext cx="1513375" cy="1513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224" name="Shape 16224"/>
            <p:cNvSpPr/>
            <p:nvPr/>
          </p:nvSpPr>
          <p:spPr>
            <a:xfrm>
              <a:off x="561065" y="391206"/>
              <a:ext cx="391244" cy="778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75" y="4169"/>
                  </a:moveTo>
                  <a:cubicBezTo>
                    <a:pt x="4675" y="4035"/>
                    <a:pt x="4710" y="3743"/>
                    <a:pt x="4791" y="3297"/>
                  </a:cubicBezTo>
                  <a:cubicBezTo>
                    <a:pt x="4866" y="2854"/>
                    <a:pt x="5202" y="2383"/>
                    <a:pt x="5802" y="1895"/>
                  </a:cubicBezTo>
                  <a:cubicBezTo>
                    <a:pt x="6401" y="1406"/>
                    <a:pt x="7363" y="967"/>
                    <a:pt x="8707" y="580"/>
                  </a:cubicBezTo>
                  <a:cubicBezTo>
                    <a:pt x="10042" y="196"/>
                    <a:pt x="11975" y="0"/>
                    <a:pt x="14499" y="0"/>
                  </a:cubicBezTo>
                  <a:lnTo>
                    <a:pt x="21600" y="0"/>
                  </a:lnTo>
                  <a:lnTo>
                    <a:pt x="21600" y="3895"/>
                  </a:lnTo>
                  <a:lnTo>
                    <a:pt x="16397" y="3895"/>
                  </a:lnTo>
                  <a:cubicBezTo>
                    <a:pt x="15889" y="3895"/>
                    <a:pt x="15407" y="3990"/>
                    <a:pt x="14972" y="4181"/>
                  </a:cubicBezTo>
                  <a:cubicBezTo>
                    <a:pt x="14545" y="4373"/>
                    <a:pt x="14318" y="4557"/>
                    <a:pt x="14318" y="4725"/>
                  </a:cubicBezTo>
                  <a:lnTo>
                    <a:pt x="14318" y="7145"/>
                  </a:lnTo>
                  <a:lnTo>
                    <a:pt x="21600" y="7145"/>
                  </a:lnTo>
                  <a:cubicBezTo>
                    <a:pt x="21527" y="7621"/>
                    <a:pt x="21436" y="8081"/>
                    <a:pt x="21347" y="8529"/>
                  </a:cubicBezTo>
                  <a:lnTo>
                    <a:pt x="21056" y="9702"/>
                  </a:lnTo>
                  <a:cubicBezTo>
                    <a:pt x="20936" y="10099"/>
                    <a:pt x="20819" y="10469"/>
                    <a:pt x="20710" y="10807"/>
                  </a:cubicBezTo>
                  <a:lnTo>
                    <a:pt x="14272" y="10807"/>
                  </a:lnTo>
                  <a:lnTo>
                    <a:pt x="14272" y="21600"/>
                  </a:lnTo>
                  <a:lnTo>
                    <a:pt x="4675" y="21600"/>
                  </a:lnTo>
                  <a:lnTo>
                    <a:pt x="4675" y="10807"/>
                  </a:lnTo>
                  <a:lnTo>
                    <a:pt x="0" y="10807"/>
                  </a:lnTo>
                  <a:lnTo>
                    <a:pt x="0" y="7145"/>
                  </a:lnTo>
                  <a:lnTo>
                    <a:pt x="4675" y="7145"/>
                  </a:lnTo>
                  <a:cubicBezTo>
                    <a:pt x="4675" y="7145"/>
                    <a:pt x="4675" y="4169"/>
                    <a:pt x="4675" y="416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6228" name="Group 16228"/>
          <p:cNvGrpSpPr/>
          <p:nvPr/>
        </p:nvGrpSpPr>
        <p:grpSpPr>
          <a:xfrm>
            <a:off x="7519425" y="3009385"/>
            <a:ext cx="580735" cy="580735"/>
            <a:chOff x="0" y="0"/>
            <a:chExt cx="1161469" cy="1161469"/>
          </a:xfrm>
        </p:grpSpPr>
        <p:sp>
          <p:nvSpPr>
            <p:cNvPr id="16226" name="Shape 16226"/>
            <p:cNvSpPr/>
            <p:nvPr/>
          </p:nvSpPr>
          <p:spPr>
            <a:xfrm>
              <a:off x="0" y="0"/>
              <a:ext cx="1161470" cy="1161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227" name="Shape 16227"/>
            <p:cNvSpPr/>
            <p:nvPr/>
          </p:nvSpPr>
          <p:spPr>
            <a:xfrm>
              <a:off x="328959" y="258760"/>
              <a:ext cx="503553" cy="647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4" h="21174" extrusionOk="0">
                  <a:moveTo>
                    <a:pt x="20671" y="5887"/>
                  </a:moveTo>
                  <a:cubicBezTo>
                    <a:pt x="19945" y="1706"/>
                    <a:pt x="14676" y="-426"/>
                    <a:pt x="9064" y="71"/>
                  </a:cubicBezTo>
                  <a:cubicBezTo>
                    <a:pt x="4618" y="465"/>
                    <a:pt x="198" y="3308"/>
                    <a:pt x="10" y="7379"/>
                  </a:cubicBezTo>
                  <a:cubicBezTo>
                    <a:pt x="-105" y="9860"/>
                    <a:pt x="784" y="11721"/>
                    <a:pt x="3770" y="12244"/>
                  </a:cubicBezTo>
                  <a:cubicBezTo>
                    <a:pt x="5058" y="10435"/>
                    <a:pt x="3353" y="10041"/>
                    <a:pt x="3086" y="8729"/>
                  </a:cubicBezTo>
                  <a:cubicBezTo>
                    <a:pt x="1992" y="3366"/>
                    <a:pt x="10891" y="-291"/>
                    <a:pt x="15549" y="3451"/>
                  </a:cubicBezTo>
                  <a:cubicBezTo>
                    <a:pt x="18778" y="6048"/>
                    <a:pt x="16649" y="14025"/>
                    <a:pt x="11452" y="13191"/>
                  </a:cubicBezTo>
                  <a:cubicBezTo>
                    <a:pt x="6471" y="12399"/>
                    <a:pt x="13893" y="6054"/>
                    <a:pt x="9920" y="4808"/>
                  </a:cubicBezTo>
                  <a:cubicBezTo>
                    <a:pt x="6690" y="3793"/>
                    <a:pt x="4968" y="7903"/>
                    <a:pt x="6502" y="9944"/>
                  </a:cubicBezTo>
                  <a:cubicBezTo>
                    <a:pt x="5606" y="13459"/>
                    <a:pt x="3672" y="16767"/>
                    <a:pt x="4455" y="21174"/>
                  </a:cubicBezTo>
                  <a:cubicBezTo>
                    <a:pt x="6993" y="19713"/>
                    <a:pt x="7850" y="16919"/>
                    <a:pt x="8551" y="14002"/>
                  </a:cubicBezTo>
                  <a:cubicBezTo>
                    <a:pt x="9830" y="14615"/>
                    <a:pt x="10516" y="15259"/>
                    <a:pt x="12137" y="15358"/>
                  </a:cubicBezTo>
                  <a:cubicBezTo>
                    <a:pt x="18145" y="15720"/>
                    <a:pt x="21495" y="10609"/>
                    <a:pt x="20671" y="5887"/>
                  </a:cubicBezTo>
                  <a:cubicBezTo>
                    <a:pt x="20671" y="5887"/>
                    <a:pt x="20671" y="5887"/>
                    <a:pt x="20671" y="588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6231" name="Group 16231"/>
          <p:cNvGrpSpPr/>
          <p:nvPr/>
        </p:nvGrpSpPr>
        <p:grpSpPr>
          <a:xfrm>
            <a:off x="4781039" y="3031245"/>
            <a:ext cx="595077" cy="595077"/>
            <a:chOff x="0" y="0"/>
            <a:chExt cx="1190153" cy="1190154"/>
          </a:xfrm>
        </p:grpSpPr>
        <p:sp>
          <p:nvSpPr>
            <p:cNvPr id="16229" name="Shape 16229"/>
            <p:cNvSpPr/>
            <p:nvPr/>
          </p:nvSpPr>
          <p:spPr>
            <a:xfrm>
              <a:off x="0" y="0"/>
              <a:ext cx="1190154" cy="1190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230" name="Shape 16230"/>
            <p:cNvSpPr/>
            <p:nvPr/>
          </p:nvSpPr>
          <p:spPr>
            <a:xfrm>
              <a:off x="360486" y="263956"/>
              <a:ext cx="554287" cy="546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55" y="0"/>
                  </a:moveTo>
                  <a:cubicBezTo>
                    <a:pt x="967" y="0"/>
                    <a:pt x="0" y="1022"/>
                    <a:pt x="0" y="2346"/>
                  </a:cubicBezTo>
                  <a:cubicBezTo>
                    <a:pt x="0" y="3640"/>
                    <a:pt x="942" y="4686"/>
                    <a:pt x="2398" y="4686"/>
                  </a:cubicBezTo>
                  <a:cubicBezTo>
                    <a:pt x="3946" y="4686"/>
                    <a:pt x="4884" y="3640"/>
                    <a:pt x="4884" y="2346"/>
                  </a:cubicBezTo>
                  <a:cubicBezTo>
                    <a:pt x="4853" y="1022"/>
                    <a:pt x="3942" y="0"/>
                    <a:pt x="2455" y="0"/>
                  </a:cubicBezTo>
                  <a:close/>
                  <a:moveTo>
                    <a:pt x="16290" y="6171"/>
                  </a:moveTo>
                  <a:cubicBezTo>
                    <a:pt x="13800" y="6171"/>
                    <a:pt x="12310" y="7619"/>
                    <a:pt x="11704" y="8606"/>
                  </a:cubicBezTo>
                  <a:lnTo>
                    <a:pt x="11611" y="8606"/>
                  </a:lnTo>
                  <a:lnTo>
                    <a:pt x="11401" y="6510"/>
                  </a:lnTo>
                  <a:lnTo>
                    <a:pt x="7395" y="6510"/>
                  </a:lnTo>
                  <a:cubicBezTo>
                    <a:pt x="7457" y="7867"/>
                    <a:pt x="7513" y="9437"/>
                    <a:pt x="7513" y="11316"/>
                  </a:cubicBezTo>
                  <a:cubicBezTo>
                    <a:pt x="7513" y="11316"/>
                    <a:pt x="7513" y="21579"/>
                    <a:pt x="7513" y="21579"/>
                  </a:cubicBezTo>
                  <a:lnTo>
                    <a:pt x="12130" y="21579"/>
                  </a:lnTo>
                  <a:lnTo>
                    <a:pt x="12130" y="12890"/>
                  </a:lnTo>
                  <a:cubicBezTo>
                    <a:pt x="12130" y="12459"/>
                    <a:pt x="12157" y="12030"/>
                    <a:pt x="12279" y="11723"/>
                  </a:cubicBezTo>
                  <a:cubicBezTo>
                    <a:pt x="12613" y="10860"/>
                    <a:pt x="13376" y="9966"/>
                    <a:pt x="14652" y="9966"/>
                  </a:cubicBezTo>
                  <a:cubicBezTo>
                    <a:pt x="16321" y="9966"/>
                    <a:pt x="16988" y="11287"/>
                    <a:pt x="16988" y="13229"/>
                  </a:cubicBezTo>
                  <a:lnTo>
                    <a:pt x="16988" y="21579"/>
                  </a:lnTo>
                  <a:lnTo>
                    <a:pt x="21600" y="21579"/>
                  </a:lnTo>
                  <a:lnTo>
                    <a:pt x="21600" y="12676"/>
                  </a:lnTo>
                  <a:cubicBezTo>
                    <a:pt x="21600" y="8240"/>
                    <a:pt x="19326" y="6171"/>
                    <a:pt x="16290" y="6171"/>
                  </a:cubicBezTo>
                  <a:close/>
                  <a:moveTo>
                    <a:pt x="118" y="6536"/>
                  </a:moveTo>
                  <a:lnTo>
                    <a:pt x="118" y="21600"/>
                  </a:lnTo>
                  <a:cubicBezTo>
                    <a:pt x="118" y="21600"/>
                    <a:pt x="4735" y="21600"/>
                    <a:pt x="4735" y="21600"/>
                  </a:cubicBezTo>
                  <a:lnTo>
                    <a:pt x="4735" y="6536"/>
                  </a:lnTo>
                  <a:lnTo>
                    <a:pt x="118" y="65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6234" name="Group 16234"/>
          <p:cNvGrpSpPr/>
          <p:nvPr/>
        </p:nvGrpSpPr>
        <p:grpSpPr>
          <a:xfrm>
            <a:off x="6595727" y="2347603"/>
            <a:ext cx="743119" cy="743119"/>
            <a:chOff x="0" y="0"/>
            <a:chExt cx="1486234" cy="1486234"/>
          </a:xfrm>
        </p:grpSpPr>
        <p:sp>
          <p:nvSpPr>
            <p:cNvPr id="16232" name="Shape 16232"/>
            <p:cNvSpPr/>
            <p:nvPr/>
          </p:nvSpPr>
          <p:spPr>
            <a:xfrm>
              <a:off x="0" y="0"/>
              <a:ext cx="1486235" cy="148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233" name="Shape 16233"/>
            <p:cNvSpPr/>
            <p:nvPr/>
          </p:nvSpPr>
          <p:spPr>
            <a:xfrm>
              <a:off x="391793" y="354871"/>
              <a:ext cx="846358" cy="757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667" y="0"/>
                  </a:moveTo>
                  <a:cubicBezTo>
                    <a:pt x="6043" y="0"/>
                    <a:pt x="5405" y="92"/>
                    <a:pt x="4780" y="334"/>
                  </a:cubicBezTo>
                  <a:cubicBezTo>
                    <a:pt x="2695" y="1137"/>
                    <a:pt x="1240" y="3108"/>
                    <a:pt x="1240" y="5148"/>
                  </a:cubicBezTo>
                  <a:cubicBezTo>
                    <a:pt x="1240" y="8039"/>
                    <a:pt x="3243" y="10218"/>
                    <a:pt x="5919" y="10287"/>
                  </a:cubicBezTo>
                  <a:cubicBezTo>
                    <a:pt x="5866" y="10518"/>
                    <a:pt x="5836" y="10703"/>
                    <a:pt x="5836" y="10923"/>
                  </a:cubicBezTo>
                  <a:cubicBezTo>
                    <a:pt x="5836" y="11367"/>
                    <a:pt x="5936" y="11827"/>
                    <a:pt x="6144" y="12155"/>
                  </a:cubicBezTo>
                  <a:lnTo>
                    <a:pt x="6075" y="12155"/>
                  </a:lnTo>
                  <a:cubicBezTo>
                    <a:pt x="3524" y="12155"/>
                    <a:pt x="1214" y="13594"/>
                    <a:pt x="340" y="15676"/>
                  </a:cubicBezTo>
                  <a:cubicBezTo>
                    <a:pt x="113" y="16218"/>
                    <a:pt x="0" y="16782"/>
                    <a:pt x="0" y="17319"/>
                  </a:cubicBezTo>
                  <a:cubicBezTo>
                    <a:pt x="0" y="17848"/>
                    <a:pt x="120" y="18363"/>
                    <a:pt x="358" y="18838"/>
                  </a:cubicBezTo>
                  <a:cubicBezTo>
                    <a:pt x="910" y="19937"/>
                    <a:pt x="2085" y="20796"/>
                    <a:pt x="3678" y="21246"/>
                  </a:cubicBezTo>
                  <a:cubicBezTo>
                    <a:pt x="4503" y="21477"/>
                    <a:pt x="5389" y="21600"/>
                    <a:pt x="6309" y="21600"/>
                  </a:cubicBezTo>
                  <a:cubicBezTo>
                    <a:pt x="7134" y="21600"/>
                    <a:pt x="7920" y="21482"/>
                    <a:pt x="8646" y="21246"/>
                  </a:cubicBezTo>
                  <a:cubicBezTo>
                    <a:pt x="10914" y="20510"/>
                    <a:pt x="12384" y="18641"/>
                    <a:pt x="12384" y="16487"/>
                  </a:cubicBezTo>
                  <a:cubicBezTo>
                    <a:pt x="12384" y="14419"/>
                    <a:pt x="11791" y="13185"/>
                    <a:pt x="10194" y="11924"/>
                  </a:cubicBezTo>
                  <a:cubicBezTo>
                    <a:pt x="9509" y="11383"/>
                    <a:pt x="8886" y="10584"/>
                    <a:pt x="8876" y="10338"/>
                  </a:cubicBezTo>
                  <a:cubicBezTo>
                    <a:pt x="8876" y="9899"/>
                    <a:pt x="8914" y="9684"/>
                    <a:pt x="9804" y="8906"/>
                  </a:cubicBezTo>
                  <a:cubicBezTo>
                    <a:pt x="10958" y="7898"/>
                    <a:pt x="11590" y="6570"/>
                    <a:pt x="11590" y="5169"/>
                  </a:cubicBezTo>
                  <a:cubicBezTo>
                    <a:pt x="11590" y="3899"/>
                    <a:pt x="11243" y="2792"/>
                    <a:pt x="10653" y="1971"/>
                  </a:cubicBezTo>
                  <a:lnTo>
                    <a:pt x="11112" y="1971"/>
                  </a:lnTo>
                  <a:cubicBezTo>
                    <a:pt x="11207" y="1971"/>
                    <a:pt x="11299" y="1942"/>
                    <a:pt x="11379" y="1884"/>
                  </a:cubicBezTo>
                  <a:lnTo>
                    <a:pt x="12655" y="847"/>
                  </a:lnTo>
                  <a:cubicBezTo>
                    <a:pt x="12810" y="719"/>
                    <a:pt x="12882" y="520"/>
                    <a:pt x="12820" y="313"/>
                  </a:cubicBezTo>
                  <a:cubicBezTo>
                    <a:pt x="12760" y="106"/>
                    <a:pt x="12585" y="0"/>
                    <a:pt x="12393" y="0"/>
                  </a:cubicBezTo>
                  <a:lnTo>
                    <a:pt x="6667" y="0"/>
                  </a:lnTo>
                  <a:close/>
                  <a:moveTo>
                    <a:pt x="5845" y="1807"/>
                  </a:moveTo>
                  <a:lnTo>
                    <a:pt x="5896" y="1807"/>
                  </a:lnTo>
                  <a:cubicBezTo>
                    <a:pt x="7161" y="1845"/>
                    <a:pt x="8376" y="3422"/>
                    <a:pt x="8596" y="5318"/>
                  </a:cubicBezTo>
                  <a:cubicBezTo>
                    <a:pt x="8721" y="6376"/>
                    <a:pt x="8508" y="7414"/>
                    <a:pt x="8031" y="8023"/>
                  </a:cubicBezTo>
                  <a:cubicBezTo>
                    <a:pt x="7728" y="8413"/>
                    <a:pt x="7331" y="8654"/>
                    <a:pt x="6865" y="8654"/>
                  </a:cubicBezTo>
                  <a:lnTo>
                    <a:pt x="6846" y="8654"/>
                  </a:lnTo>
                  <a:cubicBezTo>
                    <a:pt x="5608" y="8490"/>
                    <a:pt x="4374" y="6937"/>
                    <a:pt x="4151" y="5046"/>
                  </a:cubicBezTo>
                  <a:cubicBezTo>
                    <a:pt x="4030" y="3988"/>
                    <a:pt x="4225" y="3014"/>
                    <a:pt x="4697" y="2413"/>
                  </a:cubicBezTo>
                  <a:cubicBezTo>
                    <a:pt x="5001" y="2023"/>
                    <a:pt x="5399" y="1807"/>
                    <a:pt x="5845" y="1807"/>
                  </a:cubicBezTo>
                  <a:close/>
                  <a:moveTo>
                    <a:pt x="16526" y="4599"/>
                  </a:moveTo>
                  <a:cubicBezTo>
                    <a:pt x="16276" y="4599"/>
                    <a:pt x="16016" y="4823"/>
                    <a:pt x="16016" y="5102"/>
                  </a:cubicBezTo>
                  <a:lnTo>
                    <a:pt x="16016" y="8706"/>
                  </a:lnTo>
                  <a:lnTo>
                    <a:pt x="12820" y="8706"/>
                  </a:lnTo>
                  <a:cubicBezTo>
                    <a:pt x="12574" y="8706"/>
                    <a:pt x="12343" y="8960"/>
                    <a:pt x="12343" y="9240"/>
                  </a:cubicBezTo>
                  <a:lnTo>
                    <a:pt x="12343" y="10271"/>
                  </a:lnTo>
                  <a:cubicBezTo>
                    <a:pt x="12343" y="10551"/>
                    <a:pt x="12574" y="10841"/>
                    <a:pt x="12820" y="10841"/>
                  </a:cubicBezTo>
                  <a:lnTo>
                    <a:pt x="16016" y="10841"/>
                  </a:lnTo>
                  <a:lnTo>
                    <a:pt x="16016" y="14409"/>
                  </a:lnTo>
                  <a:cubicBezTo>
                    <a:pt x="16016" y="14689"/>
                    <a:pt x="16276" y="14948"/>
                    <a:pt x="16526" y="14948"/>
                  </a:cubicBezTo>
                  <a:lnTo>
                    <a:pt x="17454" y="14948"/>
                  </a:lnTo>
                  <a:cubicBezTo>
                    <a:pt x="17700" y="14948"/>
                    <a:pt x="17927" y="14689"/>
                    <a:pt x="17927" y="14409"/>
                  </a:cubicBezTo>
                  <a:lnTo>
                    <a:pt x="17927" y="10841"/>
                  </a:lnTo>
                  <a:lnTo>
                    <a:pt x="21155" y="10841"/>
                  </a:lnTo>
                  <a:cubicBezTo>
                    <a:pt x="21401" y="10841"/>
                    <a:pt x="21600" y="10551"/>
                    <a:pt x="21600" y="10271"/>
                  </a:cubicBezTo>
                  <a:lnTo>
                    <a:pt x="21600" y="9234"/>
                  </a:lnTo>
                  <a:cubicBezTo>
                    <a:pt x="21600" y="8959"/>
                    <a:pt x="21401" y="8706"/>
                    <a:pt x="21155" y="8706"/>
                  </a:cubicBezTo>
                  <a:lnTo>
                    <a:pt x="17927" y="8706"/>
                  </a:lnTo>
                  <a:lnTo>
                    <a:pt x="17927" y="5102"/>
                  </a:lnTo>
                  <a:cubicBezTo>
                    <a:pt x="17927" y="4823"/>
                    <a:pt x="17700" y="4599"/>
                    <a:pt x="17454" y="4599"/>
                  </a:cubicBezTo>
                  <a:lnTo>
                    <a:pt x="16526" y="4599"/>
                  </a:lnTo>
                  <a:close/>
                  <a:moveTo>
                    <a:pt x="6594" y="13798"/>
                  </a:moveTo>
                  <a:lnTo>
                    <a:pt x="6649" y="13798"/>
                  </a:lnTo>
                  <a:cubicBezTo>
                    <a:pt x="7074" y="13798"/>
                    <a:pt x="7484" y="13888"/>
                    <a:pt x="7875" y="14018"/>
                  </a:cubicBezTo>
                  <a:cubicBezTo>
                    <a:pt x="8007" y="14125"/>
                    <a:pt x="8136" y="14233"/>
                    <a:pt x="8261" y="14326"/>
                  </a:cubicBezTo>
                  <a:cubicBezTo>
                    <a:pt x="9162" y="15015"/>
                    <a:pt x="9761" y="15473"/>
                    <a:pt x="9928" y="16200"/>
                  </a:cubicBezTo>
                  <a:cubicBezTo>
                    <a:pt x="9966" y="16382"/>
                    <a:pt x="9983" y="16572"/>
                    <a:pt x="9983" y="16749"/>
                  </a:cubicBezTo>
                  <a:cubicBezTo>
                    <a:pt x="9983" y="18621"/>
                    <a:pt x="8737" y="19572"/>
                    <a:pt x="6272" y="19572"/>
                  </a:cubicBezTo>
                  <a:cubicBezTo>
                    <a:pt x="4406" y="19572"/>
                    <a:pt x="2939" y="18274"/>
                    <a:pt x="2939" y="16636"/>
                  </a:cubicBezTo>
                  <a:cubicBezTo>
                    <a:pt x="2939" y="15131"/>
                    <a:pt x="4645" y="13798"/>
                    <a:pt x="6594" y="1379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6237" name="Group 16237"/>
          <p:cNvGrpSpPr/>
          <p:nvPr/>
        </p:nvGrpSpPr>
        <p:grpSpPr>
          <a:xfrm>
            <a:off x="5385376" y="2039956"/>
            <a:ext cx="559649" cy="559649"/>
            <a:chOff x="0" y="0"/>
            <a:chExt cx="1119298" cy="1119298"/>
          </a:xfrm>
        </p:grpSpPr>
        <p:sp>
          <p:nvSpPr>
            <p:cNvPr id="16235" name="Shape 16235"/>
            <p:cNvSpPr/>
            <p:nvPr/>
          </p:nvSpPr>
          <p:spPr>
            <a:xfrm>
              <a:off x="0" y="0"/>
              <a:ext cx="1119299" cy="1119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236" name="Shape 16236"/>
            <p:cNvSpPr/>
            <p:nvPr/>
          </p:nvSpPr>
          <p:spPr>
            <a:xfrm>
              <a:off x="270574" y="281492"/>
              <a:ext cx="634342" cy="486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53" y="0"/>
                  </a:moveTo>
                  <a:cubicBezTo>
                    <a:pt x="17027" y="0"/>
                    <a:pt x="15671" y="1721"/>
                    <a:pt x="15671" y="3841"/>
                  </a:cubicBezTo>
                  <a:cubicBezTo>
                    <a:pt x="15671" y="5306"/>
                    <a:pt x="16328" y="6623"/>
                    <a:pt x="17266" y="7275"/>
                  </a:cubicBezTo>
                  <a:lnTo>
                    <a:pt x="15706" y="13104"/>
                  </a:lnTo>
                  <a:cubicBezTo>
                    <a:pt x="15550" y="13062"/>
                    <a:pt x="15373" y="13014"/>
                    <a:pt x="15186" y="13014"/>
                  </a:cubicBezTo>
                  <a:cubicBezTo>
                    <a:pt x="14716" y="13014"/>
                    <a:pt x="14309" y="13130"/>
                    <a:pt x="13903" y="13376"/>
                  </a:cubicBezTo>
                  <a:lnTo>
                    <a:pt x="10436" y="8676"/>
                  </a:lnTo>
                  <a:cubicBezTo>
                    <a:pt x="10592" y="8186"/>
                    <a:pt x="10679" y="7625"/>
                    <a:pt x="10679" y="7094"/>
                  </a:cubicBezTo>
                  <a:cubicBezTo>
                    <a:pt x="10679" y="4976"/>
                    <a:pt x="9323" y="3254"/>
                    <a:pt x="7697" y="3254"/>
                  </a:cubicBezTo>
                  <a:cubicBezTo>
                    <a:pt x="6071" y="3254"/>
                    <a:pt x="4715" y="4976"/>
                    <a:pt x="4715" y="7094"/>
                  </a:cubicBezTo>
                  <a:cubicBezTo>
                    <a:pt x="4715" y="8277"/>
                    <a:pt x="5133" y="9385"/>
                    <a:pt x="5790" y="10077"/>
                  </a:cubicBezTo>
                  <a:lnTo>
                    <a:pt x="4299" y="14234"/>
                  </a:lnTo>
                  <a:cubicBezTo>
                    <a:pt x="3893" y="13989"/>
                    <a:pt x="3450" y="13827"/>
                    <a:pt x="2982" y="13827"/>
                  </a:cubicBezTo>
                  <a:cubicBezTo>
                    <a:pt x="1355" y="13827"/>
                    <a:pt x="0" y="15595"/>
                    <a:pt x="0" y="17714"/>
                  </a:cubicBezTo>
                  <a:cubicBezTo>
                    <a:pt x="0" y="19832"/>
                    <a:pt x="1355" y="21600"/>
                    <a:pt x="2982" y="21600"/>
                  </a:cubicBezTo>
                  <a:cubicBezTo>
                    <a:pt x="4608" y="21600"/>
                    <a:pt x="5963" y="19832"/>
                    <a:pt x="5963" y="17714"/>
                  </a:cubicBezTo>
                  <a:cubicBezTo>
                    <a:pt x="5963" y="16777"/>
                    <a:pt x="5711" y="15965"/>
                    <a:pt x="5305" y="15273"/>
                  </a:cubicBezTo>
                  <a:lnTo>
                    <a:pt x="6900" y="10845"/>
                  </a:lnTo>
                  <a:cubicBezTo>
                    <a:pt x="7148" y="10927"/>
                    <a:pt x="7380" y="10936"/>
                    <a:pt x="7662" y="10935"/>
                  </a:cubicBezTo>
                  <a:cubicBezTo>
                    <a:pt x="8412" y="10935"/>
                    <a:pt x="9107" y="10598"/>
                    <a:pt x="9639" y="9987"/>
                  </a:cubicBezTo>
                  <a:lnTo>
                    <a:pt x="12932" y="14370"/>
                  </a:lnTo>
                  <a:cubicBezTo>
                    <a:pt x="12495" y="15064"/>
                    <a:pt x="12239" y="15918"/>
                    <a:pt x="12239" y="16855"/>
                  </a:cubicBezTo>
                  <a:cubicBezTo>
                    <a:pt x="12239" y="18973"/>
                    <a:pt x="13595" y="20741"/>
                    <a:pt x="15221" y="20741"/>
                  </a:cubicBezTo>
                  <a:cubicBezTo>
                    <a:pt x="16846" y="20741"/>
                    <a:pt x="18168" y="18973"/>
                    <a:pt x="18168" y="16855"/>
                  </a:cubicBezTo>
                  <a:cubicBezTo>
                    <a:pt x="18168" y="15551"/>
                    <a:pt x="17666" y="14385"/>
                    <a:pt x="16885" y="13692"/>
                  </a:cubicBezTo>
                  <a:lnTo>
                    <a:pt x="18480" y="7682"/>
                  </a:lnTo>
                  <a:lnTo>
                    <a:pt x="18653" y="7682"/>
                  </a:lnTo>
                  <a:cubicBezTo>
                    <a:pt x="20279" y="7682"/>
                    <a:pt x="21600" y="5914"/>
                    <a:pt x="21600" y="3796"/>
                  </a:cubicBezTo>
                  <a:cubicBezTo>
                    <a:pt x="21600" y="1718"/>
                    <a:pt x="20279" y="0"/>
                    <a:pt x="18653" y="0"/>
                  </a:cubicBezTo>
                  <a:close/>
                  <a:moveTo>
                    <a:pt x="18653" y="1627"/>
                  </a:moveTo>
                  <a:cubicBezTo>
                    <a:pt x="19591" y="1627"/>
                    <a:pt x="20352" y="2616"/>
                    <a:pt x="20352" y="3841"/>
                  </a:cubicBezTo>
                  <a:cubicBezTo>
                    <a:pt x="20352" y="5062"/>
                    <a:pt x="19591" y="6100"/>
                    <a:pt x="18653" y="6100"/>
                  </a:cubicBezTo>
                  <a:cubicBezTo>
                    <a:pt x="17716" y="6100"/>
                    <a:pt x="16919" y="5062"/>
                    <a:pt x="16919" y="3841"/>
                  </a:cubicBezTo>
                  <a:cubicBezTo>
                    <a:pt x="16919" y="2616"/>
                    <a:pt x="17716" y="1627"/>
                    <a:pt x="18653" y="1627"/>
                  </a:cubicBezTo>
                  <a:close/>
                  <a:moveTo>
                    <a:pt x="19000" y="2259"/>
                  </a:moveTo>
                  <a:cubicBezTo>
                    <a:pt x="18469" y="2259"/>
                    <a:pt x="17999" y="2593"/>
                    <a:pt x="17717" y="3163"/>
                  </a:cubicBezTo>
                  <a:cubicBezTo>
                    <a:pt x="17624" y="3366"/>
                    <a:pt x="17663" y="3583"/>
                    <a:pt x="17821" y="3705"/>
                  </a:cubicBezTo>
                  <a:cubicBezTo>
                    <a:pt x="17884" y="3745"/>
                    <a:pt x="17932" y="3796"/>
                    <a:pt x="17994" y="3796"/>
                  </a:cubicBezTo>
                  <a:cubicBezTo>
                    <a:pt x="18088" y="3796"/>
                    <a:pt x="18175" y="3695"/>
                    <a:pt x="18237" y="3615"/>
                  </a:cubicBezTo>
                  <a:cubicBezTo>
                    <a:pt x="18395" y="3246"/>
                    <a:pt x="18687" y="3073"/>
                    <a:pt x="19000" y="3073"/>
                  </a:cubicBezTo>
                  <a:cubicBezTo>
                    <a:pt x="19188" y="3073"/>
                    <a:pt x="19312" y="2910"/>
                    <a:pt x="19312" y="2666"/>
                  </a:cubicBezTo>
                  <a:cubicBezTo>
                    <a:pt x="19312" y="2463"/>
                    <a:pt x="19188" y="2259"/>
                    <a:pt x="19000" y="2259"/>
                  </a:cubicBezTo>
                  <a:close/>
                  <a:moveTo>
                    <a:pt x="7697" y="4880"/>
                  </a:moveTo>
                  <a:cubicBezTo>
                    <a:pt x="8634" y="4880"/>
                    <a:pt x="9430" y="5875"/>
                    <a:pt x="9430" y="7094"/>
                  </a:cubicBezTo>
                  <a:cubicBezTo>
                    <a:pt x="9430" y="8317"/>
                    <a:pt x="8634" y="9354"/>
                    <a:pt x="7697" y="9354"/>
                  </a:cubicBezTo>
                  <a:cubicBezTo>
                    <a:pt x="6759" y="9354"/>
                    <a:pt x="5998" y="8317"/>
                    <a:pt x="5998" y="7094"/>
                  </a:cubicBezTo>
                  <a:cubicBezTo>
                    <a:pt x="5998" y="5875"/>
                    <a:pt x="6759" y="4880"/>
                    <a:pt x="7697" y="4880"/>
                  </a:cubicBezTo>
                  <a:close/>
                  <a:moveTo>
                    <a:pt x="15221" y="14641"/>
                  </a:moveTo>
                  <a:cubicBezTo>
                    <a:pt x="16159" y="14641"/>
                    <a:pt x="16919" y="15679"/>
                    <a:pt x="16919" y="16900"/>
                  </a:cubicBezTo>
                  <a:cubicBezTo>
                    <a:pt x="16919" y="18124"/>
                    <a:pt x="16159" y="19160"/>
                    <a:pt x="15221" y="19160"/>
                  </a:cubicBezTo>
                  <a:cubicBezTo>
                    <a:pt x="14283" y="19160"/>
                    <a:pt x="13487" y="18124"/>
                    <a:pt x="13487" y="16900"/>
                  </a:cubicBezTo>
                  <a:cubicBezTo>
                    <a:pt x="13487" y="15680"/>
                    <a:pt x="14283" y="14641"/>
                    <a:pt x="15221" y="14641"/>
                  </a:cubicBezTo>
                  <a:close/>
                  <a:moveTo>
                    <a:pt x="3016" y="15454"/>
                  </a:moveTo>
                  <a:cubicBezTo>
                    <a:pt x="3953" y="15454"/>
                    <a:pt x="4715" y="16489"/>
                    <a:pt x="4715" y="17714"/>
                  </a:cubicBezTo>
                  <a:cubicBezTo>
                    <a:pt x="4715" y="18936"/>
                    <a:pt x="3953" y="19973"/>
                    <a:pt x="3016" y="19973"/>
                  </a:cubicBezTo>
                  <a:cubicBezTo>
                    <a:pt x="2079" y="19973"/>
                    <a:pt x="1283" y="18936"/>
                    <a:pt x="1283" y="17714"/>
                  </a:cubicBezTo>
                  <a:cubicBezTo>
                    <a:pt x="1283" y="16490"/>
                    <a:pt x="2079" y="15455"/>
                    <a:pt x="3016" y="1545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6244" name="Group 16244"/>
          <p:cNvGrpSpPr/>
          <p:nvPr/>
        </p:nvGrpSpPr>
        <p:grpSpPr>
          <a:xfrm>
            <a:off x="4430600" y="392253"/>
            <a:ext cx="3646170" cy="762209"/>
            <a:chOff x="748093" y="243648"/>
            <a:chExt cx="7292340" cy="1524419"/>
          </a:xfrm>
        </p:grpSpPr>
        <p:sp>
          <p:nvSpPr>
            <p:cNvPr id="16239" name="Shape 16239"/>
            <p:cNvSpPr/>
            <p:nvPr/>
          </p:nvSpPr>
          <p:spPr>
            <a:xfrm>
              <a:off x="748093" y="243648"/>
              <a:ext cx="7292340" cy="96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Brain Tree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Info graphic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6242" name="Group 16242"/>
            <p:cNvGrpSpPr/>
            <p:nvPr/>
          </p:nvGrpSpPr>
          <p:grpSpPr>
            <a:xfrm>
              <a:off x="2173894" y="1704565"/>
              <a:ext cx="3810001" cy="63502"/>
              <a:chOff x="0" y="-175149"/>
              <a:chExt cx="3810000" cy="63501"/>
            </a:xfrm>
          </p:grpSpPr>
          <p:sp>
            <p:nvSpPr>
              <p:cNvPr id="16240" name="Shape 16240"/>
              <p:cNvSpPr/>
              <p:nvPr/>
            </p:nvSpPr>
            <p:spPr>
              <a:xfrm>
                <a:off x="0" y="-175149"/>
                <a:ext cx="3810000" cy="63501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241" name="Shape 16241"/>
              <p:cNvSpPr/>
              <p:nvPr/>
            </p:nvSpPr>
            <p:spPr>
              <a:xfrm>
                <a:off x="1270000" y="-175149"/>
                <a:ext cx="1270000" cy="635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6243" name="Shape 16243"/>
            <p:cNvSpPr/>
            <p:nvPr/>
          </p:nvSpPr>
          <p:spPr>
            <a:xfrm>
              <a:off x="1048589" y="1152685"/>
              <a:ext cx="6153640" cy="398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  <p:grpSp>
        <p:nvGrpSpPr>
          <p:cNvPr id="16249" name="Group 16249"/>
          <p:cNvGrpSpPr/>
          <p:nvPr/>
        </p:nvGrpSpPr>
        <p:grpSpPr>
          <a:xfrm>
            <a:off x="919700" y="1901967"/>
            <a:ext cx="2388440" cy="2653735"/>
            <a:chOff x="-113435" y="194949"/>
            <a:chExt cx="4776878" cy="5307469"/>
          </a:xfrm>
        </p:grpSpPr>
        <p:sp>
          <p:nvSpPr>
            <p:cNvPr id="16245" name="Shape 16245"/>
            <p:cNvSpPr/>
            <p:nvPr/>
          </p:nvSpPr>
          <p:spPr>
            <a:xfrm>
              <a:off x="-113435" y="194949"/>
              <a:ext cx="4536387" cy="5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4500"/>
                </a:lnSpc>
                <a:spcBef>
                  <a:spcPts val="600"/>
                </a:spcBef>
                <a:defRPr sz="3000" spc="-180" baseline="2000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>
                <a:lnSpc>
                  <a:spcPct val="100000"/>
                </a:lnSpc>
                <a:defRPr sz="1800" spc="0" baseline="0">
                  <a:solidFill>
                    <a:srgbClr val="000000"/>
                  </a:solidFill>
                </a:defRPr>
              </a:pPr>
              <a:r>
                <a:rPr lang="en-US" sz="1465" spc="0" dirty="0" smtClean="0">
                  <a:solidFill>
                    <a:schemeClr val="bg1">
                      <a:lumMod val="50000"/>
                    </a:schemeClr>
                  </a:solidFill>
                  <a:latin typeface="Roboto Regular"/>
                  <a:cs typeface="Roboto Regular"/>
                </a:rPr>
                <a:t>Brain  Process</a:t>
              </a:r>
              <a:endParaRPr lang="en-US" sz="1465" spc="0" dirty="0">
                <a:solidFill>
                  <a:schemeClr val="bg1">
                    <a:lumMod val="50000"/>
                  </a:schemeClr>
                </a:solidFill>
                <a:latin typeface="Roboto Regular"/>
                <a:cs typeface="Roboto Regular"/>
              </a:endParaRPr>
            </a:p>
          </p:txBody>
        </p:sp>
        <p:sp>
          <p:nvSpPr>
            <p:cNvPr id="16246" name="Shape 16246"/>
            <p:cNvSpPr/>
            <p:nvPr/>
          </p:nvSpPr>
          <p:spPr>
            <a:xfrm>
              <a:off x="0" y="2161301"/>
              <a:ext cx="2221314" cy="8805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6900"/>
                </a:lnSpc>
                <a:spcBef>
                  <a:spcPts val="10000"/>
                </a:spcBef>
                <a:defRPr cap="all" spc="-300" baseline="12000">
                  <a:solidFill>
                    <a:srgbClr val="02AF96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2665" spc="-113" dirty="0">
                  <a:solidFill>
                    <a:schemeClr val="bg1">
                      <a:lumMod val="50000"/>
                    </a:schemeClr>
                  </a:solidFill>
                </a:rPr>
                <a:t>95%</a:t>
              </a:r>
            </a:p>
          </p:txBody>
        </p:sp>
        <p:sp>
          <p:nvSpPr>
            <p:cNvPr id="16247" name="Shape 16247"/>
            <p:cNvSpPr/>
            <p:nvPr/>
          </p:nvSpPr>
          <p:spPr>
            <a:xfrm>
              <a:off x="0" y="3184135"/>
              <a:ext cx="4663443" cy="2318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1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>
                  <a:solidFill>
                    <a:srgbClr val="000000"/>
                  </a:solidFill>
                </a:defRPr>
              </a:pPr>
              <a:r>
                <a:rPr sz="935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of different typefaces and layouts, and in general the content filler text for layouts, non-readability is of great importance.</a:t>
              </a:r>
            </a:p>
          </p:txBody>
        </p:sp>
        <p:sp>
          <p:nvSpPr>
            <p:cNvPr id="16248" name="Shape 16248"/>
            <p:cNvSpPr/>
            <p:nvPr/>
          </p:nvSpPr>
          <p:spPr>
            <a:xfrm>
              <a:off x="0" y="706024"/>
              <a:ext cx="4625490" cy="89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22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</p:grpSp>
      <p:sp>
        <p:nvSpPr>
          <p:cNvPr id="16250" name="Shape 16250"/>
          <p:cNvSpPr/>
          <p:nvPr/>
        </p:nvSpPr>
        <p:spPr>
          <a:xfrm>
            <a:off x="5466877" y="2990979"/>
            <a:ext cx="1432720" cy="3143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07" y="0"/>
                </a:moveTo>
                <a:cubicBezTo>
                  <a:pt x="10007" y="0"/>
                  <a:pt x="8020" y="1919"/>
                  <a:pt x="8757" y="3415"/>
                </a:cubicBezTo>
                <a:cubicBezTo>
                  <a:pt x="8488" y="3421"/>
                  <a:pt x="8173" y="3412"/>
                  <a:pt x="7808" y="3389"/>
                </a:cubicBezTo>
                <a:cubicBezTo>
                  <a:pt x="7310" y="3304"/>
                  <a:pt x="6812" y="3253"/>
                  <a:pt x="6345" y="3236"/>
                </a:cubicBezTo>
                <a:cubicBezTo>
                  <a:pt x="4280" y="2938"/>
                  <a:pt x="1700" y="2254"/>
                  <a:pt x="0" y="979"/>
                </a:cubicBezTo>
                <a:cubicBezTo>
                  <a:pt x="1245" y="2814"/>
                  <a:pt x="2884" y="3321"/>
                  <a:pt x="4790" y="3487"/>
                </a:cubicBezTo>
                <a:cubicBezTo>
                  <a:pt x="5641" y="3589"/>
                  <a:pt x="6551" y="3699"/>
                  <a:pt x="8460" y="3928"/>
                </a:cubicBezTo>
                <a:cubicBezTo>
                  <a:pt x="15822" y="5117"/>
                  <a:pt x="14737" y="9415"/>
                  <a:pt x="13469" y="10739"/>
                </a:cubicBezTo>
                <a:cubicBezTo>
                  <a:pt x="12205" y="11441"/>
                  <a:pt x="10979" y="12360"/>
                  <a:pt x="11021" y="12968"/>
                </a:cubicBezTo>
                <a:cubicBezTo>
                  <a:pt x="9875" y="12352"/>
                  <a:pt x="6796" y="11322"/>
                  <a:pt x="7327" y="9393"/>
                </a:cubicBezTo>
                <a:cubicBezTo>
                  <a:pt x="6809" y="10129"/>
                  <a:pt x="6972" y="11240"/>
                  <a:pt x="7871" y="11750"/>
                </a:cubicBezTo>
                <a:cubicBezTo>
                  <a:pt x="6860" y="11592"/>
                  <a:pt x="3959" y="11284"/>
                  <a:pt x="673" y="9318"/>
                </a:cubicBezTo>
                <a:cubicBezTo>
                  <a:pt x="1230" y="10236"/>
                  <a:pt x="6147" y="12122"/>
                  <a:pt x="7895" y="12403"/>
                </a:cubicBezTo>
                <a:cubicBezTo>
                  <a:pt x="9643" y="12684"/>
                  <a:pt x="10735" y="14340"/>
                  <a:pt x="10635" y="15454"/>
                </a:cubicBezTo>
                <a:cubicBezTo>
                  <a:pt x="10536" y="16567"/>
                  <a:pt x="10483" y="19083"/>
                  <a:pt x="10483" y="19083"/>
                </a:cubicBezTo>
                <a:cubicBezTo>
                  <a:pt x="10013" y="19522"/>
                  <a:pt x="9262" y="19998"/>
                  <a:pt x="6869" y="20099"/>
                </a:cubicBezTo>
                <a:cubicBezTo>
                  <a:pt x="8903" y="20055"/>
                  <a:pt x="9846" y="19916"/>
                  <a:pt x="9846" y="19916"/>
                </a:cubicBezTo>
                <a:cubicBezTo>
                  <a:pt x="7410" y="20642"/>
                  <a:pt x="4105" y="21372"/>
                  <a:pt x="4105" y="21372"/>
                </a:cubicBezTo>
                <a:cubicBezTo>
                  <a:pt x="4105" y="21372"/>
                  <a:pt x="8349" y="20760"/>
                  <a:pt x="9738" y="20510"/>
                </a:cubicBezTo>
                <a:cubicBezTo>
                  <a:pt x="11127" y="20261"/>
                  <a:pt x="13039" y="19358"/>
                  <a:pt x="16317" y="21600"/>
                </a:cubicBezTo>
                <a:cubicBezTo>
                  <a:pt x="15835" y="20693"/>
                  <a:pt x="16089" y="20846"/>
                  <a:pt x="16089" y="20846"/>
                </a:cubicBezTo>
                <a:cubicBezTo>
                  <a:pt x="16089" y="20846"/>
                  <a:pt x="18805" y="21319"/>
                  <a:pt x="21035" y="21134"/>
                </a:cubicBezTo>
                <a:cubicBezTo>
                  <a:pt x="19199" y="20880"/>
                  <a:pt x="14017" y="20446"/>
                  <a:pt x="13457" y="18984"/>
                </a:cubicBezTo>
                <a:cubicBezTo>
                  <a:pt x="13207" y="13039"/>
                  <a:pt x="13292" y="12698"/>
                  <a:pt x="13292" y="12698"/>
                </a:cubicBezTo>
                <a:cubicBezTo>
                  <a:pt x="14340" y="12127"/>
                  <a:pt x="17220" y="11320"/>
                  <a:pt x="19431" y="11288"/>
                </a:cubicBezTo>
                <a:cubicBezTo>
                  <a:pt x="17549" y="11320"/>
                  <a:pt x="14860" y="11535"/>
                  <a:pt x="13855" y="12096"/>
                </a:cubicBezTo>
                <a:cubicBezTo>
                  <a:pt x="14522" y="11387"/>
                  <a:pt x="16184" y="9021"/>
                  <a:pt x="21600" y="8516"/>
                </a:cubicBezTo>
                <a:cubicBezTo>
                  <a:pt x="19240" y="8633"/>
                  <a:pt x="17058" y="9236"/>
                  <a:pt x="16676" y="9517"/>
                </a:cubicBezTo>
                <a:cubicBezTo>
                  <a:pt x="18770" y="7747"/>
                  <a:pt x="18826" y="6664"/>
                  <a:pt x="18402" y="6022"/>
                </a:cubicBezTo>
                <a:cubicBezTo>
                  <a:pt x="18767" y="6794"/>
                  <a:pt x="16755" y="9333"/>
                  <a:pt x="15267" y="9901"/>
                </a:cubicBezTo>
                <a:cubicBezTo>
                  <a:pt x="17963" y="7234"/>
                  <a:pt x="13101" y="4850"/>
                  <a:pt x="10743" y="3994"/>
                </a:cubicBezTo>
                <a:cubicBezTo>
                  <a:pt x="8272" y="3098"/>
                  <a:pt x="9963" y="1207"/>
                  <a:pt x="1000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5"/>
          </a:p>
        </p:txBody>
      </p:sp>
      <p:sp>
        <p:nvSpPr>
          <p:cNvPr id="16251" name="Shape 16251"/>
          <p:cNvSpPr/>
          <p:nvPr/>
        </p:nvSpPr>
        <p:spPr>
          <a:xfrm>
            <a:off x="9606413" y="1804493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1"/>
                </a:solidFill>
                <a:latin typeface="Roboto Bold"/>
                <a:ea typeface="Roboto Bold"/>
                <a:cs typeface="Roboto Bold"/>
                <a:sym typeface="Roboto Bold"/>
              </a:rPr>
              <a:t>12,25,3256 ml</a:t>
            </a:r>
            <a:endParaRPr sz="1465" dirty="0">
              <a:solidFill>
                <a:schemeClr val="accent1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and typesetting industry.</a:t>
            </a:r>
          </a:p>
        </p:txBody>
      </p:sp>
      <p:grpSp>
        <p:nvGrpSpPr>
          <p:cNvPr id="16254" name="Group 16254"/>
          <p:cNvGrpSpPr/>
          <p:nvPr/>
        </p:nvGrpSpPr>
        <p:grpSpPr>
          <a:xfrm>
            <a:off x="8802157" y="1928455"/>
            <a:ext cx="477297" cy="477297"/>
            <a:chOff x="0" y="0"/>
            <a:chExt cx="954594" cy="954594"/>
          </a:xfrm>
        </p:grpSpPr>
        <p:sp>
          <p:nvSpPr>
            <p:cNvPr id="16252" name="Shape 16252"/>
            <p:cNvSpPr/>
            <p:nvPr/>
          </p:nvSpPr>
          <p:spPr>
            <a:xfrm>
              <a:off x="0" y="0"/>
              <a:ext cx="954595" cy="9545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253" name="Shape 16253"/>
            <p:cNvSpPr/>
            <p:nvPr/>
          </p:nvSpPr>
          <p:spPr>
            <a:xfrm>
              <a:off x="338996" y="215264"/>
              <a:ext cx="276603" cy="550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75" y="4169"/>
                  </a:moveTo>
                  <a:cubicBezTo>
                    <a:pt x="4675" y="4035"/>
                    <a:pt x="4710" y="3743"/>
                    <a:pt x="4791" y="3297"/>
                  </a:cubicBezTo>
                  <a:cubicBezTo>
                    <a:pt x="4866" y="2854"/>
                    <a:pt x="5202" y="2383"/>
                    <a:pt x="5802" y="1895"/>
                  </a:cubicBezTo>
                  <a:cubicBezTo>
                    <a:pt x="6401" y="1406"/>
                    <a:pt x="7363" y="967"/>
                    <a:pt x="8707" y="580"/>
                  </a:cubicBezTo>
                  <a:cubicBezTo>
                    <a:pt x="10042" y="196"/>
                    <a:pt x="11975" y="0"/>
                    <a:pt x="14499" y="0"/>
                  </a:cubicBezTo>
                  <a:lnTo>
                    <a:pt x="21600" y="0"/>
                  </a:lnTo>
                  <a:lnTo>
                    <a:pt x="21600" y="3895"/>
                  </a:lnTo>
                  <a:lnTo>
                    <a:pt x="16397" y="3895"/>
                  </a:lnTo>
                  <a:cubicBezTo>
                    <a:pt x="15889" y="3895"/>
                    <a:pt x="15407" y="3990"/>
                    <a:pt x="14972" y="4181"/>
                  </a:cubicBezTo>
                  <a:cubicBezTo>
                    <a:pt x="14545" y="4373"/>
                    <a:pt x="14318" y="4557"/>
                    <a:pt x="14318" y="4725"/>
                  </a:cubicBezTo>
                  <a:lnTo>
                    <a:pt x="14318" y="7145"/>
                  </a:lnTo>
                  <a:lnTo>
                    <a:pt x="21600" y="7145"/>
                  </a:lnTo>
                  <a:cubicBezTo>
                    <a:pt x="21527" y="7621"/>
                    <a:pt x="21436" y="8081"/>
                    <a:pt x="21347" y="8529"/>
                  </a:cubicBezTo>
                  <a:lnTo>
                    <a:pt x="21056" y="9702"/>
                  </a:lnTo>
                  <a:cubicBezTo>
                    <a:pt x="20936" y="10099"/>
                    <a:pt x="20819" y="10469"/>
                    <a:pt x="20710" y="10807"/>
                  </a:cubicBezTo>
                  <a:lnTo>
                    <a:pt x="14272" y="10807"/>
                  </a:lnTo>
                  <a:lnTo>
                    <a:pt x="14272" y="21600"/>
                  </a:lnTo>
                  <a:lnTo>
                    <a:pt x="4675" y="21600"/>
                  </a:lnTo>
                  <a:lnTo>
                    <a:pt x="4675" y="10807"/>
                  </a:lnTo>
                  <a:lnTo>
                    <a:pt x="0" y="10807"/>
                  </a:lnTo>
                  <a:lnTo>
                    <a:pt x="0" y="7145"/>
                  </a:lnTo>
                  <a:lnTo>
                    <a:pt x="4675" y="7145"/>
                  </a:lnTo>
                  <a:cubicBezTo>
                    <a:pt x="4675" y="7145"/>
                    <a:pt x="4675" y="4169"/>
                    <a:pt x="4675" y="416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sp>
        <p:nvSpPr>
          <p:cNvPr id="16255" name="Shape 16255"/>
          <p:cNvSpPr/>
          <p:nvPr/>
        </p:nvSpPr>
        <p:spPr>
          <a:xfrm>
            <a:off x="9606413" y="4528176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4"/>
                </a:solidFill>
                <a:latin typeface="Roboto Bold"/>
                <a:ea typeface="Roboto Bold"/>
                <a:cs typeface="Roboto Bold"/>
                <a:sym typeface="Roboto Bold"/>
              </a:rPr>
              <a:t>25648 ml</a:t>
            </a:r>
            <a:endParaRPr sz="1465" dirty="0">
              <a:solidFill>
                <a:schemeClr val="accent4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grpSp>
        <p:nvGrpSpPr>
          <p:cNvPr id="16258" name="Group 16258"/>
          <p:cNvGrpSpPr/>
          <p:nvPr/>
        </p:nvGrpSpPr>
        <p:grpSpPr>
          <a:xfrm>
            <a:off x="8803204" y="4684467"/>
            <a:ext cx="476251" cy="476251"/>
            <a:chOff x="0" y="0"/>
            <a:chExt cx="952500" cy="952500"/>
          </a:xfrm>
        </p:grpSpPr>
        <p:sp>
          <p:nvSpPr>
            <p:cNvPr id="16256" name="Shape 16256"/>
            <p:cNvSpPr/>
            <p:nvPr/>
          </p:nvSpPr>
          <p:spPr>
            <a:xfrm>
              <a:off x="0" y="0"/>
              <a:ext cx="952500" cy="952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257" name="Shape 16257"/>
            <p:cNvSpPr/>
            <p:nvPr/>
          </p:nvSpPr>
          <p:spPr>
            <a:xfrm>
              <a:off x="300058" y="247356"/>
              <a:ext cx="398830" cy="512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4" h="21174" extrusionOk="0">
                  <a:moveTo>
                    <a:pt x="20671" y="5887"/>
                  </a:moveTo>
                  <a:cubicBezTo>
                    <a:pt x="19945" y="1706"/>
                    <a:pt x="14676" y="-426"/>
                    <a:pt x="9064" y="71"/>
                  </a:cubicBezTo>
                  <a:cubicBezTo>
                    <a:pt x="4618" y="465"/>
                    <a:pt x="198" y="3308"/>
                    <a:pt x="10" y="7379"/>
                  </a:cubicBezTo>
                  <a:cubicBezTo>
                    <a:pt x="-105" y="9860"/>
                    <a:pt x="784" y="11721"/>
                    <a:pt x="3770" y="12244"/>
                  </a:cubicBezTo>
                  <a:cubicBezTo>
                    <a:pt x="5058" y="10435"/>
                    <a:pt x="3353" y="10041"/>
                    <a:pt x="3086" y="8729"/>
                  </a:cubicBezTo>
                  <a:cubicBezTo>
                    <a:pt x="1992" y="3366"/>
                    <a:pt x="10891" y="-291"/>
                    <a:pt x="15549" y="3451"/>
                  </a:cubicBezTo>
                  <a:cubicBezTo>
                    <a:pt x="18778" y="6048"/>
                    <a:pt x="16649" y="14025"/>
                    <a:pt x="11452" y="13191"/>
                  </a:cubicBezTo>
                  <a:cubicBezTo>
                    <a:pt x="6471" y="12399"/>
                    <a:pt x="13893" y="6054"/>
                    <a:pt x="9920" y="4808"/>
                  </a:cubicBezTo>
                  <a:cubicBezTo>
                    <a:pt x="6690" y="3793"/>
                    <a:pt x="4968" y="7903"/>
                    <a:pt x="6502" y="9944"/>
                  </a:cubicBezTo>
                  <a:cubicBezTo>
                    <a:pt x="5606" y="13459"/>
                    <a:pt x="3672" y="16767"/>
                    <a:pt x="4455" y="21174"/>
                  </a:cubicBezTo>
                  <a:cubicBezTo>
                    <a:pt x="6993" y="19713"/>
                    <a:pt x="7850" y="16919"/>
                    <a:pt x="8551" y="14002"/>
                  </a:cubicBezTo>
                  <a:cubicBezTo>
                    <a:pt x="9830" y="14615"/>
                    <a:pt x="10516" y="15259"/>
                    <a:pt x="12137" y="15358"/>
                  </a:cubicBezTo>
                  <a:cubicBezTo>
                    <a:pt x="18145" y="15720"/>
                    <a:pt x="21495" y="10609"/>
                    <a:pt x="20671" y="5887"/>
                  </a:cubicBezTo>
                  <a:cubicBezTo>
                    <a:pt x="20671" y="5887"/>
                    <a:pt x="20671" y="5887"/>
                    <a:pt x="20671" y="5887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sp>
        <p:nvSpPr>
          <p:cNvPr id="16259" name="Shape 16259"/>
          <p:cNvSpPr/>
          <p:nvPr/>
        </p:nvSpPr>
        <p:spPr>
          <a:xfrm>
            <a:off x="9606413" y="2712401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2"/>
                </a:solidFill>
                <a:latin typeface="Roboto Bold"/>
                <a:ea typeface="Roboto Bold"/>
                <a:cs typeface="Roboto Bold"/>
                <a:sym typeface="Roboto Bold"/>
              </a:rPr>
              <a:t>32561452 ml</a:t>
            </a:r>
            <a:endParaRPr sz="1465" dirty="0">
              <a:solidFill>
                <a:schemeClr val="accent2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grpSp>
        <p:nvGrpSpPr>
          <p:cNvPr id="16262" name="Group 16262"/>
          <p:cNvGrpSpPr/>
          <p:nvPr/>
        </p:nvGrpSpPr>
        <p:grpSpPr>
          <a:xfrm>
            <a:off x="8803204" y="2810148"/>
            <a:ext cx="476251" cy="476251"/>
            <a:chOff x="0" y="0"/>
            <a:chExt cx="952500" cy="952500"/>
          </a:xfrm>
        </p:grpSpPr>
        <p:sp>
          <p:nvSpPr>
            <p:cNvPr id="16260" name="Shape 16260"/>
            <p:cNvSpPr/>
            <p:nvPr/>
          </p:nvSpPr>
          <p:spPr>
            <a:xfrm>
              <a:off x="0" y="0"/>
              <a:ext cx="952500" cy="952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261" name="Shape 16261"/>
            <p:cNvSpPr/>
            <p:nvPr/>
          </p:nvSpPr>
          <p:spPr>
            <a:xfrm>
              <a:off x="313555" y="257664"/>
              <a:ext cx="415715" cy="409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55" y="0"/>
                  </a:moveTo>
                  <a:cubicBezTo>
                    <a:pt x="967" y="0"/>
                    <a:pt x="0" y="1022"/>
                    <a:pt x="0" y="2346"/>
                  </a:cubicBezTo>
                  <a:cubicBezTo>
                    <a:pt x="0" y="3640"/>
                    <a:pt x="942" y="4686"/>
                    <a:pt x="2398" y="4686"/>
                  </a:cubicBezTo>
                  <a:cubicBezTo>
                    <a:pt x="3946" y="4686"/>
                    <a:pt x="4884" y="3640"/>
                    <a:pt x="4884" y="2346"/>
                  </a:cubicBezTo>
                  <a:cubicBezTo>
                    <a:pt x="4853" y="1022"/>
                    <a:pt x="3942" y="0"/>
                    <a:pt x="2455" y="0"/>
                  </a:cubicBezTo>
                  <a:close/>
                  <a:moveTo>
                    <a:pt x="16290" y="6171"/>
                  </a:moveTo>
                  <a:cubicBezTo>
                    <a:pt x="13800" y="6171"/>
                    <a:pt x="12310" y="7619"/>
                    <a:pt x="11704" y="8606"/>
                  </a:cubicBezTo>
                  <a:lnTo>
                    <a:pt x="11611" y="8606"/>
                  </a:lnTo>
                  <a:lnTo>
                    <a:pt x="11401" y="6510"/>
                  </a:lnTo>
                  <a:lnTo>
                    <a:pt x="7395" y="6510"/>
                  </a:lnTo>
                  <a:cubicBezTo>
                    <a:pt x="7457" y="7867"/>
                    <a:pt x="7513" y="9437"/>
                    <a:pt x="7513" y="11316"/>
                  </a:cubicBezTo>
                  <a:cubicBezTo>
                    <a:pt x="7513" y="11316"/>
                    <a:pt x="7513" y="21579"/>
                    <a:pt x="7513" y="21579"/>
                  </a:cubicBezTo>
                  <a:lnTo>
                    <a:pt x="12130" y="21579"/>
                  </a:lnTo>
                  <a:lnTo>
                    <a:pt x="12130" y="12890"/>
                  </a:lnTo>
                  <a:cubicBezTo>
                    <a:pt x="12130" y="12459"/>
                    <a:pt x="12157" y="12030"/>
                    <a:pt x="12279" y="11723"/>
                  </a:cubicBezTo>
                  <a:cubicBezTo>
                    <a:pt x="12613" y="10860"/>
                    <a:pt x="13376" y="9966"/>
                    <a:pt x="14652" y="9966"/>
                  </a:cubicBezTo>
                  <a:cubicBezTo>
                    <a:pt x="16321" y="9966"/>
                    <a:pt x="16988" y="11287"/>
                    <a:pt x="16988" y="13229"/>
                  </a:cubicBezTo>
                  <a:lnTo>
                    <a:pt x="16988" y="21579"/>
                  </a:lnTo>
                  <a:lnTo>
                    <a:pt x="21600" y="21579"/>
                  </a:lnTo>
                  <a:lnTo>
                    <a:pt x="21600" y="12676"/>
                  </a:lnTo>
                  <a:cubicBezTo>
                    <a:pt x="21600" y="8240"/>
                    <a:pt x="19326" y="6171"/>
                    <a:pt x="16290" y="6171"/>
                  </a:cubicBezTo>
                  <a:close/>
                  <a:moveTo>
                    <a:pt x="118" y="6536"/>
                  </a:moveTo>
                  <a:lnTo>
                    <a:pt x="118" y="21600"/>
                  </a:lnTo>
                  <a:cubicBezTo>
                    <a:pt x="118" y="21600"/>
                    <a:pt x="4735" y="21600"/>
                    <a:pt x="4735" y="21600"/>
                  </a:cubicBezTo>
                  <a:lnTo>
                    <a:pt x="4735" y="6536"/>
                  </a:lnTo>
                  <a:lnTo>
                    <a:pt x="118" y="6536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sp>
        <p:nvSpPr>
          <p:cNvPr id="16263" name="Shape 16263"/>
          <p:cNvSpPr/>
          <p:nvPr/>
        </p:nvSpPr>
        <p:spPr>
          <a:xfrm>
            <a:off x="9606413" y="3620308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3"/>
                </a:solidFill>
                <a:latin typeface="Roboto Bold"/>
                <a:ea typeface="Roboto Bold"/>
                <a:cs typeface="Roboto Bold"/>
                <a:sym typeface="Roboto Bold"/>
              </a:rPr>
              <a:t>23450 ml</a:t>
            </a:r>
            <a:endParaRPr sz="1465" dirty="0">
              <a:solidFill>
                <a:schemeClr val="accent3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grpSp>
        <p:nvGrpSpPr>
          <p:cNvPr id="16266" name="Group 16266"/>
          <p:cNvGrpSpPr/>
          <p:nvPr/>
        </p:nvGrpSpPr>
        <p:grpSpPr>
          <a:xfrm>
            <a:off x="8803204" y="3691303"/>
            <a:ext cx="476251" cy="476251"/>
            <a:chOff x="0" y="0"/>
            <a:chExt cx="952500" cy="952500"/>
          </a:xfrm>
        </p:grpSpPr>
        <p:sp>
          <p:nvSpPr>
            <p:cNvPr id="16264" name="Shape 16264"/>
            <p:cNvSpPr/>
            <p:nvPr/>
          </p:nvSpPr>
          <p:spPr>
            <a:xfrm>
              <a:off x="0" y="0"/>
              <a:ext cx="952500" cy="952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265" name="Shape 16265"/>
            <p:cNvSpPr/>
            <p:nvPr/>
          </p:nvSpPr>
          <p:spPr>
            <a:xfrm>
              <a:off x="329534" y="210023"/>
              <a:ext cx="355906" cy="478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76" y="16199"/>
                  </a:moveTo>
                  <a:lnTo>
                    <a:pt x="10817" y="16199"/>
                  </a:lnTo>
                  <a:cubicBezTo>
                    <a:pt x="9822" y="16199"/>
                    <a:pt x="8975" y="15940"/>
                    <a:pt x="8280" y="15419"/>
                  </a:cubicBezTo>
                  <a:cubicBezTo>
                    <a:pt x="7581" y="14898"/>
                    <a:pt x="7236" y="14268"/>
                    <a:pt x="7236" y="13523"/>
                  </a:cubicBezTo>
                  <a:lnTo>
                    <a:pt x="7236" y="11626"/>
                  </a:lnTo>
                  <a:lnTo>
                    <a:pt x="17438" y="11626"/>
                  </a:lnTo>
                  <a:cubicBezTo>
                    <a:pt x="18357" y="11626"/>
                    <a:pt x="19150" y="11381"/>
                    <a:pt x="19808" y="10891"/>
                  </a:cubicBezTo>
                  <a:cubicBezTo>
                    <a:pt x="20466" y="10398"/>
                    <a:pt x="20797" y="9810"/>
                    <a:pt x="20797" y="9123"/>
                  </a:cubicBezTo>
                  <a:cubicBezTo>
                    <a:pt x="20797" y="8435"/>
                    <a:pt x="20466" y="7847"/>
                    <a:pt x="19807" y="7356"/>
                  </a:cubicBezTo>
                  <a:cubicBezTo>
                    <a:pt x="19146" y="6866"/>
                    <a:pt x="18351" y="6620"/>
                    <a:pt x="17426" y="6620"/>
                  </a:cubicBezTo>
                  <a:lnTo>
                    <a:pt x="7236" y="6620"/>
                  </a:lnTo>
                  <a:lnTo>
                    <a:pt x="7236" y="2701"/>
                  </a:lnTo>
                  <a:cubicBezTo>
                    <a:pt x="7236" y="1959"/>
                    <a:pt x="6880" y="1324"/>
                    <a:pt x="6175" y="796"/>
                  </a:cubicBezTo>
                  <a:cubicBezTo>
                    <a:pt x="5473" y="266"/>
                    <a:pt x="4623" y="0"/>
                    <a:pt x="3638" y="0"/>
                  </a:cubicBezTo>
                  <a:cubicBezTo>
                    <a:pt x="2623" y="0"/>
                    <a:pt x="1760" y="261"/>
                    <a:pt x="1056" y="781"/>
                  </a:cubicBezTo>
                  <a:cubicBezTo>
                    <a:pt x="353" y="1300"/>
                    <a:pt x="0" y="1941"/>
                    <a:pt x="0" y="2704"/>
                  </a:cubicBezTo>
                  <a:lnTo>
                    <a:pt x="0" y="13524"/>
                  </a:lnTo>
                  <a:cubicBezTo>
                    <a:pt x="0" y="15752"/>
                    <a:pt x="1056" y="17652"/>
                    <a:pt x="3172" y="19231"/>
                  </a:cubicBezTo>
                  <a:cubicBezTo>
                    <a:pt x="5287" y="20811"/>
                    <a:pt x="7839" y="21600"/>
                    <a:pt x="10822" y="21600"/>
                  </a:cubicBezTo>
                  <a:lnTo>
                    <a:pt x="17978" y="21600"/>
                  </a:lnTo>
                  <a:cubicBezTo>
                    <a:pt x="18972" y="21600"/>
                    <a:pt x="19826" y="21334"/>
                    <a:pt x="20535" y="20805"/>
                  </a:cubicBezTo>
                  <a:cubicBezTo>
                    <a:pt x="21245" y="20278"/>
                    <a:pt x="21600" y="19641"/>
                    <a:pt x="21600" y="18900"/>
                  </a:cubicBezTo>
                  <a:cubicBezTo>
                    <a:pt x="21600" y="18159"/>
                    <a:pt x="21245" y="17524"/>
                    <a:pt x="20535" y="16995"/>
                  </a:cubicBezTo>
                  <a:cubicBezTo>
                    <a:pt x="19826" y="16466"/>
                    <a:pt x="18971" y="16199"/>
                    <a:pt x="17976" y="16199"/>
                  </a:cubicBezTo>
                  <a:cubicBezTo>
                    <a:pt x="17976" y="16199"/>
                    <a:pt x="17976" y="16199"/>
                    <a:pt x="17976" y="1619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6269" name="Group 16269"/>
          <p:cNvGrpSpPr/>
          <p:nvPr/>
        </p:nvGrpSpPr>
        <p:grpSpPr>
          <a:xfrm>
            <a:off x="984327" y="4672007"/>
            <a:ext cx="911551" cy="487880"/>
            <a:chOff x="0" y="2053"/>
            <a:chExt cx="1823097" cy="975759"/>
          </a:xfrm>
        </p:grpSpPr>
        <p:sp>
          <p:nvSpPr>
            <p:cNvPr id="16267" name="Shape 16267"/>
            <p:cNvSpPr/>
            <p:nvPr/>
          </p:nvSpPr>
          <p:spPr>
            <a:xfrm>
              <a:off x="0" y="25719"/>
              <a:ext cx="283712" cy="76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54" y="0"/>
                  </a:moveTo>
                  <a:cubicBezTo>
                    <a:pt x="8882" y="0"/>
                    <a:pt x="7409" y="208"/>
                    <a:pt x="6286" y="622"/>
                  </a:cubicBezTo>
                  <a:cubicBezTo>
                    <a:pt x="4041" y="1451"/>
                    <a:pt x="4041" y="2795"/>
                    <a:pt x="6286" y="3624"/>
                  </a:cubicBezTo>
                  <a:cubicBezTo>
                    <a:pt x="8532" y="4452"/>
                    <a:pt x="12173" y="4452"/>
                    <a:pt x="14419" y="3624"/>
                  </a:cubicBezTo>
                  <a:cubicBezTo>
                    <a:pt x="16664" y="2795"/>
                    <a:pt x="16664" y="1451"/>
                    <a:pt x="14419" y="622"/>
                  </a:cubicBezTo>
                  <a:cubicBezTo>
                    <a:pt x="13296" y="208"/>
                    <a:pt x="11825" y="0"/>
                    <a:pt x="10354" y="0"/>
                  </a:cubicBezTo>
                  <a:close/>
                  <a:moveTo>
                    <a:pt x="2751" y="4836"/>
                  </a:moveTo>
                  <a:cubicBezTo>
                    <a:pt x="1555" y="4836"/>
                    <a:pt x="550" y="5119"/>
                    <a:pt x="171" y="5512"/>
                  </a:cubicBezTo>
                  <a:cubicBezTo>
                    <a:pt x="65" y="5594"/>
                    <a:pt x="0" y="5685"/>
                    <a:pt x="0" y="5782"/>
                  </a:cubicBezTo>
                  <a:lnTo>
                    <a:pt x="0" y="5851"/>
                  </a:lnTo>
                  <a:lnTo>
                    <a:pt x="0" y="6917"/>
                  </a:lnTo>
                  <a:lnTo>
                    <a:pt x="0" y="12511"/>
                  </a:lnTo>
                  <a:cubicBezTo>
                    <a:pt x="0" y="12862"/>
                    <a:pt x="772" y="13147"/>
                    <a:pt x="1724" y="13147"/>
                  </a:cubicBezTo>
                  <a:cubicBezTo>
                    <a:pt x="2676" y="13147"/>
                    <a:pt x="3448" y="12862"/>
                    <a:pt x="3448" y="12511"/>
                  </a:cubicBezTo>
                  <a:lnTo>
                    <a:pt x="3448" y="8135"/>
                  </a:lnTo>
                  <a:cubicBezTo>
                    <a:pt x="3404" y="8102"/>
                    <a:pt x="3372" y="8066"/>
                    <a:pt x="3372" y="8026"/>
                  </a:cubicBezTo>
                  <a:lnTo>
                    <a:pt x="3372" y="7759"/>
                  </a:lnTo>
                  <a:cubicBezTo>
                    <a:pt x="3372" y="7619"/>
                    <a:pt x="3680" y="7507"/>
                    <a:pt x="4058" y="7507"/>
                  </a:cubicBezTo>
                  <a:lnTo>
                    <a:pt x="4094" y="7507"/>
                  </a:lnTo>
                  <a:cubicBezTo>
                    <a:pt x="4472" y="7507"/>
                    <a:pt x="4777" y="7619"/>
                    <a:pt x="4777" y="7759"/>
                  </a:cubicBezTo>
                  <a:lnTo>
                    <a:pt x="4777" y="8026"/>
                  </a:lnTo>
                  <a:cubicBezTo>
                    <a:pt x="4777" y="8031"/>
                    <a:pt x="4770" y="8035"/>
                    <a:pt x="4770" y="8039"/>
                  </a:cubicBezTo>
                  <a:lnTo>
                    <a:pt x="4770" y="20650"/>
                  </a:lnTo>
                  <a:cubicBezTo>
                    <a:pt x="4770" y="21175"/>
                    <a:pt x="5922" y="21600"/>
                    <a:pt x="7345" y="21600"/>
                  </a:cubicBezTo>
                  <a:cubicBezTo>
                    <a:pt x="8767" y="21600"/>
                    <a:pt x="9920" y="21175"/>
                    <a:pt x="9920" y="20650"/>
                  </a:cubicBezTo>
                  <a:lnTo>
                    <a:pt x="9920" y="13164"/>
                  </a:lnTo>
                  <a:lnTo>
                    <a:pt x="11614" y="13164"/>
                  </a:lnTo>
                  <a:lnTo>
                    <a:pt x="11614" y="20650"/>
                  </a:lnTo>
                  <a:cubicBezTo>
                    <a:pt x="11614" y="21175"/>
                    <a:pt x="12767" y="21600"/>
                    <a:pt x="14189" y="21600"/>
                  </a:cubicBezTo>
                  <a:cubicBezTo>
                    <a:pt x="15612" y="21600"/>
                    <a:pt x="16765" y="21175"/>
                    <a:pt x="16765" y="20650"/>
                  </a:cubicBezTo>
                  <a:lnTo>
                    <a:pt x="16765" y="7932"/>
                  </a:lnTo>
                  <a:lnTo>
                    <a:pt x="16782" y="7932"/>
                  </a:lnTo>
                  <a:lnTo>
                    <a:pt x="16782" y="7759"/>
                  </a:lnTo>
                  <a:cubicBezTo>
                    <a:pt x="16782" y="7619"/>
                    <a:pt x="17089" y="7507"/>
                    <a:pt x="17467" y="7507"/>
                  </a:cubicBezTo>
                  <a:lnTo>
                    <a:pt x="17503" y="7507"/>
                  </a:lnTo>
                  <a:cubicBezTo>
                    <a:pt x="17881" y="7507"/>
                    <a:pt x="18186" y="7619"/>
                    <a:pt x="18186" y="7759"/>
                  </a:cubicBezTo>
                  <a:lnTo>
                    <a:pt x="18186" y="8026"/>
                  </a:lnTo>
                  <a:cubicBezTo>
                    <a:pt x="18186" y="8048"/>
                    <a:pt x="18166" y="8068"/>
                    <a:pt x="18152" y="8088"/>
                  </a:cubicBezTo>
                  <a:lnTo>
                    <a:pt x="18152" y="12511"/>
                  </a:lnTo>
                  <a:cubicBezTo>
                    <a:pt x="18152" y="12862"/>
                    <a:pt x="18924" y="13147"/>
                    <a:pt x="19876" y="13147"/>
                  </a:cubicBezTo>
                  <a:cubicBezTo>
                    <a:pt x="20828" y="13147"/>
                    <a:pt x="21600" y="12862"/>
                    <a:pt x="21600" y="12511"/>
                  </a:cubicBezTo>
                  <a:lnTo>
                    <a:pt x="21600" y="6917"/>
                  </a:lnTo>
                  <a:lnTo>
                    <a:pt x="21600" y="5851"/>
                  </a:lnTo>
                  <a:lnTo>
                    <a:pt x="21600" y="5782"/>
                  </a:lnTo>
                  <a:cubicBezTo>
                    <a:pt x="21600" y="5685"/>
                    <a:pt x="21535" y="5594"/>
                    <a:pt x="21429" y="5512"/>
                  </a:cubicBezTo>
                  <a:cubicBezTo>
                    <a:pt x="21050" y="5119"/>
                    <a:pt x="20045" y="4836"/>
                    <a:pt x="18849" y="4836"/>
                  </a:cubicBezTo>
                  <a:lnTo>
                    <a:pt x="2751" y="4836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16268" name="Shape 16268"/>
            <p:cNvSpPr/>
            <p:nvPr/>
          </p:nvSpPr>
          <p:spPr>
            <a:xfrm rot="10594">
              <a:off x="487996" y="2053"/>
              <a:ext cx="1335101" cy="975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spcBef>
                  <a:spcPts val="225"/>
                </a:spcBef>
                <a:defRPr sz="1800"/>
              </a:pPr>
              <a:r>
                <a:rPr sz="1465" dirty="0">
                  <a:solidFill>
                    <a:schemeClr val="accent4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75%</a:t>
              </a:r>
            </a:p>
            <a:p>
              <a:pPr algn="l">
                <a:spcBef>
                  <a:spcPts val="225"/>
                </a:spcBef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Male User</a:t>
              </a:r>
            </a:p>
          </p:txBody>
        </p:sp>
      </p:grpSp>
      <p:grpSp>
        <p:nvGrpSpPr>
          <p:cNvPr id="16272" name="Group 16272"/>
          <p:cNvGrpSpPr/>
          <p:nvPr/>
        </p:nvGrpSpPr>
        <p:grpSpPr>
          <a:xfrm>
            <a:off x="2479393" y="4694677"/>
            <a:ext cx="1118184" cy="430805"/>
            <a:chOff x="0" y="2493"/>
            <a:chExt cx="2236365" cy="861610"/>
          </a:xfrm>
        </p:grpSpPr>
        <p:sp>
          <p:nvSpPr>
            <p:cNvPr id="16270" name="Shape 16270"/>
            <p:cNvSpPr/>
            <p:nvPr/>
          </p:nvSpPr>
          <p:spPr>
            <a:xfrm>
              <a:off x="0" y="49991"/>
              <a:ext cx="351794" cy="766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extrusionOk="0">
                  <a:moveTo>
                    <a:pt x="10734" y="0"/>
                  </a:moveTo>
                  <a:cubicBezTo>
                    <a:pt x="9684" y="0"/>
                    <a:pt x="8634" y="185"/>
                    <a:pt x="7832" y="555"/>
                  </a:cubicBezTo>
                  <a:cubicBezTo>
                    <a:pt x="6229" y="1295"/>
                    <a:pt x="6229" y="2496"/>
                    <a:pt x="7832" y="3236"/>
                  </a:cubicBezTo>
                  <a:cubicBezTo>
                    <a:pt x="9436" y="3976"/>
                    <a:pt x="12036" y="3976"/>
                    <a:pt x="13639" y="3236"/>
                  </a:cubicBezTo>
                  <a:cubicBezTo>
                    <a:pt x="15242" y="2496"/>
                    <a:pt x="15242" y="1295"/>
                    <a:pt x="13639" y="555"/>
                  </a:cubicBezTo>
                  <a:cubicBezTo>
                    <a:pt x="12837" y="185"/>
                    <a:pt x="11785" y="0"/>
                    <a:pt x="10734" y="0"/>
                  </a:cubicBezTo>
                  <a:close/>
                  <a:moveTo>
                    <a:pt x="7608" y="4230"/>
                  </a:moveTo>
                  <a:lnTo>
                    <a:pt x="6386" y="4267"/>
                  </a:lnTo>
                  <a:lnTo>
                    <a:pt x="5619" y="4372"/>
                  </a:lnTo>
                  <a:lnTo>
                    <a:pt x="5102" y="4531"/>
                  </a:lnTo>
                  <a:lnTo>
                    <a:pt x="4585" y="4821"/>
                  </a:lnTo>
                  <a:lnTo>
                    <a:pt x="3961" y="5339"/>
                  </a:lnTo>
                  <a:lnTo>
                    <a:pt x="3263" y="6205"/>
                  </a:lnTo>
                  <a:lnTo>
                    <a:pt x="221" y="10804"/>
                  </a:lnTo>
                  <a:cubicBezTo>
                    <a:pt x="11" y="10970"/>
                    <a:pt x="-52" y="11166"/>
                    <a:pt x="43" y="11353"/>
                  </a:cubicBezTo>
                  <a:cubicBezTo>
                    <a:pt x="155" y="11572"/>
                    <a:pt x="474" y="11757"/>
                    <a:pt x="910" y="11857"/>
                  </a:cubicBezTo>
                  <a:cubicBezTo>
                    <a:pt x="1095" y="11848"/>
                    <a:pt x="1275" y="11829"/>
                    <a:pt x="1449" y="11799"/>
                  </a:cubicBezTo>
                  <a:cubicBezTo>
                    <a:pt x="2214" y="11670"/>
                    <a:pt x="2778" y="11366"/>
                    <a:pt x="2939" y="10998"/>
                  </a:cubicBezTo>
                  <a:lnTo>
                    <a:pt x="5339" y="7729"/>
                  </a:lnTo>
                  <a:cubicBezTo>
                    <a:pt x="5412" y="7601"/>
                    <a:pt x="5533" y="7478"/>
                    <a:pt x="5697" y="7369"/>
                  </a:cubicBezTo>
                  <a:cubicBezTo>
                    <a:pt x="5977" y="7184"/>
                    <a:pt x="6372" y="7041"/>
                    <a:pt x="6829" y="6959"/>
                  </a:cubicBezTo>
                  <a:lnTo>
                    <a:pt x="7184" y="7246"/>
                  </a:lnTo>
                  <a:lnTo>
                    <a:pt x="5258" y="11244"/>
                  </a:lnTo>
                  <a:lnTo>
                    <a:pt x="1985" y="14779"/>
                  </a:lnTo>
                  <a:lnTo>
                    <a:pt x="6651" y="14779"/>
                  </a:lnTo>
                  <a:lnTo>
                    <a:pt x="6651" y="20894"/>
                  </a:lnTo>
                  <a:cubicBezTo>
                    <a:pt x="6651" y="21284"/>
                    <a:pt x="7338" y="21600"/>
                    <a:pt x="8185" y="21600"/>
                  </a:cubicBezTo>
                  <a:cubicBezTo>
                    <a:pt x="9031" y="21600"/>
                    <a:pt x="9718" y="21284"/>
                    <a:pt x="9718" y="20894"/>
                  </a:cubicBezTo>
                  <a:lnTo>
                    <a:pt x="9718" y="14779"/>
                  </a:lnTo>
                  <a:lnTo>
                    <a:pt x="11809" y="14779"/>
                  </a:lnTo>
                  <a:lnTo>
                    <a:pt x="11809" y="20894"/>
                  </a:lnTo>
                  <a:cubicBezTo>
                    <a:pt x="11810" y="21284"/>
                    <a:pt x="12496" y="21600"/>
                    <a:pt x="13343" y="21600"/>
                  </a:cubicBezTo>
                  <a:cubicBezTo>
                    <a:pt x="14190" y="21600"/>
                    <a:pt x="14876" y="21284"/>
                    <a:pt x="14876" y="20894"/>
                  </a:cubicBezTo>
                  <a:lnTo>
                    <a:pt x="14876" y="14779"/>
                  </a:lnTo>
                  <a:lnTo>
                    <a:pt x="15148" y="14779"/>
                  </a:lnTo>
                  <a:lnTo>
                    <a:pt x="19891" y="14779"/>
                  </a:lnTo>
                  <a:lnTo>
                    <a:pt x="18635" y="13649"/>
                  </a:lnTo>
                  <a:cubicBezTo>
                    <a:pt x="18510" y="13553"/>
                    <a:pt x="18387" y="13457"/>
                    <a:pt x="18268" y="13359"/>
                  </a:cubicBezTo>
                  <a:cubicBezTo>
                    <a:pt x="16031" y="11534"/>
                    <a:pt x="14874" y="9469"/>
                    <a:pt x="14911" y="7372"/>
                  </a:cubicBezTo>
                  <a:lnTo>
                    <a:pt x="14742" y="7027"/>
                  </a:lnTo>
                  <a:lnTo>
                    <a:pt x="14880" y="6936"/>
                  </a:lnTo>
                  <a:lnTo>
                    <a:pt x="15385" y="7028"/>
                  </a:lnTo>
                  <a:lnTo>
                    <a:pt x="15755" y="7230"/>
                  </a:lnTo>
                  <a:lnTo>
                    <a:pt x="16076" y="7667"/>
                  </a:lnTo>
                  <a:cubicBezTo>
                    <a:pt x="16615" y="8406"/>
                    <a:pt x="17179" y="9141"/>
                    <a:pt x="17766" y="9873"/>
                  </a:cubicBezTo>
                  <a:cubicBezTo>
                    <a:pt x="18209" y="10424"/>
                    <a:pt x="18664" y="10975"/>
                    <a:pt x="19134" y="11522"/>
                  </a:cubicBezTo>
                  <a:cubicBezTo>
                    <a:pt x="19339" y="11680"/>
                    <a:pt x="19704" y="11781"/>
                    <a:pt x="20103" y="11789"/>
                  </a:cubicBezTo>
                  <a:cubicBezTo>
                    <a:pt x="20905" y="11806"/>
                    <a:pt x="21548" y="11488"/>
                    <a:pt x="21456" y="11120"/>
                  </a:cubicBezTo>
                  <a:lnTo>
                    <a:pt x="21331" y="10834"/>
                  </a:lnTo>
                  <a:lnTo>
                    <a:pt x="18723" y="6751"/>
                  </a:lnTo>
                  <a:lnTo>
                    <a:pt x="17878" y="5695"/>
                  </a:lnTo>
                  <a:lnTo>
                    <a:pt x="17027" y="4880"/>
                  </a:lnTo>
                  <a:lnTo>
                    <a:pt x="16497" y="4601"/>
                  </a:lnTo>
                  <a:lnTo>
                    <a:pt x="15883" y="4357"/>
                  </a:lnTo>
                  <a:lnTo>
                    <a:pt x="15347" y="4266"/>
                  </a:lnTo>
                  <a:lnTo>
                    <a:pt x="14400" y="4230"/>
                  </a:lnTo>
                  <a:lnTo>
                    <a:pt x="7608" y="423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16271" name="Shape 16271"/>
            <p:cNvSpPr/>
            <p:nvPr/>
          </p:nvSpPr>
          <p:spPr>
            <a:xfrm rot="10594">
              <a:off x="617447" y="2493"/>
              <a:ext cx="1618918" cy="861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spcBef>
                  <a:spcPts val="225"/>
                </a:spcBef>
                <a:defRPr sz="1800"/>
              </a:pPr>
              <a:r>
                <a:rPr sz="1465" dirty="0">
                  <a:solidFill>
                    <a:schemeClr val="accent6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25%</a:t>
              </a:r>
            </a:p>
            <a:p>
              <a:pPr algn="l">
                <a:spcBef>
                  <a:spcPts val="225"/>
                </a:spcBef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Female User</a:t>
              </a:r>
            </a:p>
          </p:txBody>
        </p:sp>
      </p:grpSp>
      <p:sp>
        <p:nvSpPr>
          <p:cNvPr id="16273" name="Shape 16273"/>
          <p:cNvSpPr/>
          <p:nvPr/>
        </p:nvSpPr>
        <p:spPr>
          <a:xfrm>
            <a:off x="2145407" y="4679228"/>
            <a:ext cx="30795" cy="406120"/>
          </a:xfrm>
          <a:prstGeom prst="rect">
            <a:avLst/>
          </a:prstGeom>
          <a:solidFill>
            <a:srgbClr val="C3C7C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935"/>
          </a:p>
        </p:txBody>
      </p:sp>
      <p:grpSp>
        <p:nvGrpSpPr>
          <p:cNvPr id="16276" name="Group 16276"/>
          <p:cNvGrpSpPr/>
          <p:nvPr/>
        </p:nvGrpSpPr>
        <p:grpSpPr>
          <a:xfrm>
            <a:off x="6684752" y="4177985"/>
            <a:ext cx="535408" cy="535407"/>
            <a:chOff x="0" y="0"/>
            <a:chExt cx="1070813" cy="1070813"/>
          </a:xfrm>
        </p:grpSpPr>
        <p:sp>
          <p:nvSpPr>
            <p:cNvPr id="16274" name="Shape 16274"/>
            <p:cNvSpPr/>
            <p:nvPr/>
          </p:nvSpPr>
          <p:spPr>
            <a:xfrm>
              <a:off x="0" y="0"/>
              <a:ext cx="1070814" cy="1070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275" name="Shape 16275"/>
            <p:cNvSpPr/>
            <p:nvPr/>
          </p:nvSpPr>
          <p:spPr>
            <a:xfrm>
              <a:off x="242165" y="223898"/>
              <a:ext cx="596380" cy="590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1488" extrusionOk="0">
                  <a:moveTo>
                    <a:pt x="8461" y="16"/>
                  </a:moveTo>
                  <a:cubicBezTo>
                    <a:pt x="8070" y="-63"/>
                    <a:pt x="7693" y="163"/>
                    <a:pt x="7557" y="550"/>
                  </a:cubicBezTo>
                  <a:lnTo>
                    <a:pt x="3016" y="12452"/>
                  </a:lnTo>
                  <a:lnTo>
                    <a:pt x="4522" y="13030"/>
                  </a:lnTo>
                  <a:lnTo>
                    <a:pt x="8827" y="1707"/>
                  </a:lnTo>
                  <a:lnTo>
                    <a:pt x="19160" y="4443"/>
                  </a:lnTo>
                  <a:cubicBezTo>
                    <a:pt x="18514" y="6511"/>
                    <a:pt x="16971" y="10815"/>
                    <a:pt x="15500" y="14832"/>
                  </a:cubicBezTo>
                  <a:cubicBezTo>
                    <a:pt x="14216" y="18338"/>
                    <a:pt x="13483" y="19548"/>
                    <a:pt x="12078" y="19793"/>
                  </a:cubicBezTo>
                  <a:cubicBezTo>
                    <a:pt x="9207" y="20203"/>
                    <a:pt x="9258" y="16412"/>
                    <a:pt x="9258" y="16412"/>
                  </a:cubicBezTo>
                  <a:lnTo>
                    <a:pt x="88" y="12585"/>
                  </a:lnTo>
                  <a:cubicBezTo>
                    <a:pt x="-563" y="16850"/>
                    <a:pt x="2607" y="17880"/>
                    <a:pt x="2607" y="17880"/>
                  </a:cubicBezTo>
                  <a:lnTo>
                    <a:pt x="9323" y="21017"/>
                  </a:lnTo>
                  <a:cubicBezTo>
                    <a:pt x="9323" y="21018"/>
                    <a:pt x="10380" y="21537"/>
                    <a:pt x="11518" y="21484"/>
                  </a:cubicBezTo>
                  <a:cubicBezTo>
                    <a:pt x="14587" y="21409"/>
                    <a:pt x="15656" y="19123"/>
                    <a:pt x="17007" y="15433"/>
                  </a:cubicBezTo>
                  <a:cubicBezTo>
                    <a:pt x="18960" y="10100"/>
                    <a:pt x="20948" y="4106"/>
                    <a:pt x="20968" y="4043"/>
                  </a:cubicBezTo>
                  <a:cubicBezTo>
                    <a:pt x="21037" y="3817"/>
                    <a:pt x="20999" y="3579"/>
                    <a:pt x="20882" y="3375"/>
                  </a:cubicBezTo>
                  <a:cubicBezTo>
                    <a:pt x="20764" y="3172"/>
                    <a:pt x="20567" y="3021"/>
                    <a:pt x="20343" y="2975"/>
                  </a:cubicBezTo>
                  <a:lnTo>
                    <a:pt x="8461" y="16"/>
                  </a:lnTo>
                  <a:close/>
                  <a:moveTo>
                    <a:pt x="9861" y="4999"/>
                  </a:moveTo>
                  <a:cubicBezTo>
                    <a:pt x="9367" y="4999"/>
                    <a:pt x="8957" y="5394"/>
                    <a:pt x="8957" y="5889"/>
                  </a:cubicBezTo>
                  <a:cubicBezTo>
                    <a:pt x="8957" y="6385"/>
                    <a:pt x="9367" y="6779"/>
                    <a:pt x="9861" y="6779"/>
                  </a:cubicBezTo>
                  <a:cubicBezTo>
                    <a:pt x="10353" y="6779"/>
                    <a:pt x="10743" y="6385"/>
                    <a:pt x="10743" y="5889"/>
                  </a:cubicBezTo>
                  <a:cubicBezTo>
                    <a:pt x="10743" y="5394"/>
                    <a:pt x="10353" y="4999"/>
                    <a:pt x="9861" y="4999"/>
                  </a:cubicBezTo>
                  <a:close/>
                  <a:moveTo>
                    <a:pt x="12056" y="5733"/>
                  </a:moveTo>
                  <a:cubicBezTo>
                    <a:pt x="11633" y="5612"/>
                    <a:pt x="11184" y="5869"/>
                    <a:pt x="11066" y="6312"/>
                  </a:cubicBezTo>
                  <a:cubicBezTo>
                    <a:pt x="10949" y="6755"/>
                    <a:pt x="11195" y="7214"/>
                    <a:pt x="11626" y="7335"/>
                  </a:cubicBezTo>
                  <a:cubicBezTo>
                    <a:pt x="11626" y="7335"/>
                    <a:pt x="15113" y="8447"/>
                    <a:pt x="15113" y="8447"/>
                  </a:cubicBezTo>
                  <a:cubicBezTo>
                    <a:pt x="15182" y="8467"/>
                    <a:pt x="15256" y="8470"/>
                    <a:pt x="15328" y="8470"/>
                  </a:cubicBezTo>
                  <a:cubicBezTo>
                    <a:pt x="15681" y="8470"/>
                    <a:pt x="16003" y="8238"/>
                    <a:pt x="16103" y="7869"/>
                  </a:cubicBezTo>
                  <a:cubicBezTo>
                    <a:pt x="16221" y="7425"/>
                    <a:pt x="15972" y="6967"/>
                    <a:pt x="15543" y="6846"/>
                  </a:cubicBezTo>
                  <a:lnTo>
                    <a:pt x="12056" y="5733"/>
                  </a:lnTo>
                  <a:close/>
                  <a:moveTo>
                    <a:pt x="8483" y="7847"/>
                  </a:moveTo>
                  <a:cubicBezTo>
                    <a:pt x="7990" y="7847"/>
                    <a:pt x="7579" y="8242"/>
                    <a:pt x="7579" y="8737"/>
                  </a:cubicBezTo>
                  <a:cubicBezTo>
                    <a:pt x="7579" y="9231"/>
                    <a:pt x="7990" y="9627"/>
                    <a:pt x="8483" y="9627"/>
                  </a:cubicBezTo>
                  <a:cubicBezTo>
                    <a:pt x="8977" y="9627"/>
                    <a:pt x="9366" y="9231"/>
                    <a:pt x="9366" y="8737"/>
                  </a:cubicBezTo>
                  <a:cubicBezTo>
                    <a:pt x="9366" y="8242"/>
                    <a:pt x="8977" y="7847"/>
                    <a:pt x="8483" y="7847"/>
                  </a:cubicBezTo>
                  <a:close/>
                  <a:moveTo>
                    <a:pt x="10722" y="9293"/>
                  </a:moveTo>
                  <a:cubicBezTo>
                    <a:pt x="10299" y="9148"/>
                    <a:pt x="9831" y="9392"/>
                    <a:pt x="9688" y="9827"/>
                  </a:cubicBezTo>
                  <a:cubicBezTo>
                    <a:pt x="9549" y="10264"/>
                    <a:pt x="9783" y="10726"/>
                    <a:pt x="10205" y="10872"/>
                  </a:cubicBezTo>
                  <a:lnTo>
                    <a:pt x="13671" y="12163"/>
                  </a:lnTo>
                  <a:cubicBezTo>
                    <a:pt x="13753" y="12192"/>
                    <a:pt x="13846" y="12207"/>
                    <a:pt x="13929" y="12207"/>
                  </a:cubicBezTo>
                  <a:cubicBezTo>
                    <a:pt x="14268" y="12209"/>
                    <a:pt x="14592" y="11978"/>
                    <a:pt x="14704" y="11629"/>
                  </a:cubicBezTo>
                  <a:cubicBezTo>
                    <a:pt x="14844" y="11193"/>
                    <a:pt x="14610" y="10728"/>
                    <a:pt x="14187" y="10583"/>
                  </a:cubicBezTo>
                  <a:lnTo>
                    <a:pt x="10722" y="9293"/>
                  </a:lnTo>
                  <a:close/>
                  <a:moveTo>
                    <a:pt x="7105" y="11406"/>
                  </a:moveTo>
                  <a:cubicBezTo>
                    <a:pt x="6612" y="11406"/>
                    <a:pt x="6201" y="11800"/>
                    <a:pt x="6201" y="12296"/>
                  </a:cubicBezTo>
                  <a:cubicBezTo>
                    <a:pt x="6201" y="12791"/>
                    <a:pt x="6612" y="13186"/>
                    <a:pt x="7105" y="13186"/>
                  </a:cubicBezTo>
                  <a:cubicBezTo>
                    <a:pt x="7598" y="13186"/>
                    <a:pt x="7988" y="12791"/>
                    <a:pt x="7988" y="12296"/>
                  </a:cubicBezTo>
                  <a:cubicBezTo>
                    <a:pt x="7988" y="11800"/>
                    <a:pt x="7598" y="11406"/>
                    <a:pt x="7105" y="11406"/>
                  </a:cubicBezTo>
                  <a:close/>
                  <a:moveTo>
                    <a:pt x="9323" y="12163"/>
                  </a:moveTo>
                  <a:cubicBezTo>
                    <a:pt x="8900" y="12016"/>
                    <a:pt x="8450" y="12236"/>
                    <a:pt x="8311" y="12674"/>
                  </a:cubicBezTo>
                  <a:cubicBezTo>
                    <a:pt x="8172" y="13109"/>
                    <a:pt x="8406" y="13577"/>
                    <a:pt x="8827" y="13720"/>
                  </a:cubicBezTo>
                  <a:lnTo>
                    <a:pt x="12315" y="15010"/>
                  </a:lnTo>
                  <a:cubicBezTo>
                    <a:pt x="12398" y="15040"/>
                    <a:pt x="12467" y="15055"/>
                    <a:pt x="12551" y="15055"/>
                  </a:cubicBezTo>
                  <a:cubicBezTo>
                    <a:pt x="12889" y="15055"/>
                    <a:pt x="13216" y="14825"/>
                    <a:pt x="13326" y="14476"/>
                  </a:cubicBezTo>
                  <a:cubicBezTo>
                    <a:pt x="13465" y="14039"/>
                    <a:pt x="13232" y="13573"/>
                    <a:pt x="12810" y="13431"/>
                  </a:cubicBezTo>
                  <a:cubicBezTo>
                    <a:pt x="12810" y="13431"/>
                    <a:pt x="9323" y="12163"/>
                    <a:pt x="9323" y="1216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6279" name="Group 16279"/>
          <p:cNvGrpSpPr/>
          <p:nvPr/>
        </p:nvGrpSpPr>
        <p:grpSpPr>
          <a:xfrm>
            <a:off x="5975325" y="3237745"/>
            <a:ext cx="768661" cy="768661"/>
            <a:chOff x="0" y="0"/>
            <a:chExt cx="1537321" cy="1537321"/>
          </a:xfrm>
        </p:grpSpPr>
        <p:sp>
          <p:nvSpPr>
            <p:cNvPr id="16277" name="Shape 16277"/>
            <p:cNvSpPr/>
            <p:nvPr/>
          </p:nvSpPr>
          <p:spPr>
            <a:xfrm>
              <a:off x="0" y="0"/>
              <a:ext cx="1537322" cy="1537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278" name="Shape 16278"/>
            <p:cNvSpPr/>
            <p:nvPr/>
          </p:nvSpPr>
          <p:spPr>
            <a:xfrm>
              <a:off x="590101" y="312453"/>
              <a:ext cx="655280" cy="880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76" y="16199"/>
                  </a:moveTo>
                  <a:lnTo>
                    <a:pt x="10817" y="16199"/>
                  </a:lnTo>
                  <a:cubicBezTo>
                    <a:pt x="9822" y="16199"/>
                    <a:pt x="8975" y="15940"/>
                    <a:pt x="8280" y="15419"/>
                  </a:cubicBezTo>
                  <a:cubicBezTo>
                    <a:pt x="7581" y="14898"/>
                    <a:pt x="7236" y="14268"/>
                    <a:pt x="7236" y="13523"/>
                  </a:cubicBezTo>
                  <a:lnTo>
                    <a:pt x="7236" y="11626"/>
                  </a:lnTo>
                  <a:lnTo>
                    <a:pt x="17438" y="11626"/>
                  </a:lnTo>
                  <a:cubicBezTo>
                    <a:pt x="18357" y="11626"/>
                    <a:pt x="19150" y="11381"/>
                    <a:pt x="19808" y="10891"/>
                  </a:cubicBezTo>
                  <a:cubicBezTo>
                    <a:pt x="20466" y="10398"/>
                    <a:pt x="20797" y="9810"/>
                    <a:pt x="20797" y="9123"/>
                  </a:cubicBezTo>
                  <a:cubicBezTo>
                    <a:pt x="20797" y="8435"/>
                    <a:pt x="20466" y="7847"/>
                    <a:pt x="19807" y="7356"/>
                  </a:cubicBezTo>
                  <a:cubicBezTo>
                    <a:pt x="19146" y="6866"/>
                    <a:pt x="18351" y="6620"/>
                    <a:pt x="17426" y="6620"/>
                  </a:cubicBezTo>
                  <a:lnTo>
                    <a:pt x="7236" y="6620"/>
                  </a:lnTo>
                  <a:lnTo>
                    <a:pt x="7236" y="2701"/>
                  </a:lnTo>
                  <a:cubicBezTo>
                    <a:pt x="7236" y="1959"/>
                    <a:pt x="6880" y="1324"/>
                    <a:pt x="6175" y="796"/>
                  </a:cubicBezTo>
                  <a:cubicBezTo>
                    <a:pt x="5473" y="266"/>
                    <a:pt x="4623" y="0"/>
                    <a:pt x="3638" y="0"/>
                  </a:cubicBezTo>
                  <a:cubicBezTo>
                    <a:pt x="2623" y="0"/>
                    <a:pt x="1760" y="261"/>
                    <a:pt x="1056" y="781"/>
                  </a:cubicBezTo>
                  <a:cubicBezTo>
                    <a:pt x="353" y="1300"/>
                    <a:pt x="0" y="1941"/>
                    <a:pt x="0" y="2704"/>
                  </a:cubicBezTo>
                  <a:lnTo>
                    <a:pt x="0" y="13524"/>
                  </a:lnTo>
                  <a:cubicBezTo>
                    <a:pt x="0" y="15752"/>
                    <a:pt x="1056" y="17652"/>
                    <a:pt x="3172" y="19231"/>
                  </a:cubicBezTo>
                  <a:cubicBezTo>
                    <a:pt x="5287" y="20811"/>
                    <a:pt x="7839" y="21600"/>
                    <a:pt x="10822" y="21600"/>
                  </a:cubicBezTo>
                  <a:lnTo>
                    <a:pt x="17978" y="21600"/>
                  </a:lnTo>
                  <a:cubicBezTo>
                    <a:pt x="18972" y="21600"/>
                    <a:pt x="19826" y="21334"/>
                    <a:pt x="20535" y="20805"/>
                  </a:cubicBezTo>
                  <a:cubicBezTo>
                    <a:pt x="21245" y="20278"/>
                    <a:pt x="21600" y="19641"/>
                    <a:pt x="21600" y="18900"/>
                  </a:cubicBezTo>
                  <a:cubicBezTo>
                    <a:pt x="21600" y="18159"/>
                    <a:pt x="21245" y="17524"/>
                    <a:pt x="20535" y="16995"/>
                  </a:cubicBezTo>
                  <a:cubicBezTo>
                    <a:pt x="19826" y="16466"/>
                    <a:pt x="18971" y="16199"/>
                    <a:pt x="17976" y="16199"/>
                  </a:cubicBezTo>
                  <a:cubicBezTo>
                    <a:pt x="17976" y="16199"/>
                    <a:pt x="17976" y="16199"/>
                    <a:pt x="17976" y="1619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600"/>
                                        <p:tgtEl>
                                          <p:spTgt spid="1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16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16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99" fill="hold"/>
                                        <p:tgtEl>
                                          <p:spTgt spid="16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99" fill="hold"/>
                                        <p:tgtEl>
                                          <p:spTgt spid="16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99" fill="hold"/>
                                        <p:tgtEl>
                                          <p:spTgt spid="16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99" fill="hold"/>
                                        <p:tgtEl>
                                          <p:spTgt spid="16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1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99" fill="hold"/>
                                        <p:tgtEl>
                                          <p:spTgt spid="16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99" fill="hold"/>
                                        <p:tgtEl>
                                          <p:spTgt spid="16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1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99" fill="hold"/>
                                        <p:tgtEl>
                                          <p:spTgt spid="16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99" fill="hold"/>
                                        <p:tgtEl>
                                          <p:spTgt spid="16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1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99" fill="hold"/>
                                        <p:tgtEl>
                                          <p:spTgt spid="1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99" fill="hold"/>
                                        <p:tgtEl>
                                          <p:spTgt spid="1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" presetClass="entr" presetSubtype="1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99" fill="hold"/>
                                        <p:tgtEl>
                                          <p:spTgt spid="16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99" fill="hold"/>
                                        <p:tgtEl>
                                          <p:spTgt spid="16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" presetClass="entr" presetSubtype="1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99" fill="hold"/>
                                        <p:tgtEl>
                                          <p:spTgt spid="16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99" fill="hold"/>
                                        <p:tgtEl>
                                          <p:spTgt spid="16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" presetClass="entr" presetSubtype="1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 fill="hold"/>
                                        <p:tgtEl>
                                          <p:spTgt spid="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99" fill="hold"/>
                                        <p:tgtEl>
                                          <p:spTgt spid="16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99" fill="hold"/>
                                        <p:tgtEl>
                                          <p:spTgt spid="16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" presetClass="entr" presetSubtype="1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 fill="hold"/>
                                        <p:tgtEl>
                                          <p:spTgt spid="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99" fill="hold"/>
                                        <p:tgtEl>
                                          <p:spTgt spid="16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99" fill="hold"/>
                                        <p:tgtEl>
                                          <p:spTgt spid="16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" presetClass="entr" presetSubtype="1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 fill="hold"/>
                                        <p:tgtEl>
                                          <p:spTgt spid="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99" fill="hold"/>
                                        <p:tgtEl>
                                          <p:spTgt spid="1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99" fill="hold"/>
                                        <p:tgtEl>
                                          <p:spTgt spid="1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" presetClass="entr" presetSubtype="1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 fill="hold"/>
                                        <p:tgtEl>
                                          <p:spTgt spid="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99" fill="hold"/>
                                        <p:tgtEl>
                                          <p:spTgt spid="16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99" fill="hold"/>
                                        <p:tgtEl>
                                          <p:spTgt spid="16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" presetClass="entr" presetSubtype="1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 fill="hold"/>
                                        <p:tgtEl>
                                          <p:spTgt spid="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99" fill="hold"/>
                                        <p:tgtEl>
                                          <p:spTgt spid="1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99" fill="hold"/>
                                        <p:tgtEl>
                                          <p:spTgt spid="1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" presetClass="entr" presetSubtype="1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 fill="hold"/>
                                        <p:tgtEl>
                                          <p:spTgt spid="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99" fill="hold"/>
                                        <p:tgtEl>
                                          <p:spTgt spid="16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99" fill="hold"/>
                                        <p:tgtEl>
                                          <p:spTgt spid="16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1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 fill="hold"/>
                                        <p:tgtEl>
                                          <p:spTgt spid="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99" fill="hold"/>
                                        <p:tgtEl>
                                          <p:spTgt spid="16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99" fill="hold"/>
                                        <p:tgtEl>
                                          <p:spTgt spid="16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" presetClass="entr" presetSubtype="1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 fill="hold"/>
                                        <p:tgtEl>
                                          <p:spTgt spid="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99" fill="hold"/>
                                        <p:tgtEl>
                                          <p:spTgt spid="16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99" fill="hold"/>
                                        <p:tgtEl>
                                          <p:spTgt spid="16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2" presetClass="entr" presetSubtype="1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 fill="hold"/>
                                        <p:tgtEl>
                                          <p:spTgt spid="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99" fill="hold"/>
                                        <p:tgtEl>
                                          <p:spTgt spid="16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99" fill="hold"/>
                                        <p:tgtEl>
                                          <p:spTgt spid="16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2" presetClass="entr" presetSubtype="1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 fill="hold"/>
                                        <p:tgtEl>
                                          <p:spTgt spid="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99" fill="hold"/>
                                        <p:tgtEl>
                                          <p:spTgt spid="16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99" fill="hold"/>
                                        <p:tgtEl>
                                          <p:spTgt spid="16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2" presetClass="entr" presetSubtype="1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 fill="hold"/>
                                        <p:tgtEl>
                                          <p:spTgt spid="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99" fill="hold"/>
                                        <p:tgtEl>
                                          <p:spTgt spid="16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99" fill="hold"/>
                                        <p:tgtEl>
                                          <p:spTgt spid="16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4" presetID="2" presetClass="entr" presetSubtype="1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 fill="hold"/>
                                        <p:tgtEl>
                                          <p:spTgt spid="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99" fill="hold"/>
                                        <p:tgtEl>
                                          <p:spTgt spid="16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99" fill="hold"/>
                                        <p:tgtEl>
                                          <p:spTgt spid="16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9" presetID="2" presetClass="entr" presetSubtype="1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 fill="hold"/>
                                        <p:tgtEl>
                                          <p:spTgt spid="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99" fill="hold"/>
                                        <p:tgtEl>
                                          <p:spTgt spid="16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99" fill="hold"/>
                                        <p:tgtEl>
                                          <p:spTgt spid="16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4" presetID="2" presetClass="entr" presetSubtype="1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 fill="hold"/>
                                        <p:tgtEl>
                                          <p:spTgt spid="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99" fill="hold"/>
                                        <p:tgtEl>
                                          <p:spTgt spid="16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99" fill="hold"/>
                                        <p:tgtEl>
                                          <p:spTgt spid="16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9" presetID="2" presetClass="entr" presetSubtype="1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 fill="hold"/>
                                        <p:tgtEl>
                                          <p:spTgt spid="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99" fill="hold"/>
                                        <p:tgtEl>
                                          <p:spTgt spid="16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99" fill="hold"/>
                                        <p:tgtEl>
                                          <p:spTgt spid="16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4" presetID="2" presetClass="entr" presetSubtype="1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 fill="hold"/>
                                        <p:tgtEl>
                                          <p:spTgt spid="1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80" fill="hold"/>
                                        <p:tgtEl>
                                          <p:spTgt spid="16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80" fill="hold"/>
                                        <p:tgtEl>
                                          <p:spTgt spid="16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9" presetID="2" presetClass="entr" presetSubtype="1" fill="hold" grpId="2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 fill="hold"/>
                                        <p:tgtEl>
                                          <p:spTgt spid="1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80" fill="hold"/>
                                        <p:tgtEl>
                                          <p:spTgt spid="1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80" fill="hold"/>
                                        <p:tgtEl>
                                          <p:spTgt spid="1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4" presetID="2" presetClass="entr" presetSubtype="1" fill="hold" grpId="2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 fill="hold"/>
                                        <p:tgtEl>
                                          <p:spTgt spid="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80" fill="hold"/>
                                        <p:tgtEl>
                                          <p:spTgt spid="16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80" fill="hold"/>
                                        <p:tgtEl>
                                          <p:spTgt spid="16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9" presetID="2" presetClass="entr" presetSubtype="1" fill="hold" grpId="2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 fill="hold"/>
                                        <p:tgtEl>
                                          <p:spTgt spid="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80" fill="hold"/>
                                        <p:tgtEl>
                                          <p:spTgt spid="16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80" fill="hold"/>
                                        <p:tgtEl>
                                          <p:spTgt spid="16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4" presetID="2" presetClass="entr" presetSubtype="1" fill="hold" grpId="2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indefinite" fill="hold"/>
                                        <p:tgtEl>
                                          <p:spTgt spid="1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80" fill="hold"/>
                                        <p:tgtEl>
                                          <p:spTgt spid="16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80" fill="hold"/>
                                        <p:tgtEl>
                                          <p:spTgt spid="1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9" presetID="2" presetClass="entr" presetSubtype="1" fill="hold" grpId="3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 fill="hold"/>
                                        <p:tgtEl>
                                          <p:spTgt spid="1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80" fill="hold"/>
                                        <p:tgtEl>
                                          <p:spTgt spid="16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80" fill="hold"/>
                                        <p:tgtEl>
                                          <p:spTgt spid="16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4" presetID="2" presetClass="entr" presetSubtype="1" fill="hold" grpId="3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 fill="hold"/>
                                        <p:tgtEl>
                                          <p:spTgt spid="1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80" fill="hold"/>
                                        <p:tgtEl>
                                          <p:spTgt spid="16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80" fill="hold"/>
                                        <p:tgtEl>
                                          <p:spTgt spid="16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9" presetID="22" presetClass="entr" presetSubtype="1" fill="hold" grpId="3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 fill="hold"/>
                                        <p:tgtEl>
                                          <p:spTgt spid="1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600"/>
                                        <p:tgtEl>
                                          <p:spTgt spid="1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63" presetID="2" presetClass="entr" presetSubtype="8" fill="hold" grpId="3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 fill="hold"/>
                                        <p:tgtEl>
                                          <p:spTgt spid="1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600" fill="hold"/>
                                        <p:tgtEl>
                                          <p:spTgt spid="1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00" fill="hold"/>
                                        <p:tgtEl>
                                          <p:spTgt spid="1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8" presetID="4" presetClass="entr" presetSubtype="32" fill="hold" grpId="3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indefinite" fill="hold"/>
                                        <p:tgtEl>
                                          <p:spTgt spid="1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0" dur="600"/>
                                        <p:tgtEl>
                                          <p:spTgt spid="1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9500"/>
                            </p:stCondLst>
                            <p:childTnLst>
                              <p:par>
                                <p:cTn id="172" presetID="2" presetClass="entr" presetSubtype="8" fill="hold" grpId="3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indefinite" fill="hold"/>
                                        <p:tgtEl>
                                          <p:spTgt spid="1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600" fill="hold"/>
                                        <p:tgtEl>
                                          <p:spTgt spid="16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00" fill="hold"/>
                                        <p:tgtEl>
                                          <p:spTgt spid="16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7" presetID="2" presetClass="entr" presetSubtype="1" fill="hold" grpId="3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indefinite" fill="hold"/>
                                        <p:tgtEl>
                                          <p:spTgt spid="1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80" fill="hold"/>
                                        <p:tgtEl>
                                          <p:spTgt spid="16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80" fill="hold"/>
                                        <p:tgtEl>
                                          <p:spTgt spid="16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82" presetID="2" presetClass="entr" presetSubtype="2" fill="hold" grpId="3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indefinite" fill="hold"/>
                                        <p:tgtEl>
                                          <p:spTgt spid="1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600" fill="hold"/>
                                        <p:tgtEl>
                                          <p:spTgt spid="16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00" fill="hold"/>
                                        <p:tgtEl>
                                          <p:spTgt spid="16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7" presetID="2" presetClass="entr" presetSubtype="1" fill="hold" grpId="3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indefinite" fill="hold"/>
                                        <p:tgtEl>
                                          <p:spTgt spid="1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80" fill="hold"/>
                                        <p:tgtEl>
                                          <p:spTgt spid="1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80" fill="hold"/>
                                        <p:tgtEl>
                                          <p:spTgt spid="1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2500"/>
                            </p:stCondLst>
                            <p:childTnLst>
                              <p:par>
                                <p:cTn id="192" presetID="2" presetClass="entr" presetSubtype="2" fill="hold" grpId="3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indefinite" fill="hold"/>
                                        <p:tgtEl>
                                          <p:spTgt spid="1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600" fill="hold"/>
                                        <p:tgtEl>
                                          <p:spTgt spid="1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00" fill="hold"/>
                                        <p:tgtEl>
                                          <p:spTgt spid="1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3500"/>
                            </p:stCondLst>
                            <p:childTnLst>
                              <p:par>
                                <p:cTn id="197" presetID="2" presetClass="entr" presetSubtype="1" fill="hold" grpId="4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 fill="hold"/>
                                        <p:tgtEl>
                                          <p:spTgt spid="1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80" fill="hold"/>
                                        <p:tgtEl>
                                          <p:spTgt spid="1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80" fill="hold"/>
                                        <p:tgtEl>
                                          <p:spTgt spid="1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4000"/>
                            </p:stCondLst>
                            <p:childTnLst>
                              <p:par>
                                <p:cTn id="202" presetID="2" presetClass="entr" presetSubtype="2" fill="hold" grpId="4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indefinite" fill="hold"/>
                                        <p:tgtEl>
                                          <p:spTgt spid="1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600" fill="hold"/>
                                        <p:tgtEl>
                                          <p:spTgt spid="1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00" fill="hold"/>
                                        <p:tgtEl>
                                          <p:spTgt spid="1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0"/>
                            </p:stCondLst>
                            <p:childTnLst>
                              <p:par>
                                <p:cTn id="207" presetID="2" presetClass="entr" presetSubtype="1" fill="hold" grpId="4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indefinite" fill="hold"/>
                                        <p:tgtEl>
                                          <p:spTgt spid="1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80" fill="hold"/>
                                        <p:tgtEl>
                                          <p:spTgt spid="1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80" fill="hold"/>
                                        <p:tgtEl>
                                          <p:spTgt spid="1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5500"/>
                            </p:stCondLst>
                            <p:childTnLst>
                              <p:par>
                                <p:cTn id="212" presetID="2" presetClass="entr" presetSubtype="2" fill="hold" grpId="4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indefinite" fill="hold"/>
                                        <p:tgtEl>
                                          <p:spTgt spid="1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600" fill="hold"/>
                                        <p:tgtEl>
                                          <p:spTgt spid="16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00" fill="hold"/>
                                        <p:tgtEl>
                                          <p:spTgt spid="16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6500"/>
                            </p:stCondLst>
                            <p:childTnLst>
                              <p:par>
                                <p:cTn id="217" presetID="23" presetClass="entr" presetSubtype="32" fill="hold" grpId="4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indefinite" fill="hold"/>
                                        <p:tgtEl>
                                          <p:spTgt spid="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750" fill="hold"/>
                                        <p:tgtEl>
                                          <p:spTgt spid="16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750" fill="hold"/>
                                        <p:tgtEl>
                                          <p:spTgt spid="16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00" grpId="44" bldLvl="0" animBg="1" advAuto="0"/>
      <p:bldP spid="16201" grpId="22" bldLvl="0" animBg="1" advAuto="0"/>
      <p:bldP spid="16202" grpId="20" bldLvl="0" animBg="1" advAuto="0"/>
      <p:bldP spid="16203" grpId="19" bldLvl="0" animBg="1" advAuto="0"/>
      <p:bldP spid="16204" grpId="23" bldLvl="0" animBg="1" advAuto="0"/>
      <p:bldP spid="16205" grpId="18" bldLvl="0" animBg="1" advAuto="0"/>
      <p:bldP spid="16206" grpId="17" bldLvl="0" animBg="1" advAuto="0"/>
      <p:bldP spid="16207" grpId="24" bldLvl="0" animBg="1" advAuto="0"/>
      <p:bldP spid="16208" grpId="12" bldLvl="0" animBg="1" advAuto="0"/>
      <p:bldP spid="16209" grpId="11" bldLvl="0" animBg="1" advAuto="0"/>
      <p:bldP spid="16210" grpId="7" bldLvl="0" animBg="1" advAuto="0"/>
      <p:bldP spid="16211" grpId="14" bldLvl="0" animBg="1" advAuto="0"/>
      <p:bldP spid="16212" grpId="4" bldLvl="0" animBg="1" advAuto="0"/>
      <p:bldP spid="16213" grpId="6" bldLvl="0" animBg="1" advAuto="0"/>
      <p:bldP spid="16214" grpId="16" bldLvl="0" animBg="1" advAuto="0"/>
      <p:bldP spid="16215" grpId="13" bldLvl="0" animBg="1" advAuto="0"/>
      <p:bldP spid="16216" grpId="5" bldLvl="0" animBg="1" advAuto="0"/>
      <p:bldP spid="16217" grpId="10" bldLvl="0" animBg="1" advAuto="0"/>
      <p:bldP spid="16218" grpId="3" bldLvl="0" animBg="1" advAuto="0"/>
      <p:bldP spid="16219" grpId="8" bldLvl="0" animBg="1" advAuto="0"/>
      <p:bldP spid="16220" grpId="21" bldLvl="0" animBg="1" advAuto="0"/>
      <p:bldP spid="16221" grpId="15" bldLvl="0" animBg="1" advAuto="0"/>
      <p:bldP spid="16222" grpId="9" bldLvl="0" animBg="1" advAuto="0"/>
      <p:bldP spid="16225" grpId="30" bldLvl="0" animBg="1" advAuto="0"/>
      <p:bldP spid="16228" grpId="27" bldLvl="0" animBg="1" advAuto="0"/>
      <p:bldP spid="16231" grpId="28" bldLvl="0" animBg="1" advAuto="0"/>
      <p:bldP spid="16234" grpId="26" bldLvl="0" animBg="1" advAuto="0"/>
      <p:bldP spid="16237" grpId="25" bldLvl="0" animBg="1" advAuto="0"/>
      <p:bldP spid="16244" grpId="1" bldLvl="0" animBg="1" advAuto="0"/>
      <p:bldP spid="16249" grpId="32" bldLvl="0" animBg="1" advAuto="0"/>
      <p:bldP spid="16250" grpId="2" bldLvl="0" animBg="1" advAuto="0"/>
      <p:bldP spid="16251" grpId="37" animBg="1" advAuto="0"/>
      <p:bldP spid="16254" grpId="36" bldLvl="0" animBg="1" advAuto="0"/>
      <p:bldP spid="16255" grpId="43" animBg="1" advAuto="0"/>
      <p:bldP spid="16258" grpId="42" bldLvl="0" animBg="1" advAuto="0"/>
      <p:bldP spid="16259" grpId="39" animBg="1" advAuto="0"/>
      <p:bldP spid="16262" grpId="38" bldLvl="0" animBg="1" advAuto="0"/>
      <p:bldP spid="16263" grpId="41" animBg="1" advAuto="0"/>
      <p:bldP spid="16266" grpId="40" bldLvl="0" animBg="1" advAuto="0"/>
      <p:bldP spid="16269" grpId="33" bldLvl="0" animBg="1" advAuto="0"/>
      <p:bldP spid="16272" grpId="35" bldLvl="0" animBg="1" advAuto="0"/>
      <p:bldP spid="16273" grpId="34" bldLvl="0" animBg="1" advAuto="0"/>
      <p:bldP spid="16276" grpId="31" bldLvl="0" animBg="1" advAuto="0"/>
      <p:bldP spid="16279" grpId="29" bldLvl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" name="Shape 16281"/>
          <p:cNvSpPr>
            <a:spLocks noGrp="1"/>
          </p:cNvSpPr>
          <p:nvPr>
            <p:ph type="sldNum" sz="quarter" idx="2"/>
          </p:nvPr>
        </p:nvSpPr>
        <p:spPr>
          <a:xfrm>
            <a:off x="11781385" y="142063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22</a:t>
            </a:fld>
            <a:endParaRPr sz="1065">
              <a:solidFill>
                <a:srgbClr val="FFFFFF"/>
              </a:solidFill>
            </a:endParaRPr>
          </a:p>
        </p:txBody>
      </p:sp>
      <p:sp>
        <p:nvSpPr>
          <p:cNvPr id="16282" name="Shape 16282"/>
          <p:cNvSpPr/>
          <p:nvPr/>
        </p:nvSpPr>
        <p:spPr>
          <a:xfrm>
            <a:off x="5408632" y="3457443"/>
            <a:ext cx="1423487" cy="2416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6" h="21600" extrusionOk="0">
                <a:moveTo>
                  <a:pt x="11032" y="0"/>
                </a:moveTo>
                <a:cubicBezTo>
                  <a:pt x="10777" y="0"/>
                  <a:pt x="10521" y="58"/>
                  <a:pt x="10327" y="174"/>
                </a:cubicBezTo>
                <a:cubicBezTo>
                  <a:pt x="10086" y="317"/>
                  <a:pt x="10014" y="513"/>
                  <a:pt x="10071" y="698"/>
                </a:cubicBezTo>
                <a:lnTo>
                  <a:pt x="9249" y="10294"/>
                </a:lnTo>
                <a:lnTo>
                  <a:pt x="1663" y="5157"/>
                </a:lnTo>
                <a:lnTo>
                  <a:pt x="1646" y="5166"/>
                </a:lnTo>
                <a:cubicBezTo>
                  <a:pt x="1609" y="5129"/>
                  <a:pt x="1578" y="5091"/>
                  <a:pt x="1525" y="5060"/>
                </a:cubicBezTo>
                <a:cubicBezTo>
                  <a:pt x="1177" y="4852"/>
                  <a:pt x="611" y="4852"/>
                  <a:pt x="262" y="5060"/>
                </a:cubicBezTo>
                <a:cubicBezTo>
                  <a:pt x="-87" y="5267"/>
                  <a:pt x="-87" y="5602"/>
                  <a:pt x="262" y="5809"/>
                </a:cubicBezTo>
                <a:cubicBezTo>
                  <a:pt x="295" y="5829"/>
                  <a:pt x="339" y="5838"/>
                  <a:pt x="375" y="5854"/>
                </a:cubicBezTo>
                <a:lnTo>
                  <a:pt x="354" y="5865"/>
                </a:lnTo>
                <a:lnTo>
                  <a:pt x="8420" y="12337"/>
                </a:lnTo>
                <a:cubicBezTo>
                  <a:pt x="9487" y="14450"/>
                  <a:pt x="7667" y="21600"/>
                  <a:pt x="7667" y="21600"/>
                </a:cubicBezTo>
                <a:cubicBezTo>
                  <a:pt x="7667" y="21600"/>
                  <a:pt x="14699" y="21495"/>
                  <a:pt x="14699" y="21495"/>
                </a:cubicBezTo>
                <a:cubicBezTo>
                  <a:pt x="14699" y="21495"/>
                  <a:pt x="14108" y="18818"/>
                  <a:pt x="13397" y="13817"/>
                </a:cubicBezTo>
                <a:cubicBezTo>
                  <a:pt x="12686" y="8816"/>
                  <a:pt x="13871" y="8815"/>
                  <a:pt x="13871" y="8815"/>
                </a:cubicBezTo>
                <a:lnTo>
                  <a:pt x="20860" y="3814"/>
                </a:lnTo>
                <a:cubicBezTo>
                  <a:pt x="20926" y="3788"/>
                  <a:pt x="20988" y="3757"/>
                  <a:pt x="21046" y="3722"/>
                </a:cubicBezTo>
                <a:cubicBezTo>
                  <a:pt x="21513" y="3444"/>
                  <a:pt x="21513" y="2994"/>
                  <a:pt x="21046" y="2717"/>
                </a:cubicBezTo>
                <a:cubicBezTo>
                  <a:pt x="20579" y="2439"/>
                  <a:pt x="19822" y="2439"/>
                  <a:pt x="19355" y="2717"/>
                </a:cubicBezTo>
                <a:cubicBezTo>
                  <a:pt x="19287" y="2757"/>
                  <a:pt x="19231" y="2802"/>
                  <a:pt x="19183" y="2849"/>
                </a:cubicBezTo>
                <a:lnTo>
                  <a:pt x="12803" y="6913"/>
                </a:lnTo>
                <a:lnTo>
                  <a:pt x="12015" y="635"/>
                </a:lnTo>
                <a:cubicBezTo>
                  <a:pt x="12035" y="469"/>
                  <a:pt x="11950" y="300"/>
                  <a:pt x="11738" y="174"/>
                </a:cubicBezTo>
                <a:cubicBezTo>
                  <a:pt x="11543" y="58"/>
                  <a:pt x="11287" y="0"/>
                  <a:pt x="1103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6283" name="Shape 16283"/>
          <p:cNvSpPr/>
          <p:nvPr/>
        </p:nvSpPr>
        <p:spPr>
          <a:xfrm>
            <a:off x="6245388" y="5298065"/>
            <a:ext cx="1728748" cy="914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23" extrusionOk="0">
                <a:moveTo>
                  <a:pt x="21600" y="20764"/>
                </a:moveTo>
                <a:cubicBezTo>
                  <a:pt x="21497" y="9265"/>
                  <a:pt x="16352" y="0"/>
                  <a:pt x="10015" y="0"/>
                </a:cubicBezTo>
                <a:cubicBezTo>
                  <a:pt x="5741" y="0"/>
                  <a:pt x="2009" y="4219"/>
                  <a:pt x="0" y="10492"/>
                </a:cubicBezTo>
                <a:cubicBezTo>
                  <a:pt x="8272" y="13347"/>
                  <a:pt x="16402" y="21600"/>
                  <a:pt x="21600" y="2076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16286" name="Group 16286"/>
          <p:cNvGrpSpPr/>
          <p:nvPr/>
        </p:nvGrpSpPr>
        <p:grpSpPr>
          <a:xfrm>
            <a:off x="1469459" y="6184833"/>
            <a:ext cx="9875383" cy="1346883"/>
            <a:chOff x="0" y="0"/>
            <a:chExt cx="19750763" cy="2693763"/>
          </a:xfrm>
        </p:grpSpPr>
        <p:sp>
          <p:nvSpPr>
            <p:cNvPr id="16284" name="Shape 16284"/>
            <p:cNvSpPr/>
            <p:nvPr/>
          </p:nvSpPr>
          <p:spPr>
            <a:xfrm>
              <a:off x="0" y="-1"/>
              <a:ext cx="19750764" cy="2693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2" extrusionOk="0">
                  <a:moveTo>
                    <a:pt x="8885" y="0"/>
                  </a:moveTo>
                  <a:cubicBezTo>
                    <a:pt x="8095" y="-34"/>
                    <a:pt x="7294" y="1314"/>
                    <a:pt x="6473" y="4831"/>
                  </a:cubicBezTo>
                  <a:cubicBezTo>
                    <a:pt x="3876" y="15961"/>
                    <a:pt x="1450" y="15977"/>
                    <a:pt x="0" y="10629"/>
                  </a:cubicBezTo>
                  <a:lnTo>
                    <a:pt x="0" y="21562"/>
                  </a:lnTo>
                  <a:lnTo>
                    <a:pt x="21600" y="21562"/>
                  </a:lnTo>
                  <a:lnTo>
                    <a:pt x="21600" y="10333"/>
                  </a:lnTo>
                  <a:cubicBezTo>
                    <a:pt x="20608" y="12496"/>
                    <a:pt x="19514" y="15158"/>
                    <a:pt x="18227" y="16951"/>
                  </a:cubicBezTo>
                  <a:cubicBezTo>
                    <a:pt x="14914" y="21566"/>
                    <a:pt x="11983" y="136"/>
                    <a:pt x="8885" y="0"/>
                  </a:cubicBezTo>
                  <a:close/>
                </a:path>
              </a:pathLst>
            </a:custGeom>
            <a:solidFill>
              <a:srgbClr val="E7E8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6285" name="Shape 16285"/>
            <p:cNvSpPr/>
            <p:nvPr/>
          </p:nvSpPr>
          <p:spPr>
            <a:xfrm flipH="1">
              <a:off x="-1" y="-1"/>
              <a:ext cx="19750765" cy="2693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2" extrusionOk="0">
                  <a:moveTo>
                    <a:pt x="8885" y="0"/>
                  </a:moveTo>
                  <a:cubicBezTo>
                    <a:pt x="8095" y="-34"/>
                    <a:pt x="7294" y="1314"/>
                    <a:pt x="6473" y="4831"/>
                  </a:cubicBezTo>
                  <a:cubicBezTo>
                    <a:pt x="3876" y="15961"/>
                    <a:pt x="1450" y="15977"/>
                    <a:pt x="0" y="10629"/>
                  </a:cubicBezTo>
                  <a:lnTo>
                    <a:pt x="0" y="21562"/>
                  </a:lnTo>
                  <a:lnTo>
                    <a:pt x="21600" y="21562"/>
                  </a:lnTo>
                  <a:lnTo>
                    <a:pt x="21600" y="10333"/>
                  </a:lnTo>
                  <a:cubicBezTo>
                    <a:pt x="20608" y="12496"/>
                    <a:pt x="19514" y="15158"/>
                    <a:pt x="18227" y="16951"/>
                  </a:cubicBezTo>
                  <a:cubicBezTo>
                    <a:pt x="14914" y="21566"/>
                    <a:pt x="11983" y="136"/>
                    <a:pt x="8885" y="0"/>
                  </a:cubicBezTo>
                  <a:close/>
                </a:path>
              </a:pathLst>
            </a:custGeom>
            <a:solidFill>
              <a:srgbClr val="3D4247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</p:grpSp>
      <p:grpSp>
        <p:nvGrpSpPr>
          <p:cNvPr id="16290" name="Group 16290"/>
          <p:cNvGrpSpPr/>
          <p:nvPr/>
        </p:nvGrpSpPr>
        <p:grpSpPr>
          <a:xfrm>
            <a:off x="4648331" y="5717132"/>
            <a:ext cx="3652847" cy="950855"/>
            <a:chOff x="0" y="0"/>
            <a:chExt cx="7305690" cy="1901709"/>
          </a:xfrm>
        </p:grpSpPr>
        <p:sp>
          <p:nvSpPr>
            <p:cNvPr id="16287" name="Shape 16287"/>
            <p:cNvSpPr/>
            <p:nvPr/>
          </p:nvSpPr>
          <p:spPr>
            <a:xfrm>
              <a:off x="0" y="0"/>
              <a:ext cx="7305691" cy="1901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227" extrusionOk="0">
                  <a:moveTo>
                    <a:pt x="0" y="6391"/>
                  </a:moveTo>
                  <a:cubicBezTo>
                    <a:pt x="6677" y="-9783"/>
                    <a:pt x="18526" y="10808"/>
                    <a:pt x="21600" y="2947"/>
                  </a:cubicBezTo>
                  <a:cubicBezTo>
                    <a:pt x="19798" y="8130"/>
                    <a:pt x="17424" y="11817"/>
                    <a:pt x="10535" y="6947"/>
                  </a:cubicBezTo>
                  <a:cubicBezTo>
                    <a:pt x="5935" y="3817"/>
                    <a:pt x="3731" y="1939"/>
                    <a:pt x="0" y="6391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288" name="Shape 16288"/>
            <p:cNvSpPr/>
            <p:nvPr/>
          </p:nvSpPr>
          <p:spPr>
            <a:xfrm>
              <a:off x="27183" y="885704"/>
              <a:ext cx="2294505" cy="431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599" extrusionOk="0">
                  <a:moveTo>
                    <a:pt x="0" y="13599"/>
                  </a:moveTo>
                  <a:lnTo>
                    <a:pt x="21600" y="13599"/>
                  </a:lnTo>
                  <a:cubicBezTo>
                    <a:pt x="12019" y="-8001"/>
                    <a:pt x="5207" y="-702"/>
                    <a:pt x="0" y="1359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289" name="Shape 16289"/>
            <p:cNvSpPr/>
            <p:nvPr/>
          </p:nvSpPr>
          <p:spPr>
            <a:xfrm>
              <a:off x="4530" y="774709"/>
              <a:ext cx="3282258" cy="543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664" extrusionOk="0">
                  <a:moveTo>
                    <a:pt x="77" y="13358"/>
                  </a:moveTo>
                  <a:cubicBezTo>
                    <a:pt x="51" y="13460"/>
                    <a:pt x="26" y="13561"/>
                    <a:pt x="0" y="13664"/>
                  </a:cubicBezTo>
                  <a:lnTo>
                    <a:pt x="143" y="13664"/>
                  </a:lnTo>
                  <a:cubicBezTo>
                    <a:pt x="3783" y="2234"/>
                    <a:pt x="8545" y="-3600"/>
                    <a:pt x="15243" y="13664"/>
                  </a:cubicBezTo>
                  <a:lnTo>
                    <a:pt x="21600" y="13664"/>
                  </a:lnTo>
                  <a:cubicBezTo>
                    <a:pt x="12609" y="-677"/>
                    <a:pt x="7808" y="-7936"/>
                    <a:pt x="77" y="1335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6293" name="Group 16293"/>
          <p:cNvGrpSpPr/>
          <p:nvPr/>
        </p:nvGrpSpPr>
        <p:grpSpPr>
          <a:xfrm>
            <a:off x="5371109" y="5323041"/>
            <a:ext cx="249672" cy="463500"/>
            <a:chOff x="0" y="0"/>
            <a:chExt cx="499341" cy="926998"/>
          </a:xfrm>
        </p:grpSpPr>
        <p:sp>
          <p:nvSpPr>
            <p:cNvPr id="16291" name="Shape 16291"/>
            <p:cNvSpPr/>
            <p:nvPr/>
          </p:nvSpPr>
          <p:spPr>
            <a:xfrm>
              <a:off x="0" y="0"/>
              <a:ext cx="249473" cy="926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817" h="21600" extrusionOk="0">
                  <a:moveTo>
                    <a:pt x="8997" y="17133"/>
                  </a:moveTo>
                  <a:lnTo>
                    <a:pt x="8997" y="21600"/>
                  </a:lnTo>
                  <a:lnTo>
                    <a:pt x="9817" y="21600"/>
                  </a:lnTo>
                  <a:lnTo>
                    <a:pt x="9817" y="0"/>
                  </a:lnTo>
                  <a:cubicBezTo>
                    <a:pt x="-11783" y="8277"/>
                    <a:pt x="8997" y="13983"/>
                    <a:pt x="8997" y="1713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292" name="Shape 16292"/>
            <p:cNvSpPr/>
            <p:nvPr/>
          </p:nvSpPr>
          <p:spPr>
            <a:xfrm>
              <a:off x="249869" y="0"/>
              <a:ext cx="249474" cy="926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817" h="21600" extrusionOk="0">
                  <a:moveTo>
                    <a:pt x="820" y="17133"/>
                  </a:moveTo>
                  <a:lnTo>
                    <a:pt x="82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21600" y="8277"/>
                    <a:pt x="820" y="13983"/>
                    <a:pt x="820" y="171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6296" name="Group 16296"/>
          <p:cNvGrpSpPr/>
          <p:nvPr/>
        </p:nvGrpSpPr>
        <p:grpSpPr>
          <a:xfrm>
            <a:off x="4971297" y="5198005"/>
            <a:ext cx="384377" cy="713572"/>
            <a:chOff x="0" y="0"/>
            <a:chExt cx="768752" cy="1427143"/>
          </a:xfrm>
        </p:grpSpPr>
        <p:sp>
          <p:nvSpPr>
            <p:cNvPr id="16294" name="Shape 16294"/>
            <p:cNvSpPr/>
            <p:nvPr/>
          </p:nvSpPr>
          <p:spPr>
            <a:xfrm>
              <a:off x="0" y="0"/>
              <a:ext cx="384071" cy="1427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817" h="21600" extrusionOk="0">
                  <a:moveTo>
                    <a:pt x="8997" y="17133"/>
                  </a:moveTo>
                  <a:lnTo>
                    <a:pt x="8997" y="21600"/>
                  </a:lnTo>
                  <a:lnTo>
                    <a:pt x="9817" y="21600"/>
                  </a:lnTo>
                  <a:lnTo>
                    <a:pt x="9817" y="0"/>
                  </a:lnTo>
                  <a:cubicBezTo>
                    <a:pt x="-11783" y="8277"/>
                    <a:pt x="8997" y="13983"/>
                    <a:pt x="8997" y="1713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295" name="Shape 16295"/>
            <p:cNvSpPr/>
            <p:nvPr/>
          </p:nvSpPr>
          <p:spPr>
            <a:xfrm>
              <a:off x="384681" y="0"/>
              <a:ext cx="384072" cy="1427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817" h="21600" extrusionOk="0">
                  <a:moveTo>
                    <a:pt x="820" y="17133"/>
                  </a:moveTo>
                  <a:lnTo>
                    <a:pt x="82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21600" y="8277"/>
                    <a:pt x="820" y="13983"/>
                    <a:pt x="820" y="171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6299" name="Group 16299"/>
          <p:cNvGrpSpPr/>
          <p:nvPr/>
        </p:nvGrpSpPr>
        <p:grpSpPr>
          <a:xfrm>
            <a:off x="6760861" y="2879375"/>
            <a:ext cx="1077772" cy="1282771"/>
            <a:chOff x="0" y="0"/>
            <a:chExt cx="2155542" cy="2565540"/>
          </a:xfrm>
        </p:grpSpPr>
        <p:sp>
          <p:nvSpPr>
            <p:cNvPr id="16297" name="Shape 16297"/>
            <p:cNvSpPr/>
            <p:nvPr/>
          </p:nvSpPr>
          <p:spPr>
            <a:xfrm>
              <a:off x="248428" y="1643185"/>
              <a:ext cx="1907116" cy="922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0175" extrusionOk="0">
                  <a:moveTo>
                    <a:pt x="0" y="3996"/>
                  </a:moveTo>
                  <a:cubicBezTo>
                    <a:pt x="0" y="3996"/>
                    <a:pt x="8243" y="-4834"/>
                    <a:pt x="21600" y="3757"/>
                  </a:cubicBezTo>
                  <a:cubicBezTo>
                    <a:pt x="21600" y="3757"/>
                    <a:pt x="11842" y="16766"/>
                    <a:pt x="311" y="5740"/>
                  </a:cubicBezTo>
                  <a:cubicBezTo>
                    <a:pt x="311" y="5740"/>
                    <a:pt x="8292" y="4198"/>
                    <a:pt x="11871" y="4899"/>
                  </a:cubicBezTo>
                  <a:cubicBezTo>
                    <a:pt x="11871" y="4899"/>
                    <a:pt x="3904" y="2639"/>
                    <a:pt x="0" y="399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298" name="Shape 16298"/>
            <p:cNvSpPr/>
            <p:nvPr/>
          </p:nvSpPr>
          <p:spPr>
            <a:xfrm rot="1045507">
              <a:off x="236259" y="110810"/>
              <a:ext cx="1005495" cy="1731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1697" h="21600" extrusionOk="0">
                  <a:moveTo>
                    <a:pt x="838" y="21111"/>
                  </a:moveTo>
                  <a:cubicBezTo>
                    <a:pt x="838" y="21111"/>
                    <a:pt x="-3987" y="9088"/>
                    <a:pt x="9521" y="0"/>
                  </a:cubicBezTo>
                  <a:cubicBezTo>
                    <a:pt x="9521" y="0"/>
                    <a:pt x="17613" y="15392"/>
                    <a:pt x="2590" y="21600"/>
                  </a:cubicBezTo>
                  <a:cubicBezTo>
                    <a:pt x="2590" y="21600"/>
                    <a:pt x="4444" y="13140"/>
                    <a:pt x="6574" y="9978"/>
                  </a:cubicBezTo>
                  <a:cubicBezTo>
                    <a:pt x="6574" y="9978"/>
                    <a:pt x="1183" y="16699"/>
                    <a:pt x="838" y="2111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6303" name="Group 16303"/>
          <p:cNvGrpSpPr/>
          <p:nvPr/>
        </p:nvGrpSpPr>
        <p:grpSpPr>
          <a:xfrm>
            <a:off x="5402280" y="1572089"/>
            <a:ext cx="1600183" cy="1849124"/>
            <a:chOff x="0" y="0"/>
            <a:chExt cx="3200363" cy="3698248"/>
          </a:xfrm>
        </p:grpSpPr>
        <p:sp>
          <p:nvSpPr>
            <p:cNvPr id="16300" name="Shape 16300"/>
            <p:cNvSpPr/>
            <p:nvPr/>
          </p:nvSpPr>
          <p:spPr>
            <a:xfrm>
              <a:off x="0" y="2700082"/>
              <a:ext cx="1410140" cy="930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169" extrusionOk="0">
                  <a:moveTo>
                    <a:pt x="20846" y="12803"/>
                  </a:moveTo>
                  <a:cubicBezTo>
                    <a:pt x="20846" y="12803"/>
                    <a:pt x="7620" y="16360"/>
                    <a:pt x="0" y="1295"/>
                  </a:cubicBezTo>
                  <a:cubicBezTo>
                    <a:pt x="0" y="1295"/>
                    <a:pt x="17197" y="-5240"/>
                    <a:pt x="21600" y="11048"/>
                  </a:cubicBezTo>
                  <a:cubicBezTo>
                    <a:pt x="21600" y="11048"/>
                    <a:pt x="13020" y="8120"/>
                    <a:pt x="10013" y="5538"/>
                  </a:cubicBezTo>
                  <a:cubicBezTo>
                    <a:pt x="10013" y="5538"/>
                    <a:pt x="16285" y="11918"/>
                    <a:pt x="20846" y="12803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301" name="Shape 16301"/>
            <p:cNvSpPr/>
            <p:nvPr/>
          </p:nvSpPr>
          <p:spPr>
            <a:xfrm>
              <a:off x="1629000" y="2359606"/>
              <a:ext cx="1571364" cy="1338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19059" extrusionOk="0">
                  <a:moveTo>
                    <a:pt x="0" y="17183"/>
                  </a:moveTo>
                  <a:cubicBezTo>
                    <a:pt x="0" y="17183"/>
                    <a:pt x="1437" y="1251"/>
                    <a:pt x="21339" y="0"/>
                  </a:cubicBezTo>
                  <a:cubicBezTo>
                    <a:pt x="21339" y="0"/>
                    <a:pt x="21600" y="21600"/>
                    <a:pt x="1648" y="18810"/>
                  </a:cubicBezTo>
                  <a:cubicBezTo>
                    <a:pt x="1648" y="18810"/>
                    <a:pt x="8416" y="10900"/>
                    <a:pt x="12522" y="8849"/>
                  </a:cubicBezTo>
                  <a:cubicBezTo>
                    <a:pt x="12522" y="8849"/>
                    <a:pt x="2848" y="12667"/>
                    <a:pt x="0" y="17183"/>
                  </a:cubicBezTo>
                  <a:close/>
                </a:path>
              </a:pathLst>
            </a:cu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302" name="Shape 16302"/>
            <p:cNvSpPr/>
            <p:nvPr/>
          </p:nvSpPr>
          <p:spPr>
            <a:xfrm>
              <a:off x="904449" y="0"/>
              <a:ext cx="1481064" cy="3054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102" h="21600" extrusionOk="0">
                  <a:moveTo>
                    <a:pt x="3358" y="21600"/>
                  </a:moveTo>
                  <a:cubicBezTo>
                    <a:pt x="3358" y="21600"/>
                    <a:pt x="-4877" y="12786"/>
                    <a:pt x="4446" y="0"/>
                  </a:cubicBezTo>
                  <a:cubicBezTo>
                    <a:pt x="4446" y="0"/>
                    <a:pt x="16723" y="10600"/>
                    <a:pt x="5102" y="21404"/>
                  </a:cubicBezTo>
                  <a:cubicBezTo>
                    <a:pt x="5102" y="21404"/>
                    <a:pt x="4065" y="13327"/>
                    <a:pt x="4979" y="9797"/>
                  </a:cubicBezTo>
                  <a:cubicBezTo>
                    <a:pt x="4979" y="9797"/>
                    <a:pt x="2253" y="17610"/>
                    <a:pt x="3358" y="2160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6308" name="Group 16308"/>
          <p:cNvGrpSpPr/>
          <p:nvPr/>
        </p:nvGrpSpPr>
        <p:grpSpPr>
          <a:xfrm>
            <a:off x="4415524" y="2985672"/>
            <a:ext cx="1423179" cy="1916272"/>
            <a:chOff x="0" y="0"/>
            <a:chExt cx="2846356" cy="3832543"/>
          </a:xfrm>
        </p:grpSpPr>
        <p:sp>
          <p:nvSpPr>
            <p:cNvPr id="16304" name="Shape 16304"/>
            <p:cNvSpPr/>
            <p:nvPr/>
          </p:nvSpPr>
          <p:spPr>
            <a:xfrm>
              <a:off x="360067" y="0"/>
              <a:ext cx="1757702" cy="2062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59" h="21338" extrusionOk="0">
                  <a:moveTo>
                    <a:pt x="17183" y="21338"/>
                  </a:moveTo>
                  <a:cubicBezTo>
                    <a:pt x="17183" y="21338"/>
                    <a:pt x="1251" y="19902"/>
                    <a:pt x="0" y="0"/>
                  </a:cubicBezTo>
                  <a:cubicBezTo>
                    <a:pt x="0" y="0"/>
                    <a:pt x="21600" y="-262"/>
                    <a:pt x="18810" y="19690"/>
                  </a:cubicBezTo>
                  <a:cubicBezTo>
                    <a:pt x="18810" y="19690"/>
                    <a:pt x="10900" y="12921"/>
                    <a:pt x="8849" y="8817"/>
                  </a:cubicBezTo>
                  <a:cubicBezTo>
                    <a:pt x="8849" y="8817"/>
                    <a:pt x="12667" y="18490"/>
                    <a:pt x="17183" y="2133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305" name="Shape 16305"/>
            <p:cNvSpPr/>
            <p:nvPr/>
          </p:nvSpPr>
          <p:spPr>
            <a:xfrm>
              <a:off x="0" y="1931941"/>
              <a:ext cx="1880300" cy="910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0219" extrusionOk="0">
                  <a:moveTo>
                    <a:pt x="21600" y="6007"/>
                  </a:moveTo>
                  <a:cubicBezTo>
                    <a:pt x="21600" y="6007"/>
                    <a:pt x="13536" y="15027"/>
                    <a:pt x="0" y="6669"/>
                  </a:cubicBezTo>
                  <a:cubicBezTo>
                    <a:pt x="0" y="6669"/>
                    <a:pt x="9493" y="-6573"/>
                    <a:pt x="21254" y="4263"/>
                  </a:cubicBezTo>
                  <a:cubicBezTo>
                    <a:pt x="21254" y="4263"/>
                    <a:pt x="13302" y="5968"/>
                    <a:pt x="9708" y="5333"/>
                  </a:cubicBezTo>
                  <a:cubicBezTo>
                    <a:pt x="9708" y="5333"/>
                    <a:pt x="17723" y="7445"/>
                    <a:pt x="21600" y="6007"/>
                  </a:cubicBezTo>
                  <a:close/>
                </a:path>
              </a:pathLst>
            </a:cu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306" name="Shape 16306"/>
            <p:cNvSpPr/>
            <p:nvPr/>
          </p:nvSpPr>
          <p:spPr>
            <a:xfrm>
              <a:off x="1255272" y="2734457"/>
              <a:ext cx="873264" cy="1098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89" h="21600" extrusionOk="0">
                  <a:moveTo>
                    <a:pt x="15622" y="1099"/>
                  </a:moveTo>
                  <a:cubicBezTo>
                    <a:pt x="15622" y="1099"/>
                    <a:pt x="17564" y="15889"/>
                    <a:pt x="518" y="21600"/>
                  </a:cubicBezTo>
                  <a:cubicBezTo>
                    <a:pt x="518" y="21600"/>
                    <a:pt x="-4036" y="2054"/>
                    <a:pt x="13863" y="0"/>
                  </a:cubicBezTo>
                  <a:cubicBezTo>
                    <a:pt x="13863" y="0"/>
                    <a:pt x="9566" y="8736"/>
                    <a:pt x="6409" y="11540"/>
                  </a:cubicBezTo>
                  <a:cubicBezTo>
                    <a:pt x="6409" y="11540"/>
                    <a:pt x="14051" y="5851"/>
                    <a:pt x="15622" y="109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307" name="Shape 16307"/>
            <p:cNvSpPr/>
            <p:nvPr/>
          </p:nvSpPr>
          <p:spPr>
            <a:xfrm>
              <a:off x="2248500" y="1045854"/>
              <a:ext cx="597857" cy="1053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1456" h="21600" extrusionOk="0">
                  <a:moveTo>
                    <a:pt x="962" y="21163"/>
                  </a:moveTo>
                  <a:cubicBezTo>
                    <a:pt x="962" y="21163"/>
                    <a:pt x="-4120" y="9383"/>
                    <a:pt x="9071" y="0"/>
                  </a:cubicBezTo>
                  <a:cubicBezTo>
                    <a:pt x="9071" y="0"/>
                    <a:pt x="17480" y="15030"/>
                    <a:pt x="2715" y="21600"/>
                  </a:cubicBezTo>
                  <a:cubicBezTo>
                    <a:pt x="2715" y="21600"/>
                    <a:pt x="4349" y="13164"/>
                    <a:pt x="6387" y="9971"/>
                  </a:cubicBezTo>
                  <a:cubicBezTo>
                    <a:pt x="6387" y="9971"/>
                    <a:pt x="1199" y="16782"/>
                    <a:pt x="962" y="21163"/>
                  </a:cubicBezTo>
                  <a:close/>
                </a:path>
              </a:pathLst>
            </a:cu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6314" name="Group 16314"/>
          <p:cNvGrpSpPr/>
          <p:nvPr/>
        </p:nvGrpSpPr>
        <p:grpSpPr>
          <a:xfrm>
            <a:off x="4580847" y="392254"/>
            <a:ext cx="3076822" cy="750072"/>
            <a:chOff x="86506" y="243649"/>
            <a:chExt cx="6153641" cy="1500144"/>
          </a:xfrm>
        </p:grpSpPr>
        <p:sp>
          <p:nvSpPr>
            <p:cNvPr id="16309" name="Shape 16309"/>
            <p:cNvSpPr/>
            <p:nvPr/>
          </p:nvSpPr>
          <p:spPr>
            <a:xfrm>
              <a:off x="534194" y="243649"/>
              <a:ext cx="5469887" cy="962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Tree</a:t>
              </a:r>
              <a:r>
                <a:rPr lang="en-US" sz="3465" baseline="9000" dirty="0" smtClean="0">
                  <a:solidFill>
                    <a:srgbClr val="3D4247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Info graphic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6312" name="Group 16312"/>
            <p:cNvGrpSpPr/>
            <p:nvPr/>
          </p:nvGrpSpPr>
          <p:grpSpPr>
            <a:xfrm>
              <a:off x="1211811" y="1680292"/>
              <a:ext cx="3810001" cy="63501"/>
              <a:chOff x="0" y="-199420"/>
              <a:chExt cx="3810000" cy="63500"/>
            </a:xfrm>
          </p:grpSpPr>
          <p:sp>
            <p:nvSpPr>
              <p:cNvPr id="16310" name="Shape 16310"/>
              <p:cNvSpPr/>
              <p:nvPr/>
            </p:nvSpPr>
            <p:spPr>
              <a:xfrm>
                <a:off x="0" y="-199420"/>
                <a:ext cx="3810000" cy="63500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311" name="Shape 16311"/>
              <p:cNvSpPr/>
              <p:nvPr/>
            </p:nvSpPr>
            <p:spPr>
              <a:xfrm>
                <a:off x="1269999" y="-199420"/>
                <a:ext cx="1269999" cy="635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6313" name="Shape 16313"/>
            <p:cNvSpPr/>
            <p:nvPr/>
          </p:nvSpPr>
          <p:spPr>
            <a:xfrm>
              <a:off x="86506" y="1136930"/>
              <a:ext cx="6153641" cy="398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065" dirty="0" smtClean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  <a:endParaRPr lang="en-US" sz="1065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6320" name="Shape 16320"/>
          <p:cNvSpPr/>
          <p:nvPr/>
        </p:nvSpPr>
        <p:spPr>
          <a:xfrm>
            <a:off x="9479413" y="1804493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1"/>
                </a:solidFill>
                <a:latin typeface="Roboto Bold"/>
                <a:ea typeface="Roboto Bold"/>
                <a:cs typeface="Roboto Bold"/>
                <a:sym typeface="Roboto Bold"/>
              </a:rPr>
              <a:t>12,25,3256 ml</a:t>
            </a:r>
            <a:endParaRPr sz="1465" dirty="0">
              <a:solidFill>
                <a:schemeClr val="accent1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and typesetting industry.</a:t>
            </a:r>
          </a:p>
        </p:txBody>
      </p:sp>
      <p:sp>
        <p:nvSpPr>
          <p:cNvPr id="16321" name="Shape 16321"/>
          <p:cNvSpPr/>
          <p:nvPr/>
        </p:nvSpPr>
        <p:spPr>
          <a:xfrm>
            <a:off x="9479413" y="4528176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4"/>
                </a:solidFill>
                <a:latin typeface="Roboto Bold"/>
                <a:ea typeface="Roboto Bold"/>
                <a:cs typeface="Roboto Bold"/>
                <a:sym typeface="Roboto Bold"/>
              </a:rPr>
              <a:t>25648 ml</a:t>
            </a:r>
            <a:endParaRPr sz="1465" dirty="0">
              <a:solidFill>
                <a:schemeClr val="accent4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sp>
        <p:nvSpPr>
          <p:cNvPr id="16322" name="Shape 16322"/>
          <p:cNvSpPr/>
          <p:nvPr/>
        </p:nvSpPr>
        <p:spPr>
          <a:xfrm>
            <a:off x="9479413" y="2712401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2"/>
                </a:solidFill>
                <a:latin typeface="Roboto Bold"/>
                <a:ea typeface="Roboto Bold"/>
                <a:cs typeface="Roboto Bold"/>
                <a:sym typeface="Roboto Bold"/>
              </a:rPr>
              <a:t>32561452 ml</a:t>
            </a:r>
            <a:endParaRPr sz="1465" dirty="0">
              <a:solidFill>
                <a:schemeClr val="accent2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sp>
        <p:nvSpPr>
          <p:cNvPr id="16323" name="Shape 16323"/>
          <p:cNvSpPr/>
          <p:nvPr/>
        </p:nvSpPr>
        <p:spPr>
          <a:xfrm>
            <a:off x="9479413" y="3620308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3"/>
                </a:solidFill>
                <a:latin typeface="Roboto Bold"/>
                <a:ea typeface="Roboto Bold"/>
                <a:cs typeface="Roboto Bold"/>
                <a:sym typeface="Roboto Bold"/>
              </a:rPr>
              <a:t>23450 ml</a:t>
            </a:r>
            <a:endParaRPr sz="1465" dirty="0">
              <a:solidFill>
                <a:schemeClr val="accent3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sp>
        <p:nvSpPr>
          <p:cNvPr id="16324" name="Shape 16324"/>
          <p:cNvSpPr/>
          <p:nvPr/>
        </p:nvSpPr>
        <p:spPr>
          <a:xfrm>
            <a:off x="8675157" y="1882075"/>
            <a:ext cx="477297" cy="47729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mpd="sng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325" name="Shape 16325"/>
          <p:cNvSpPr/>
          <p:nvPr/>
        </p:nvSpPr>
        <p:spPr>
          <a:xfrm>
            <a:off x="8778561" y="1961915"/>
            <a:ext cx="288759" cy="288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2" h="21411" extrusionOk="0">
                <a:moveTo>
                  <a:pt x="11932" y="10025"/>
                </a:moveTo>
                <a:cubicBezTo>
                  <a:pt x="11932" y="10766"/>
                  <a:pt x="11338" y="11365"/>
                  <a:pt x="10602" y="11365"/>
                </a:cubicBezTo>
                <a:cubicBezTo>
                  <a:pt x="9875" y="11365"/>
                  <a:pt x="9281" y="10766"/>
                  <a:pt x="9281" y="10025"/>
                </a:cubicBezTo>
                <a:cubicBezTo>
                  <a:pt x="9281" y="9288"/>
                  <a:pt x="9875" y="8683"/>
                  <a:pt x="10602" y="8683"/>
                </a:cubicBezTo>
                <a:cubicBezTo>
                  <a:pt x="11338" y="8683"/>
                  <a:pt x="11932" y="9288"/>
                  <a:pt x="11932" y="10025"/>
                </a:cubicBezTo>
                <a:cubicBezTo>
                  <a:pt x="11932" y="10025"/>
                  <a:pt x="11932" y="10025"/>
                  <a:pt x="11932" y="10025"/>
                </a:cubicBezTo>
                <a:close/>
                <a:moveTo>
                  <a:pt x="7952" y="10025"/>
                </a:moveTo>
                <a:cubicBezTo>
                  <a:pt x="7952" y="11502"/>
                  <a:pt x="9144" y="12707"/>
                  <a:pt x="10602" y="12707"/>
                </a:cubicBezTo>
                <a:cubicBezTo>
                  <a:pt x="12067" y="12707"/>
                  <a:pt x="13255" y="11502"/>
                  <a:pt x="13255" y="10025"/>
                </a:cubicBezTo>
                <a:cubicBezTo>
                  <a:pt x="13255" y="8547"/>
                  <a:pt x="12067" y="7346"/>
                  <a:pt x="10602" y="7346"/>
                </a:cubicBezTo>
                <a:cubicBezTo>
                  <a:pt x="9144" y="7346"/>
                  <a:pt x="7952" y="8547"/>
                  <a:pt x="7952" y="10025"/>
                </a:cubicBezTo>
                <a:cubicBezTo>
                  <a:pt x="7952" y="10025"/>
                  <a:pt x="7952" y="10025"/>
                  <a:pt x="7952" y="10025"/>
                </a:cubicBezTo>
                <a:close/>
                <a:moveTo>
                  <a:pt x="19692" y="11169"/>
                </a:moveTo>
                <a:cubicBezTo>
                  <a:pt x="19441" y="11420"/>
                  <a:pt x="19007" y="11420"/>
                  <a:pt x="18755" y="11169"/>
                </a:cubicBezTo>
                <a:lnTo>
                  <a:pt x="11544" y="3884"/>
                </a:lnTo>
                <a:lnTo>
                  <a:pt x="12013" y="3411"/>
                </a:lnTo>
                <a:cubicBezTo>
                  <a:pt x="12177" y="3243"/>
                  <a:pt x="12301" y="3053"/>
                  <a:pt x="12396" y="2849"/>
                </a:cubicBezTo>
                <a:lnTo>
                  <a:pt x="19692" y="10221"/>
                </a:lnTo>
                <a:cubicBezTo>
                  <a:pt x="19948" y="10485"/>
                  <a:pt x="19948" y="10906"/>
                  <a:pt x="19692" y="11169"/>
                </a:cubicBezTo>
                <a:cubicBezTo>
                  <a:pt x="19692" y="11169"/>
                  <a:pt x="19692" y="11169"/>
                  <a:pt x="19692" y="11169"/>
                </a:cubicBezTo>
                <a:close/>
                <a:moveTo>
                  <a:pt x="17233" y="20070"/>
                </a:moveTo>
                <a:lnTo>
                  <a:pt x="14582" y="20070"/>
                </a:lnTo>
                <a:lnTo>
                  <a:pt x="14582" y="15383"/>
                </a:lnTo>
                <a:cubicBezTo>
                  <a:pt x="14582" y="14642"/>
                  <a:pt x="13990" y="14042"/>
                  <a:pt x="13255" y="14042"/>
                </a:cubicBezTo>
                <a:lnTo>
                  <a:pt x="7952" y="14042"/>
                </a:lnTo>
                <a:cubicBezTo>
                  <a:pt x="7220" y="14042"/>
                  <a:pt x="6629" y="14642"/>
                  <a:pt x="6629" y="15383"/>
                </a:cubicBezTo>
                <a:lnTo>
                  <a:pt x="6629" y="20070"/>
                </a:lnTo>
                <a:lnTo>
                  <a:pt x="3976" y="20070"/>
                </a:lnTo>
                <a:lnTo>
                  <a:pt x="3976" y="11529"/>
                </a:lnTo>
                <a:lnTo>
                  <a:pt x="10602" y="4829"/>
                </a:lnTo>
                <a:lnTo>
                  <a:pt x="17233" y="11529"/>
                </a:lnTo>
                <a:cubicBezTo>
                  <a:pt x="17233" y="11529"/>
                  <a:pt x="17233" y="20070"/>
                  <a:pt x="17233" y="20070"/>
                </a:cubicBezTo>
                <a:close/>
                <a:moveTo>
                  <a:pt x="2456" y="11169"/>
                </a:moveTo>
                <a:cubicBezTo>
                  <a:pt x="2204" y="11420"/>
                  <a:pt x="1771" y="11420"/>
                  <a:pt x="1518" y="11169"/>
                </a:cubicBezTo>
                <a:cubicBezTo>
                  <a:pt x="1260" y="10906"/>
                  <a:pt x="1260" y="10485"/>
                  <a:pt x="1518" y="10221"/>
                </a:cubicBezTo>
                <a:lnTo>
                  <a:pt x="8817" y="2849"/>
                </a:lnTo>
                <a:cubicBezTo>
                  <a:pt x="8912" y="3053"/>
                  <a:pt x="9034" y="3243"/>
                  <a:pt x="9200" y="3411"/>
                </a:cubicBezTo>
                <a:lnTo>
                  <a:pt x="9668" y="3884"/>
                </a:lnTo>
                <a:cubicBezTo>
                  <a:pt x="9668" y="3884"/>
                  <a:pt x="2456" y="11169"/>
                  <a:pt x="2456" y="11169"/>
                </a:cubicBezTo>
                <a:close/>
                <a:moveTo>
                  <a:pt x="10137" y="1516"/>
                </a:moveTo>
                <a:cubicBezTo>
                  <a:pt x="10260" y="1388"/>
                  <a:pt x="10429" y="1320"/>
                  <a:pt x="10602" y="1320"/>
                </a:cubicBezTo>
                <a:cubicBezTo>
                  <a:pt x="10783" y="1320"/>
                  <a:pt x="10950" y="1388"/>
                  <a:pt x="11073" y="1516"/>
                </a:cubicBezTo>
                <a:cubicBezTo>
                  <a:pt x="11332" y="1776"/>
                  <a:pt x="11332" y="2202"/>
                  <a:pt x="11073" y="2462"/>
                </a:cubicBezTo>
                <a:lnTo>
                  <a:pt x="10602" y="2939"/>
                </a:lnTo>
                <a:lnTo>
                  <a:pt x="10137" y="2462"/>
                </a:lnTo>
                <a:cubicBezTo>
                  <a:pt x="9878" y="2202"/>
                  <a:pt x="9878" y="1776"/>
                  <a:pt x="10137" y="1516"/>
                </a:cubicBezTo>
                <a:cubicBezTo>
                  <a:pt x="10137" y="1516"/>
                  <a:pt x="10137" y="1516"/>
                  <a:pt x="10137" y="1516"/>
                </a:cubicBezTo>
                <a:close/>
                <a:moveTo>
                  <a:pt x="20631" y="9276"/>
                </a:moveTo>
                <a:lnTo>
                  <a:pt x="12013" y="565"/>
                </a:lnTo>
                <a:cubicBezTo>
                  <a:pt x="11259" y="-189"/>
                  <a:pt x="9950" y="-189"/>
                  <a:pt x="9200" y="565"/>
                </a:cubicBezTo>
                <a:lnTo>
                  <a:pt x="581" y="9276"/>
                </a:lnTo>
                <a:cubicBezTo>
                  <a:pt x="-194" y="10057"/>
                  <a:pt x="-194" y="11333"/>
                  <a:pt x="581" y="12116"/>
                </a:cubicBezTo>
                <a:cubicBezTo>
                  <a:pt x="959" y="12497"/>
                  <a:pt x="1455" y="12707"/>
                  <a:pt x="1987" y="12707"/>
                </a:cubicBezTo>
                <a:cubicBezTo>
                  <a:pt x="2217" y="12707"/>
                  <a:pt x="2441" y="12656"/>
                  <a:pt x="2652" y="12582"/>
                </a:cubicBezTo>
                <a:lnTo>
                  <a:pt x="2652" y="20070"/>
                </a:lnTo>
                <a:cubicBezTo>
                  <a:pt x="2652" y="20810"/>
                  <a:pt x="3247" y="21411"/>
                  <a:pt x="3976" y="21411"/>
                </a:cubicBezTo>
                <a:lnTo>
                  <a:pt x="6629" y="21411"/>
                </a:lnTo>
                <a:cubicBezTo>
                  <a:pt x="7361" y="21411"/>
                  <a:pt x="7952" y="20810"/>
                  <a:pt x="7952" y="20070"/>
                </a:cubicBezTo>
                <a:lnTo>
                  <a:pt x="7952" y="15383"/>
                </a:lnTo>
                <a:lnTo>
                  <a:pt x="13255" y="15383"/>
                </a:lnTo>
                <a:lnTo>
                  <a:pt x="13255" y="20070"/>
                </a:lnTo>
                <a:cubicBezTo>
                  <a:pt x="13255" y="20810"/>
                  <a:pt x="13851" y="21411"/>
                  <a:pt x="14582" y="21411"/>
                </a:cubicBezTo>
                <a:lnTo>
                  <a:pt x="17233" y="21411"/>
                </a:lnTo>
                <a:cubicBezTo>
                  <a:pt x="17965" y="21411"/>
                  <a:pt x="18562" y="20810"/>
                  <a:pt x="18562" y="20070"/>
                </a:cubicBezTo>
                <a:lnTo>
                  <a:pt x="18562" y="12582"/>
                </a:lnTo>
                <a:cubicBezTo>
                  <a:pt x="18770" y="12656"/>
                  <a:pt x="18992" y="12707"/>
                  <a:pt x="19223" y="12707"/>
                </a:cubicBezTo>
                <a:cubicBezTo>
                  <a:pt x="19754" y="12707"/>
                  <a:pt x="20255" y="12497"/>
                  <a:pt x="20631" y="12116"/>
                </a:cubicBezTo>
                <a:cubicBezTo>
                  <a:pt x="21406" y="11333"/>
                  <a:pt x="21406" y="10057"/>
                  <a:pt x="20631" y="9276"/>
                </a:cubicBezTo>
                <a:cubicBezTo>
                  <a:pt x="20631" y="9276"/>
                  <a:pt x="20631" y="9276"/>
                  <a:pt x="20631" y="927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6326" name="Shape 16326"/>
          <p:cNvSpPr/>
          <p:nvPr/>
        </p:nvSpPr>
        <p:spPr>
          <a:xfrm>
            <a:off x="8676204" y="3698413"/>
            <a:ext cx="476251" cy="4762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mpd="sng">
            <a:solidFill>
              <a:schemeClr val="accent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327" name="Shape 16327"/>
          <p:cNvSpPr/>
          <p:nvPr/>
        </p:nvSpPr>
        <p:spPr>
          <a:xfrm>
            <a:off x="8804997" y="3806556"/>
            <a:ext cx="233940" cy="233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137"/>
                </a:lnTo>
                <a:cubicBezTo>
                  <a:pt x="21600" y="19137"/>
                  <a:pt x="2478" y="19137"/>
                  <a:pt x="2478" y="19137"/>
                </a:cubicBezTo>
                <a:lnTo>
                  <a:pt x="2478" y="0"/>
                </a:lnTo>
                <a:lnTo>
                  <a:pt x="0" y="0"/>
                </a:lnTo>
                <a:close/>
                <a:moveTo>
                  <a:pt x="5738" y="4176"/>
                </a:moveTo>
                <a:lnTo>
                  <a:pt x="4173" y="5384"/>
                </a:lnTo>
                <a:lnTo>
                  <a:pt x="8656" y="11192"/>
                </a:lnTo>
                <a:cubicBezTo>
                  <a:pt x="8656" y="11192"/>
                  <a:pt x="13188" y="8565"/>
                  <a:pt x="13188" y="8565"/>
                </a:cubicBezTo>
                <a:lnTo>
                  <a:pt x="16449" y="13231"/>
                </a:lnTo>
                <a:lnTo>
                  <a:pt x="15324" y="14014"/>
                </a:lnTo>
                <a:lnTo>
                  <a:pt x="19595" y="16021"/>
                </a:lnTo>
                <a:lnTo>
                  <a:pt x="19187" y="11306"/>
                </a:lnTo>
                <a:lnTo>
                  <a:pt x="18062" y="12089"/>
                </a:lnTo>
                <a:lnTo>
                  <a:pt x="13759" y="5938"/>
                </a:lnTo>
                <a:lnTo>
                  <a:pt x="9162" y="8614"/>
                </a:lnTo>
                <a:lnTo>
                  <a:pt x="5738" y="4176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6328" name="Shape 16328"/>
          <p:cNvSpPr/>
          <p:nvPr/>
        </p:nvSpPr>
        <p:spPr>
          <a:xfrm>
            <a:off x="8676204" y="2790505"/>
            <a:ext cx="476251" cy="4762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mpd="sng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329" name="Shape 16329"/>
          <p:cNvSpPr/>
          <p:nvPr/>
        </p:nvSpPr>
        <p:spPr>
          <a:xfrm>
            <a:off x="8777756" y="2884005"/>
            <a:ext cx="276551" cy="276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2" h="21548" extrusionOk="0">
                <a:moveTo>
                  <a:pt x="12223" y="99"/>
                </a:moveTo>
                <a:cubicBezTo>
                  <a:pt x="11135" y="-52"/>
                  <a:pt x="10021" y="-28"/>
                  <a:pt x="8950" y="159"/>
                </a:cubicBezTo>
                <a:cubicBezTo>
                  <a:pt x="8785" y="185"/>
                  <a:pt x="8643" y="280"/>
                  <a:pt x="8551" y="419"/>
                </a:cubicBezTo>
                <a:cubicBezTo>
                  <a:pt x="8459" y="558"/>
                  <a:pt x="8432" y="736"/>
                  <a:pt x="8471" y="899"/>
                </a:cubicBezTo>
                <a:cubicBezTo>
                  <a:pt x="8562" y="1267"/>
                  <a:pt x="8525" y="1630"/>
                  <a:pt x="8391" y="1978"/>
                </a:cubicBezTo>
                <a:cubicBezTo>
                  <a:pt x="8120" y="2685"/>
                  <a:pt x="7451" y="3158"/>
                  <a:pt x="6695" y="3158"/>
                </a:cubicBezTo>
                <a:cubicBezTo>
                  <a:pt x="6471" y="3158"/>
                  <a:pt x="6248" y="3121"/>
                  <a:pt x="6036" y="3038"/>
                </a:cubicBezTo>
                <a:cubicBezTo>
                  <a:pt x="5677" y="2901"/>
                  <a:pt x="5375" y="2653"/>
                  <a:pt x="5158" y="2318"/>
                </a:cubicBezTo>
                <a:cubicBezTo>
                  <a:pt x="5068" y="2179"/>
                  <a:pt x="4924" y="2088"/>
                  <a:pt x="4759" y="2058"/>
                </a:cubicBezTo>
                <a:cubicBezTo>
                  <a:pt x="4595" y="2028"/>
                  <a:pt x="4414" y="2079"/>
                  <a:pt x="4280" y="2178"/>
                </a:cubicBezTo>
                <a:cubicBezTo>
                  <a:pt x="3399" y="2842"/>
                  <a:pt x="2622" y="3617"/>
                  <a:pt x="1985" y="4517"/>
                </a:cubicBezTo>
                <a:cubicBezTo>
                  <a:pt x="1887" y="4654"/>
                  <a:pt x="1870" y="4831"/>
                  <a:pt x="1905" y="4997"/>
                </a:cubicBezTo>
                <a:cubicBezTo>
                  <a:pt x="1939" y="5162"/>
                  <a:pt x="2041" y="5310"/>
                  <a:pt x="2185" y="5396"/>
                </a:cubicBezTo>
                <a:cubicBezTo>
                  <a:pt x="2512" y="5591"/>
                  <a:pt x="2750" y="5871"/>
                  <a:pt x="2903" y="6216"/>
                </a:cubicBezTo>
                <a:cubicBezTo>
                  <a:pt x="3103" y="6665"/>
                  <a:pt x="3118" y="7175"/>
                  <a:pt x="2943" y="7635"/>
                </a:cubicBezTo>
                <a:cubicBezTo>
                  <a:pt x="2766" y="8094"/>
                  <a:pt x="2434" y="8454"/>
                  <a:pt x="1985" y="8655"/>
                </a:cubicBezTo>
                <a:cubicBezTo>
                  <a:pt x="1626" y="8814"/>
                  <a:pt x="1212" y="8840"/>
                  <a:pt x="827" y="8755"/>
                </a:cubicBezTo>
                <a:cubicBezTo>
                  <a:pt x="662" y="8717"/>
                  <a:pt x="507" y="8760"/>
                  <a:pt x="368" y="8855"/>
                </a:cubicBezTo>
                <a:cubicBezTo>
                  <a:pt x="231" y="8951"/>
                  <a:pt x="133" y="9108"/>
                  <a:pt x="109" y="9274"/>
                </a:cubicBezTo>
                <a:cubicBezTo>
                  <a:pt x="-48" y="10377"/>
                  <a:pt x="-35" y="11487"/>
                  <a:pt x="149" y="12573"/>
                </a:cubicBezTo>
                <a:cubicBezTo>
                  <a:pt x="177" y="12739"/>
                  <a:pt x="267" y="12881"/>
                  <a:pt x="408" y="12972"/>
                </a:cubicBezTo>
                <a:cubicBezTo>
                  <a:pt x="551" y="13065"/>
                  <a:pt x="723" y="13096"/>
                  <a:pt x="887" y="13052"/>
                </a:cubicBezTo>
                <a:cubicBezTo>
                  <a:pt x="1262" y="12954"/>
                  <a:pt x="1670" y="12974"/>
                  <a:pt x="2025" y="13112"/>
                </a:cubicBezTo>
                <a:cubicBezTo>
                  <a:pt x="2482" y="13289"/>
                  <a:pt x="2844" y="13624"/>
                  <a:pt x="3043" y="14072"/>
                </a:cubicBezTo>
                <a:cubicBezTo>
                  <a:pt x="3243" y="14520"/>
                  <a:pt x="3238" y="15011"/>
                  <a:pt x="3063" y="15471"/>
                </a:cubicBezTo>
                <a:cubicBezTo>
                  <a:pt x="2922" y="15837"/>
                  <a:pt x="2671" y="16152"/>
                  <a:pt x="2324" y="16371"/>
                </a:cubicBezTo>
                <a:cubicBezTo>
                  <a:pt x="2181" y="16458"/>
                  <a:pt x="2075" y="16604"/>
                  <a:pt x="2045" y="16770"/>
                </a:cubicBezTo>
                <a:cubicBezTo>
                  <a:pt x="2013" y="16937"/>
                  <a:pt x="2062" y="17115"/>
                  <a:pt x="2165" y="17250"/>
                </a:cubicBezTo>
                <a:cubicBezTo>
                  <a:pt x="2832" y="18141"/>
                  <a:pt x="3635" y="18910"/>
                  <a:pt x="4540" y="19549"/>
                </a:cubicBezTo>
                <a:cubicBezTo>
                  <a:pt x="4677" y="19646"/>
                  <a:pt x="4853" y="19686"/>
                  <a:pt x="5019" y="19649"/>
                </a:cubicBezTo>
                <a:cubicBezTo>
                  <a:pt x="5183" y="19613"/>
                  <a:pt x="5314" y="19517"/>
                  <a:pt x="5398" y="19369"/>
                </a:cubicBezTo>
                <a:cubicBezTo>
                  <a:pt x="5594" y="19029"/>
                  <a:pt x="5884" y="18769"/>
                  <a:pt x="6236" y="18610"/>
                </a:cubicBezTo>
                <a:cubicBezTo>
                  <a:pt x="6474" y="18505"/>
                  <a:pt x="6737" y="18450"/>
                  <a:pt x="6994" y="18450"/>
                </a:cubicBezTo>
                <a:cubicBezTo>
                  <a:pt x="7719" y="18450"/>
                  <a:pt x="8376" y="18865"/>
                  <a:pt x="8671" y="19529"/>
                </a:cubicBezTo>
                <a:cubicBezTo>
                  <a:pt x="8833" y="19896"/>
                  <a:pt x="8862" y="20314"/>
                  <a:pt x="8771" y="20708"/>
                </a:cubicBezTo>
                <a:cubicBezTo>
                  <a:pt x="8734" y="20874"/>
                  <a:pt x="8774" y="21048"/>
                  <a:pt x="8870" y="21188"/>
                </a:cubicBezTo>
                <a:cubicBezTo>
                  <a:pt x="8967" y="21327"/>
                  <a:pt x="9122" y="21405"/>
                  <a:pt x="9290" y="21428"/>
                </a:cubicBezTo>
                <a:cubicBezTo>
                  <a:pt x="9780" y="21497"/>
                  <a:pt x="10271" y="21548"/>
                  <a:pt x="10766" y="21548"/>
                </a:cubicBezTo>
                <a:cubicBezTo>
                  <a:pt x="11374" y="21548"/>
                  <a:pt x="11984" y="21492"/>
                  <a:pt x="12583" y="21388"/>
                </a:cubicBezTo>
                <a:cubicBezTo>
                  <a:pt x="12750" y="21359"/>
                  <a:pt x="12890" y="21251"/>
                  <a:pt x="12982" y="21108"/>
                </a:cubicBezTo>
                <a:cubicBezTo>
                  <a:pt x="13072" y="20965"/>
                  <a:pt x="13107" y="20794"/>
                  <a:pt x="13062" y="20628"/>
                </a:cubicBezTo>
                <a:cubicBezTo>
                  <a:pt x="12960" y="20247"/>
                  <a:pt x="12982" y="19848"/>
                  <a:pt x="13122" y="19489"/>
                </a:cubicBezTo>
                <a:cubicBezTo>
                  <a:pt x="13392" y="18784"/>
                  <a:pt x="14082" y="18310"/>
                  <a:pt x="14838" y="18310"/>
                </a:cubicBezTo>
                <a:cubicBezTo>
                  <a:pt x="15061" y="18310"/>
                  <a:pt x="15286" y="18370"/>
                  <a:pt x="15497" y="18450"/>
                </a:cubicBezTo>
                <a:cubicBezTo>
                  <a:pt x="15863" y="18592"/>
                  <a:pt x="16159" y="18843"/>
                  <a:pt x="16375" y="19189"/>
                </a:cubicBezTo>
                <a:cubicBezTo>
                  <a:pt x="16465" y="19332"/>
                  <a:pt x="16610" y="19420"/>
                  <a:pt x="16774" y="19449"/>
                </a:cubicBezTo>
                <a:cubicBezTo>
                  <a:pt x="16942" y="19482"/>
                  <a:pt x="17119" y="19451"/>
                  <a:pt x="17253" y="19349"/>
                </a:cubicBezTo>
                <a:cubicBezTo>
                  <a:pt x="18139" y="18677"/>
                  <a:pt x="18913" y="17875"/>
                  <a:pt x="19548" y="16970"/>
                </a:cubicBezTo>
                <a:cubicBezTo>
                  <a:pt x="19645" y="16830"/>
                  <a:pt x="19683" y="16656"/>
                  <a:pt x="19648" y="16491"/>
                </a:cubicBezTo>
                <a:cubicBezTo>
                  <a:pt x="19610" y="16326"/>
                  <a:pt x="19513" y="16176"/>
                  <a:pt x="19368" y="16091"/>
                </a:cubicBezTo>
                <a:cubicBezTo>
                  <a:pt x="19033" y="15895"/>
                  <a:pt x="18765" y="15622"/>
                  <a:pt x="18610" y="15271"/>
                </a:cubicBezTo>
                <a:cubicBezTo>
                  <a:pt x="18198" y="14344"/>
                  <a:pt x="18624" y="13244"/>
                  <a:pt x="19548" y="12833"/>
                </a:cubicBezTo>
                <a:cubicBezTo>
                  <a:pt x="19907" y="12673"/>
                  <a:pt x="20301" y="12646"/>
                  <a:pt x="20686" y="12733"/>
                </a:cubicBezTo>
                <a:cubicBezTo>
                  <a:pt x="20851" y="12768"/>
                  <a:pt x="21026" y="12729"/>
                  <a:pt x="21165" y="12633"/>
                </a:cubicBezTo>
                <a:cubicBezTo>
                  <a:pt x="21304" y="12536"/>
                  <a:pt x="21382" y="12380"/>
                  <a:pt x="21404" y="12213"/>
                </a:cubicBezTo>
                <a:cubicBezTo>
                  <a:pt x="21552" y="11115"/>
                  <a:pt x="21534" y="10002"/>
                  <a:pt x="21344" y="8915"/>
                </a:cubicBezTo>
                <a:cubicBezTo>
                  <a:pt x="21317" y="8750"/>
                  <a:pt x="21226" y="8605"/>
                  <a:pt x="21085" y="8515"/>
                </a:cubicBezTo>
                <a:cubicBezTo>
                  <a:pt x="20944" y="8424"/>
                  <a:pt x="20769" y="8395"/>
                  <a:pt x="20606" y="8435"/>
                </a:cubicBezTo>
                <a:cubicBezTo>
                  <a:pt x="20235" y="8529"/>
                  <a:pt x="19857" y="8511"/>
                  <a:pt x="19508" y="8375"/>
                </a:cubicBezTo>
                <a:cubicBezTo>
                  <a:pt x="18562" y="8011"/>
                  <a:pt x="18087" y="6944"/>
                  <a:pt x="18450" y="5996"/>
                </a:cubicBezTo>
                <a:cubicBezTo>
                  <a:pt x="18588" y="5638"/>
                  <a:pt x="18837" y="5333"/>
                  <a:pt x="19169" y="5117"/>
                </a:cubicBezTo>
                <a:cubicBezTo>
                  <a:pt x="19308" y="5026"/>
                  <a:pt x="19398" y="4884"/>
                  <a:pt x="19428" y="4717"/>
                </a:cubicBezTo>
                <a:cubicBezTo>
                  <a:pt x="19458" y="4551"/>
                  <a:pt x="19411" y="4391"/>
                  <a:pt x="19309" y="4257"/>
                </a:cubicBezTo>
                <a:cubicBezTo>
                  <a:pt x="18644" y="3378"/>
                  <a:pt x="17850" y="2612"/>
                  <a:pt x="16954" y="1978"/>
                </a:cubicBezTo>
                <a:cubicBezTo>
                  <a:pt x="16816" y="1881"/>
                  <a:pt x="16658" y="1845"/>
                  <a:pt x="16494" y="1878"/>
                </a:cubicBezTo>
                <a:cubicBezTo>
                  <a:pt x="16331" y="1912"/>
                  <a:pt x="16181" y="2016"/>
                  <a:pt x="16095" y="2158"/>
                </a:cubicBezTo>
                <a:cubicBezTo>
                  <a:pt x="15901" y="2481"/>
                  <a:pt x="15621" y="2724"/>
                  <a:pt x="15277" y="2878"/>
                </a:cubicBezTo>
                <a:cubicBezTo>
                  <a:pt x="15039" y="2982"/>
                  <a:pt x="14774" y="3038"/>
                  <a:pt x="14519" y="3038"/>
                </a:cubicBezTo>
                <a:cubicBezTo>
                  <a:pt x="13793" y="3038"/>
                  <a:pt x="13137" y="2603"/>
                  <a:pt x="12842" y="1938"/>
                </a:cubicBezTo>
                <a:cubicBezTo>
                  <a:pt x="12685" y="1585"/>
                  <a:pt x="12644" y="1200"/>
                  <a:pt x="12722" y="819"/>
                </a:cubicBezTo>
                <a:cubicBezTo>
                  <a:pt x="12757" y="653"/>
                  <a:pt x="12739" y="496"/>
                  <a:pt x="12643" y="359"/>
                </a:cubicBezTo>
                <a:cubicBezTo>
                  <a:pt x="12547" y="222"/>
                  <a:pt x="12389" y="122"/>
                  <a:pt x="12223" y="99"/>
                </a:cubicBezTo>
                <a:close/>
                <a:moveTo>
                  <a:pt x="11485" y="1239"/>
                </a:moveTo>
                <a:cubicBezTo>
                  <a:pt x="11489" y="1651"/>
                  <a:pt x="11574" y="2055"/>
                  <a:pt x="11744" y="2438"/>
                </a:cubicBezTo>
                <a:cubicBezTo>
                  <a:pt x="12233" y="3537"/>
                  <a:pt x="13317" y="4257"/>
                  <a:pt x="14519" y="4257"/>
                </a:cubicBezTo>
                <a:cubicBezTo>
                  <a:pt x="14945" y="4257"/>
                  <a:pt x="15364" y="4153"/>
                  <a:pt x="15756" y="3977"/>
                </a:cubicBezTo>
                <a:cubicBezTo>
                  <a:pt x="16119" y="3814"/>
                  <a:pt x="16443" y="3603"/>
                  <a:pt x="16714" y="3317"/>
                </a:cubicBezTo>
                <a:cubicBezTo>
                  <a:pt x="17174" y="3685"/>
                  <a:pt x="17609" y="4090"/>
                  <a:pt x="17991" y="4537"/>
                </a:cubicBezTo>
                <a:cubicBezTo>
                  <a:pt x="17699" y="4831"/>
                  <a:pt x="17464" y="5185"/>
                  <a:pt x="17313" y="5576"/>
                </a:cubicBezTo>
                <a:cubicBezTo>
                  <a:pt x="16712" y="7146"/>
                  <a:pt x="17503" y="8913"/>
                  <a:pt x="19069" y="9514"/>
                </a:cubicBezTo>
                <a:cubicBezTo>
                  <a:pt x="19444" y="9659"/>
                  <a:pt x="19842" y="9724"/>
                  <a:pt x="20247" y="9714"/>
                </a:cubicBezTo>
                <a:cubicBezTo>
                  <a:pt x="20310" y="10299"/>
                  <a:pt x="20311" y="10887"/>
                  <a:pt x="20267" y="11473"/>
                </a:cubicBezTo>
                <a:cubicBezTo>
                  <a:pt x="19842" y="11473"/>
                  <a:pt x="19438" y="11561"/>
                  <a:pt x="19049" y="11733"/>
                </a:cubicBezTo>
                <a:cubicBezTo>
                  <a:pt x="17516" y="12417"/>
                  <a:pt x="16832" y="14217"/>
                  <a:pt x="17512" y="15751"/>
                </a:cubicBezTo>
                <a:cubicBezTo>
                  <a:pt x="17679" y="16128"/>
                  <a:pt x="17914" y="16473"/>
                  <a:pt x="18211" y="16750"/>
                </a:cubicBezTo>
                <a:cubicBezTo>
                  <a:pt x="17844" y="17210"/>
                  <a:pt x="17441" y="17624"/>
                  <a:pt x="16993" y="18010"/>
                </a:cubicBezTo>
                <a:cubicBezTo>
                  <a:pt x="16693" y="17702"/>
                  <a:pt x="16319" y="17466"/>
                  <a:pt x="15916" y="17310"/>
                </a:cubicBezTo>
                <a:cubicBezTo>
                  <a:pt x="15566" y="17175"/>
                  <a:pt x="15211" y="17110"/>
                  <a:pt x="14838" y="17110"/>
                </a:cubicBezTo>
                <a:cubicBezTo>
                  <a:pt x="13587" y="17110"/>
                  <a:pt x="12431" y="17899"/>
                  <a:pt x="11984" y="19069"/>
                </a:cubicBezTo>
                <a:cubicBezTo>
                  <a:pt x="11834" y="19458"/>
                  <a:pt x="11784" y="19856"/>
                  <a:pt x="11804" y="20269"/>
                </a:cubicBezTo>
                <a:cubicBezTo>
                  <a:pt x="11219" y="20334"/>
                  <a:pt x="10617" y="20354"/>
                  <a:pt x="10028" y="20309"/>
                </a:cubicBezTo>
                <a:cubicBezTo>
                  <a:pt x="10032" y="19876"/>
                  <a:pt x="9948" y="19450"/>
                  <a:pt x="9769" y="19049"/>
                </a:cubicBezTo>
                <a:cubicBezTo>
                  <a:pt x="9282" y="17949"/>
                  <a:pt x="8194" y="17230"/>
                  <a:pt x="6994" y="17230"/>
                </a:cubicBezTo>
                <a:cubicBezTo>
                  <a:pt x="6567" y="17230"/>
                  <a:pt x="6150" y="17315"/>
                  <a:pt x="5757" y="17490"/>
                </a:cubicBezTo>
                <a:cubicBezTo>
                  <a:pt x="5377" y="17658"/>
                  <a:pt x="5037" y="17907"/>
                  <a:pt x="4759" y="18210"/>
                </a:cubicBezTo>
                <a:cubicBezTo>
                  <a:pt x="4299" y="17837"/>
                  <a:pt x="3884" y="17421"/>
                  <a:pt x="3502" y="16970"/>
                </a:cubicBezTo>
                <a:cubicBezTo>
                  <a:pt x="3810" y="16670"/>
                  <a:pt x="4045" y="16316"/>
                  <a:pt x="4200" y="15911"/>
                </a:cubicBezTo>
                <a:cubicBezTo>
                  <a:pt x="4493" y="15150"/>
                  <a:pt x="4470" y="14315"/>
                  <a:pt x="4140" y="13572"/>
                </a:cubicBezTo>
                <a:cubicBezTo>
                  <a:pt x="3809" y="12827"/>
                  <a:pt x="3203" y="12263"/>
                  <a:pt x="2444" y="11973"/>
                </a:cubicBezTo>
                <a:cubicBezTo>
                  <a:pt x="2064" y="11825"/>
                  <a:pt x="1674" y="11756"/>
                  <a:pt x="1266" y="11773"/>
                </a:cubicBezTo>
                <a:cubicBezTo>
                  <a:pt x="1206" y="11189"/>
                  <a:pt x="1178" y="10605"/>
                  <a:pt x="1227" y="10014"/>
                </a:cubicBezTo>
                <a:cubicBezTo>
                  <a:pt x="1656" y="10014"/>
                  <a:pt x="2075" y="9927"/>
                  <a:pt x="2464" y="9754"/>
                </a:cubicBezTo>
                <a:cubicBezTo>
                  <a:pt x="3206" y="9422"/>
                  <a:pt x="3791" y="8817"/>
                  <a:pt x="4081" y="8055"/>
                </a:cubicBezTo>
                <a:cubicBezTo>
                  <a:pt x="4372" y="7297"/>
                  <a:pt x="4331" y="6482"/>
                  <a:pt x="4001" y="5736"/>
                </a:cubicBezTo>
                <a:cubicBezTo>
                  <a:pt x="3837" y="5369"/>
                  <a:pt x="3611" y="5030"/>
                  <a:pt x="3322" y="4757"/>
                </a:cubicBezTo>
                <a:cubicBezTo>
                  <a:pt x="3691" y="4299"/>
                  <a:pt x="4112" y="3880"/>
                  <a:pt x="4560" y="3497"/>
                </a:cubicBezTo>
                <a:cubicBezTo>
                  <a:pt x="4856" y="3792"/>
                  <a:pt x="5204" y="4028"/>
                  <a:pt x="5597" y="4177"/>
                </a:cubicBezTo>
                <a:cubicBezTo>
                  <a:pt x="5947" y="4313"/>
                  <a:pt x="6321" y="4377"/>
                  <a:pt x="6695" y="4377"/>
                </a:cubicBezTo>
                <a:cubicBezTo>
                  <a:pt x="7943" y="4377"/>
                  <a:pt x="9081" y="3589"/>
                  <a:pt x="9529" y="2418"/>
                </a:cubicBezTo>
                <a:cubicBezTo>
                  <a:pt x="9673" y="2047"/>
                  <a:pt x="9739" y="1652"/>
                  <a:pt x="9729" y="1259"/>
                </a:cubicBezTo>
                <a:cubicBezTo>
                  <a:pt x="10312" y="1196"/>
                  <a:pt x="10897" y="1191"/>
                  <a:pt x="11485" y="1239"/>
                </a:cubicBezTo>
                <a:close/>
                <a:moveTo>
                  <a:pt x="10367" y="5756"/>
                </a:moveTo>
                <a:cubicBezTo>
                  <a:pt x="9719" y="5756"/>
                  <a:pt x="9088" y="5891"/>
                  <a:pt x="8491" y="6156"/>
                </a:cubicBezTo>
                <a:cubicBezTo>
                  <a:pt x="6161" y="7194"/>
                  <a:pt x="5100" y="9942"/>
                  <a:pt x="6136" y="12273"/>
                </a:cubicBezTo>
                <a:cubicBezTo>
                  <a:pt x="6878" y="13944"/>
                  <a:pt x="8542" y="15011"/>
                  <a:pt x="10367" y="15011"/>
                </a:cubicBezTo>
                <a:cubicBezTo>
                  <a:pt x="11017" y="15011"/>
                  <a:pt x="11645" y="14877"/>
                  <a:pt x="12243" y="14612"/>
                </a:cubicBezTo>
                <a:cubicBezTo>
                  <a:pt x="14571" y="13573"/>
                  <a:pt x="15635" y="10847"/>
                  <a:pt x="14598" y="8515"/>
                </a:cubicBezTo>
                <a:cubicBezTo>
                  <a:pt x="13857" y="6845"/>
                  <a:pt x="12192" y="5756"/>
                  <a:pt x="10367" y="5756"/>
                </a:cubicBezTo>
                <a:close/>
                <a:moveTo>
                  <a:pt x="10367" y="6956"/>
                </a:moveTo>
                <a:cubicBezTo>
                  <a:pt x="11718" y="6956"/>
                  <a:pt x="12951" y="7760"/>
                  <a:pt x="13501" y="8995"/>
                </a:cubicBezTo>
                <a:cubicBezTo>
                  <a:pt x="14266" y="10720"/>
                  <a:pt x="13486" y="12743"/>
                  <a:pt x="11764" y="13512"/>
                </a:cubicBezTo>
                <a:cubicBezTo>
                  <a:pt x="11322" y="13706"/>
                  <a:pt x="10847" y="13812"/>
                  <a:pt x="10367" y="13812"/>
                </a:cubicBezTo>
                <a:cubicBezTo>
                  <a:pt x="9019" y="13812"/>
                  <a:pt x="7802" y="13009"/>
                  <a:pt x="7254" y="11773"/>
                </a:cubicBezTo>
                <a:cubicBezTo>
                  <a:pt x="6489" y="10049"/>
                  <a:pt x="7269" y="8024"/>
                  <a:pt x="8990" y="7255"/>
                </a:cubicBezTo>
                <a:cubicBezTo>
                  <a:pt x="9432" y="7060"/>
                  <a:pt x="9891" y="6956"/>
                  <a:pt x="10367" y="695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6330" name="Shape 16330"/>
          <p:cNvSpPr/>
          <p:nvPr/>
        </p:nvSpPr>
        <p:spPr>
          <a:xfrm>
            <a:off x="8676204" y="4606321"/>
            <a:ext cx="476251" cy="4762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mpd="sng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331" name="Shape 16331"/>
          <p:cNvSpPr/>
          <p:nvPr/>
        </p:nvSpPr>
        <p:spPr>
          <a:xfrm>
            <a:off x="8764895" y="4760089"/>
            <a:ext cx="297823" cy="214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593" extrusionOk="0">
                <a:moveTo>
                  <a:pt x="2238" y="4295"/>
                </a:moveTo>
                <a:lnTo>
                  <a:pt x="1411" y="3147"/>
                </a:lnTo>
                <a:lnTo>
                  <a:pt x="2243" y="1991"/>
                </a:lnTo>
                <a:lnTo>
                  <a:pt x="3070" y="3140"/>
                </a:lnTo>
                <a:cubicBezTo>
                  <a:pt x="3070" y="3140"/>
                  <a:pt x="2238" y="4295"/>
                  <a:pt x="2238" y="4295"/>
                </a:cubicBezTo>
                <a:close/>
                <a:moveTo>
                  <a:pt x="19343" y="1974"/>
                </a:moveTo>
                <a:lnTo>
                  <a:pt x="20185" y="3143"/>
                </a:lnTo>
                <a:lnTo>
                  <a:pt x="19344" y="4310"/>
                </a:lnTo>
                <a:lnTo>
                  <a:pt x="18502" y="3141"/>
                </a:lnTo>
                <a:cubicBezTo>
                  <a:pt x="18502" y="3141"/>
                  <a:pt x="19343" y="1974"/>
                  <a:pt x="19343" y="1974"/>
                </a:cubicBezTo>
                <a:close/>
                <a:moveTo>
                  <a:pt x="21575" y="12000"/>
                </a:moveTo>
                <a:cubicBezTo>
                  <a:pt x="21569" y="11855"/>
                  <a:pt x="21502" y="11724"/>
                  <a:pt x="21405" y="11663"/>
                </a:cubicBezTo>
                <a:lnTo>
                  <a:pt x="14636" y="7446"/>
                </a:lnTo>
                <a:cubicBezTo>
                  <a:pt x="15959" y="6916"/>
                  <a:pt x="17240" y="6113"/>
                  <a:pt x="18429" y="5025"/>
                </a:cubicBezTo>
                <a:lnTo>
                  <a:pt x="18630" y="5303"/>
                </a:lnTo>
                <a:lnTo>
                  <a:pt x="19335" y="6284"/>
                </a:lnTo>
                <a:lnTo>
                  <a:pt x="20040" y="5306"/>
                </a:lnTo>
                <a:lnTo>
                  <a:pt x="20891" y="4124"/>
                </a:lnTo>
                <a:lnTo>
                  <a:pt x="21596" y="3143"/>
                </a:lnTo>
                <a:lnTo>
                  <a:pt x="20889" y="2164"/>
                </a:lnTo>
                <a:lnTo>
                  <a:pt x="19331" y="0"/>
                </a:lnTo>
                <a:lnTo>
                  <a:pt x="18626" y="977"/>
                </a:lnTo>
                <a:lnTo>
                  <a:pt x="17774" y="2160"/>
                </a:lnTo>
                <a:lnTo>
                  <a:pt x="17069" y="3138"/>
                </a:lnTo>
                <a:lnTo>
                  <a:pt x="17551" y="3807"/>
                </a:lnTo>
                <a:cubicBezTo>
                  <a:pt x="16073" y="5101"/>
                  <a:pt x="14449" y="5924"/>
                  <a:pt x="12783" y="6293"/>
                </a:cubicBezTo>
                <a:lnTo>
                  <a:pt x="9370" y="4166"/>
                </a:lnTo>
                <a:cubicBezTo>
                  <a:pt x="9174" y="4046"/>
                  <a:pt x="8958" y="4347"/>
                  <a:pt x="9045" y="4618"/>
                </a:cubicBezTo>
                <a:lnTo>
                  <a:pt x="9633" y="6439"/>
                </a:lnTo>
                <a:cubicBezTo>
                  <a:pt x="7683" y="6192"/>
                  <a:pt x="5764" y="5327"/>
                  <a:pt x="4042" y="3826"/>
                </a:cubicBezTo>
                <a:lnTo>
                  <a:pt x="4526" y="3151"/>
                </a:lnTo>
                <a:lnTo>
                  <a:pt x="3821" y="2170"/>
                </a:lnTo>
                <a:lnTo>
                  <a:pt x="2967" y="986"/>
                </a:lnTo>
                <a:lnTo>
                  <a:pt x="2261" y="5"/>
                </a:lnTo>
                <a:lnTo>
                  <a:pt x="1556" y="983"/>
                </a:lnTo>
                <a:lnTo>
                  <a:pt x="705" y="2167"/>
                </a:lnTo>
                <a:lnTo>
                  <a:pt x="0" y="3145"/>
                </a:lnTo>
                <a:lnTo>
                  <a:pt x="706" y="4124"/>
                </a:lnTo>
                <a:lnTo>
                  <a:pt x="1559" y="5310"/>
                </a:lnTo>
                <a:lnTo>
                  <a:pt x="2266" y="6290"/>
                </a:lnTo>
                <a:lnTo>
                  <a:pt x="2970" y="5311"/>
                </a:lnTo>
                <a:lnTo>
                  <a:pt x="3163" y="5045"/>
                </a:lnTo>
                <a:cubicBezTo>
                  <a:pt x="5304" y="6995"/>
                  <a:pt x="7738" y="8031"/>
                  <a:pt x="10194" y="8176"/>
                </a:cubicBezTo>
                <a:lnTo>
                  <a:pt x="14444" y="21329"/>
                </a:lnTo>
                <a:cubicBezTo>
                  <a:pt x="14486" y="21462"/>
                  <a:pt x="14582" y="21555"/>
                  <a:pt x="14687" y="21560"/>
                </a:cubicBezTo>
                <a:lnTo>
                  <a:pt x="15338" y="21592"/>
                </a:lnTo>
                <a:cubicBezTo>
                  <a:pt x="15444" y="21600"/>
                  <a:pt x="15539" y="21515"/>
                  <a:pt x="15572" y="21378"/>
                </a:cubicBezTo>
                <a:lnTo>
                  <a:pt x="17110" y="15364"/>
                </a:lnTo>
                <a:lnTo>
                  <a:pt x="21441" y="13230"/>
                </a:lnTo>
                <a:cubicBezTo>
                  <a:pt x="21475" y="13214"/>
                  <a:pt x="21505" y="13188"/>
                  <a:pt x="21528" y="13154"/>
                </a:cubicBezTo>
                <a:cubicBezTo>
                  <a:pt x="21575" y="13092"/>
                  <a:pt x="21600" y="13003"/>
                  <a:pt x="21597" y="12903"/>
                </a:cubicBezTo>
                <a:cubicBezTo>
                  <a:pt x="21597" y="12903"/>
                  <a:pt x="21575" y="12000"/>
                  <a:pt x="21575" y="120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60" name="Group 16249"/>
          <p:cNvGrpSpPr/>
          <p:nvPr/>
        </p:nvGrpSpPr>
        <p:grpSpPr>
          <a:xfrm>
            <a:off x="919700" y="1901967"/>
            <a:ext cx="2388440" cy="2653735"/>
            <a:chOff x="-113435" y="194949"/>
            <a:chExt cx="4776878" cy="5307469"/>
          </a:xfrm>
        </p:grpSpPr>
        <p:sp>
          <p:nvSpPr>
            <p:cNvPr id="61" name="Shape 16245"/>
            <p:cNvSpPr/>
            <p:nvPr/>
          </p:nvSpPr>
          <p:spPr>
            <a:xfrm>
              <a:off x="-113435" y="194949"/>
              <a:ext cx="4536387" cy="5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4500"/>
                </a:lnSpc>
                <a:spcBef>
                  <a:spcPts val="600"/>
                </a:spcBef>
                <a:defRPr sz="3000" spc="-180" baseline="2000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>
                <a:lnSpc>
                  <a:spcPct val="100000"/>
                </a:lnSpc>
                <a:defRPr sz="1800" spc="0" baseline="0">
                  <a:solidFill>
                    <a:srgbClr val="000000"/>
                  </a:solidFill>
                </a:defRPr>
              </a:pPr>
              <a:r>
                <a:rPr lang="en-US" sz="1465" spc="0" dirty="0" smtClean="0">
                  <a:solidFill>
                    <a:schemeClr val="bg1">
                      <a:lumMod val="50000"/>
                    </a:schemeClr>
                  </a:solidFill>
                  <a:latin typeface="Roboto Regular"/>
                  <a:cs typeface="Roboto Regular"/>
                </a:rPr>
                <a:t>Brain  Process</a:t>
              </a:r>
              <a:endParaRPr lang="en-US" sz="1465" spc="0" dirty="0">
                <a:solidFill>
                  <a:schemeClr val="bg1">
                    <a:lumMod val="50000"/>
                  </a:schemeClr>
                </a:solidFill>
                <a:latin typeface="Roboto Regular"/>
                <a:cs typeface="Roboto Regular"/>
              </a:endParaRPr>
            </a:p>
          </p:txBody>
        </p:sp>
        <p:sp>
          <p:nvSpPr>
            <p:cNvPr id="62" name="Shape 16246"/>
            <p:cNvSpPr/>
            <p:nvPr/>
          </p:nvSpPr>
          <p:spPr>
            <a:xfrm>
              <a:off x="0" y="2161301"/>
              <a:ext cx="2221314" cy="8805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6900"/>
                </a:lnSpc>
                <a:spcBef>
                  <a:spcPts val="10000"/>
                </a:spcBef>
                <a:defRPr cap="all" spc="-300" baseline="12000">
                  <a:solidFill>
                    <a:srgbClr val="02AF96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2665" spc="-113" dirty="0">
                  <a:solidFill>
                    <a:schemeClr val="bg1">
                      <a:lumMod val="50000"/>
                    </a:schemeClr>
                  </a:solidFill>
                </a:rPr>
                <a:t>95%</a:t>
              </a:r>
            </a:p>
          </p:txBody>
        </p:sp>
        <p:sp>
          <p:nvSpPr>
            <p:cNvPr id="63" name="Shape 16247"/>
            <p:cNvSpPr/>
            <p:nvPr/>
          </p:nvSpPr>
          <p:spPr>
            <a:xfrm>
              <a:off x="0" y="3184135"/>
              <a:ext cx="4663443" cy="2318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1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>
                  <a:solidFill>
                    <a:srgbClr val="000000"/>
                  </a:solidFill>
                </a:defRPr>
              </a:pPr>
              <a:r>
                <a:rPr sz="935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of different typefaces and layouts, and in general the content filler text for layouts, non-readability is of great importance.</a:t>
              </a:r>
            </a:p>
          </p:txBody>
        </p:sp>
        <p:sp>
          <p:nvSpPr>
            <p:cNvPr id="64" name="Shape 16248"/>
            <p:cNvSpPr/>
            <p:nvPr/>
          </p:nvSpPr>
          <p:spPr>
            <a:xfrm>
              <a:off x="0" y="706024"/>
              <a:ext cx="4625490" cy="89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22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</p:grpSp>
      <p:grpSp>
        <p:nvGrpSpPr>
          <p:cNvPr id="65" name="Group 16269"/>
          <p:cNvGrpSpPr/>
          <p:nvPr/>
        </p:nvGrpSpPr>
        <p:grpSpPr>
          <a:xfrm>
            <a:off x="984327" y="4672007"/>
            <a:ext cx="911551" cy="487880"/>
            <a:chOff x="0" y="2053"/>
            <a:chExt cx="1823097" cy="975759"/>
          </a:xfrm>
        </p:grpSpPr>
        <p:sp>
          <p:nvSpPr>
            <p:cNvPr id="66" name="Shape 16267"/>
            <p:cNvSpPr/>
            <p:nvPr/>
          </p:nvSpPr>
          <p:spPr>
            <a:xfrm>
              <a:off x="0" y="25719"/>
              <a:ext cx="283712" cy="76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54" y="0"/>
                  </a:moveTo>
                  <a:cubicBezTo>
                    <a:pt x="8882" y="0"/>
                    <a:pt x="7409" y="208"/>
                    <a:pt x="6286" y="622"/>
                  </a:cubicBezTo>
                  <a:cubicBezTo>
                    <a:pt x="4041" y="1451"/>
                    <a:pt x="4041" y="2795"/>
                    <a:pt x="6286" y="3624"/>
                  </a:cubicBezTo>
                  <a:cubicBezTo>
                    <a:pt x="8532" y="4452"/>
                    <a:pt x="12173" y="4452"/>
                    <a:pt x="14419" y="3624"/>
                  </a:cubicBezTo>
                  <a:cubicBezTo>
                    <a:pt x="16664" y="2795"/>
                    <a:pt x="16664" y="1451"/>
                    <a:pt x="14419" y="622"/>
                  </a:cubicBezTo>
                  <a:cubicBezTo>
                    <a:pt x="13296" y="208"/>
                    <a:pt x="11825" y="0"/>
                    <a:pt x="10354" y="0"/>
                  </a:cubicBezTo>
                  <a:close/>
                  <a:moveTo>
                    <a:pt x="2751" y="4836"/>
                  </a:moveTo>
                  <a:cubicBezTo>
                    <a:pt x="1555" y="4836"/>
                    <a:pt x="550" y="5119"/>
                    <a:pt x="171" y="5512"/>
                  </a:cubicBezTo>
                  <a:cubicBezTo>
                    <a:pt x="65" y="5594"/>
                    <a:pt x="0" y="5685"/>
                    <a:pt x="0" y="5782"/>
                  </a:cubicBezTo>
                  <a:lnTo>
                    <a:pt x="0" y="5851"/>
                  </a:lnTo>
                  <a:lnTo>
                    <a:pt x="0" y="6917"/>
                  </a:lnTo>
                  <a:lnTo>
                    <a:pt x="0" y="12511"/>
                  </a:lnTo>
                  <a:cubicBezTo>
                    <a:pt x="0" y="12862"/>
                    <a:pt x="772" y="13147"/>
                    <a:pt x="1724" y="13147"/>
                  </a:cubicBezTo>
                  <a:cubicBezTo>
                    <a:pt x="2676" y="13147"/>
                    <a:pt x="3448" y="12862"/>
                    <a:pt x="3448" y="12511"/>
                  </a:cubicBezTo>
                  <a:lnTo>
                    <a:pt x="3448" y="8135"/>
                  </a:lnTo>
                  <a:cubicBezTo>
                    <a:pt x="3404" y="8102"/>
                    <a:pt x="3372" y="8066"/>
                    <a:pt x="3372" y="8026"/>
                  </a:cubicBezTo>
                  <a:lnTo>
                    <a:pt x="3372" y="7759"/>
                  </a:lnTo>
                  <a:cubicBezTo>
                    <a:pt x="3372" y="7619"/>
                    <a:pt x="3680" y="7507"/>
                    <a:pt x="4058" y="7507"/>
                  </a:cubicBezTo>
                  <a:lnTo>
                    <a:pt x="4094" y="7507"/>
                  </a:lnTo>
                  <a:cubicBezTo>
                    <a:pt x="4472" y="7507"/>
                    <a:pt x="4777" y="7619"/>
                    <a:pt x="4777" y="7759"/>
                  </a:cubicBezTo>
                  <a:lnTo>
                    <a:pt x="4777" y="8026"/>
                  </a:lnTo>
                  <a:cubicBezTo>
                    <a:pt x="4777" y="8031"/>
                    <a:pt x="4770" y="8035"/>
                    <a:pt x="4770" y="8039"/>
                  </a:cubicBezTo>
                  <a:lnTo>
                    <a:pt x="4770" y="20650"/>
                  </a:lnTo>
                  <a:cubicBezTo>
                    <a:pt x="4770" y="21175"/>
                    <a:pt x="5922" y="21600"/>
                    <a:pt x="7345" y="21600"/>
                  </a:cubicBezTo>
                  <a:cubicBezTo>
                    <a:pt x="8767" y="21600"/>
                    <a:pt x="9920" y="21175"/>
                    <a:pt x="9920" y="20650"/>
                  </a:cubicBezTo>
                  <a:lnTo>
                    <a:pt x="9920" y="13164"/>
                  </a:lnTo>
                  <a:lnTo>
                    <a:pt x="11614" y="13164"/>
                  </a:lnTo>
                  <a:lnTo>
                    <a:pt x="11614" y="20650"/>
                  </a:lnTo>
                  <a:cubicBezTo>
                    <a:pt x="11614" y="21175"/>
                    <a:pt x="12767" y="21600"/>
                    <a:pt x="14189" y="21600"/>
                  </a:cubicBezTo>
                  <a:cubicBezTo>
                    <a:pt x="15612" y="21600"/>
                    <a:pt x="16765" y="21175"/>
                    <a:pt x="16765" y="20650"/>
                  </a:cubicBezTo>
                  <a:lnTo>
                    <a:pt x="16765" y="7932"/>
                  </a:lnTo>
                  <a:lnTo>
                    <a:pt x="16782" y="7932"/>
                  </a:lnTo>
                  <a:lnTo>
                    <a:pt x="16782" y="7759"/>
                  </a:lnTo>
                  <a:cubicBezTo>
                    <a:pt x="16782" y="7619"/>
                    <a:pt x="17089" y="7507"/>
                    <a:pt x="17467" y="7507"/>
                  </a:cubicBezTo>
                  <a:lnTo>
                    <a:pt x="17503" y="7507"/>
                  </a:lnTo>
                  <a:cubicBezTo>
                    <a:pt x="17881" y="7507"/>
                    <a:pt x="18186" y="7619"/>
                    <a:pt x="18186" y="7759"/>
                  </a:cubicBezTo>
                  <a:lnTo>
                    <a:pt x="18186" y="8026"/>
                  </a:lnTo>
                  <a:cubicBezTo>
                    <a:pt x="18186" y="8048"/>
                    <a:pt x="18166" y="8068"/>
                    <a:pt x="18152" y="8088"/>
                  </a:cubicBezTo>
                  <a:lnTo>
                    <a:pt x="18152" y="12511"/>
                  </a:lnTo>
                  <a:cubicBezTo>
                    <a:pt x="18152" y="12862"/>
                    <a:pt x="18924" y="13147"/>
                    <a:pt x="19876" y="13147"/>
                  </a:cubicBezTo>
                  <a:cubicBezTo>
                    <a:pt x="20828" y="13147"/>
                    <a:pt x="21600" y="12862"/>
                    <a:pt x="21600" y="12511"/>
                  </a:cubicBezTo>
                  <a:lnTo>
                    <a:pt x="21600" y="6917"/>
                  </a:lnTo>
                  <a:lnTo>
                    <a:pt x="21600" y="5851"/>
                  </a:lnTo>
                  <a:lnTo>
                    <a:pt x="21600" y="5782"/>
                  </a:lnTo>
                  <a:cubicBezTo>
                    <a:pt x="21600" y="5685"/>
                    <a:pt x="21535" y="5594"/>
                    <a:pt x="21429" y="5512"/>
                  </a:cubicBezTo>
                  <a:cubicBezTo>
                    <a:pt x="21050" y="5119"/>
                    <a:pt x="20045" y="4836"/>
                    <a:pt x="18849" y="4836"/>
                  </a:cubicBezTo>
                  <a:lnTo>
                    <a:pt x="2751" y="4836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67" name="Shape 16268"/>
            <p:cNvSpPr/>
            <p:nvPr/>
          </p:nvSpPr>
          <p:spPr>
            <a:xfrm rot="10594">
              <a:off x="487996" y="2053"/>
              <a:ext cx="1335101" cy="975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spcBef>
                  <a:spcPts val="225"/>
                </a:spcBef>
                <a:defRPr sz="1800"/>
              </a:pPr>
              <a:r>
                <a:rPr sz="1465" dirty="0">
                  <a:solidFill>
                    <a:schemeClr val="accent4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75%</a:t>
              </a:r>
            </a:p>
            <a:p>
              <a:pPr algn="l">
                <a:spcBef>
                  <a:spcPts val="225"/>
                </a:spcBef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Male User</a:t>
              </a:r>
            </a:p>
          </p:txBody>
        </p:sp>
      </p:grpSp>
      <p:grpSp>
        <p:nvGrpSpPr>
          <p:cNvPr id="68" name="Group 16272"/>
          <p:cNvGrpSpPr/>
          <p:nvPr/>
        </p:nvGrpSpPr>
        <p:grpSpPr>
          <a:xfrm>
            <a:off x="2479393" y="4694677"/>
            <a:ext cx="1118184" cy="430805"/>
            <a:chOff x="0" y="2493"/>
            <a:chExt cx="2236365" cy="861610"/>
          </a:xfrm>
        </p:grpSpPr>
        <p:sp>
          <p:nvSpPr>
            <p:cNvPr id="69" name="Shape 16270"/>
            <p:cNvSpPr/>
            <p:nvPr/>
          </p:nvSpPr>
          <p:spPr>
            <a:xfrm>
              <a:off x="0" y="49991"/>
              <a:ext cx="351794" cy="766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extrusionOk="0">
                  <a:moveTo>
                    <a:pt x="10734" y="0"/>
                  </a:moveTo>
                  <a:cubicBezTo>
                    <a:pt x="9684" y="0"/>
                    <a:pt x="8634" y="185"/>
                    <a:pt x="7832" y="555"/>
                  </a:cubicBezTo>
                  <a:cubicBezTo>
                    <a:pt x="6229" y="1295"/>
                    <a:pt x="6229" y="2496"/>
                    <a:pt x="7832" y="3236"/>
                  </a:cubicBezTo>
                  <a:cubicBezTo>
                    <a:pt x="9436" y="3976"/>
                    <a:pt x="12036" y="3976"/>
                    <a:pt x="13639" y="3236"/>
                  </a:cubicBezTo>
                  <a:cubicBezTo>
                    <a:pt x="15242" y="2496"/>
                    <a:pt x="15242" y="1295"/>
                    <a:pt x="13639" y="555"/>
                  </a:cubicBezTo>
                  <a:cubicBezTo>
                    <a:pt x="12837" y="185"/>
                    <a:pt x="11785" y="0"/>
                    <a:pt x="10734" y="0"/>
                  </a:cubicBezTo>
                  <a:close/>
                  <a:moveTo>
                    <a:pt x="7608" y="4230"/>
                  </a:moveTo>
                  <a:lnTo>
                    <a:pt x="6386" y="4267"/>
                  </a:lnTo>
                  <a:lnTo>
                    <a:pt x="5619" y="4372"/>
                  </a:lnTo>
                  <a:lnTo>
                    <a:pt x="5102" y="4531"/>
                  </a:lnTo>
                  <a:lnTo>
                    <a:pt x="4585" y="4821"/>
                  </a:lnTo>
                  <a:lnTo>
                    <a:pt x="3961" y="5339"/>
                  </a:lnTo>
                  <a:lnTo>
                    <a:pt x="3263" y="6205"/>
                  </a:lnTo>
                  <a:lnTo>
                    <a:pt x="221" y="10804"/>
                  </a:lnTo>
                  <a:cubicBezTo>
                    <a:pt x="11" y="10970"/>
                    <a:pt x="-52" y="11166"/>
                    <a:pt x="43" y="11353"/>
                  </a:cubicBezTo>
                  <a:cubicBezTo>
                    <a:pt x="155" y="11572"/>
                    <a:pt x="474" y="11757"/>
                    <a:pt x="910" y="11857"/>
                  </a:cubicBezTo>
                  <a:cubicBezTo>
                    <a:pt x="1095" y="11848"/>
                    <a:pt x="1275" y="11829"/>
                    <a:pt x="1449" y="11799"/>
                  </a:cubicBezTo>
                  <a:cubicBezTo>
                    <a:pt x="2214" y="11670"/>
                    <a:pt x="2778" y="11366"/>
                    <a:pt x="2939" y="10998"/>
                  </a:cubicBezTo>
                  <a:lnTo>
                    <a:pt x="5339" y="7729"/>
                  </a:lnTo>
                  <a:cubicBezTo>
                    <a:pt x="5412" y="7601"/>
                    <a:pt x="5533" y="7478"/>
                    <a:pt x="5697" y="7369"/>
                  </a:cubicBezTo>
                  <a:cubicBezTo>
                    <a:pt x="5977" y="7184"/>
                    <a:pt x="6372" y="7041"/>
                    <a:pt x="6829" y="6959"/>
                  </a:cubicBezTo>
                  <a:lnTo>
                    <a:pt x="7184" y="7246"/>
                  </a:lnTo>
                  <a:lnTo>
                    <a:pt x="5258" y="11244"/>
                  </a:lnTo>
                  <a:lnTo>
                    <a:pt x="1985" y="14779"/>
                  </a:lnTo>
                  <a:lnTo>
                    <a:pt x="6651" y="14779"/>
                  </a:lnTo>
                  <a:lnTo>
                    <a:pt x="6651" y="20894"/>
                  </a:lnTo>
                  <a:cubicBezTo>
                    <a:pt x="6651" y="21284"/>
                    <a:pt x="7338" y="21600"/>
                    <a:pt x="8185" y="21600"/>
                  </a:cubicBezTo>
                  <a:cubicBezTo>
                    <a:pt x="9031" y="21600"/>
                    <a:pt x="9718" y="21284"/>
                    <a:pt x="9718" y="20894"/>
                  </a:cubicBezTo>
                  <a:lnTo>
                    <a:pt x="9718" y="14779"/>
                  </a:lnTo>
                  <a:lnTo>
                    <a:pt x="11809" y="14779"/>
                  </a:lnTo>
                  <a:lnTo>
                    <a:pt x="11809" y="20894"/>
                  </a:lnTo>
                  <a:cubicBezTo>
                    <a:pt x="11810" y="21284"/>
                    <a:pt x="12496" y="21600"/>
                    <a:pt x="13343" y="21600"/>
                  </a:cubicBezTo>
                  <a:cubicBezTo>
                    <a:pt x="14190" y="21600"/>
                    <a:pt x="14876" y="21284"/>
                    <a:pt x="14876" y="20894"/>
                  </a:cubicBezTo>
                  <a:lnTo>
                    <a:pt x="14876" y="14779"/>
                  </a:lnTo>
                  <a:lnTo>
                    <a:pt x="15148" y="14779"/>
                  </a:lnTo>
                  <a:lnTo>
                    <a:pt x="19891" y="14779"/>
                  </a:lnTo>
                  <a:lnTo>
                    <a:pt x="18635" y="13649"/>
                  </a:lnTo>
                  <a:cubicBezTo>
                    <a:pt x="18510" y="13553"/>
                    <a:pt x="18387" y="13457"/>
                    <a:pt x="18268" y="13359"/>
                  </a:cubicBezTo>
                  <a:cubicBezTo>
                    <a:pt x="16031" y="11534"/>
                    <a:pt x="14874" y="9469"/>
                    <a:pt x="14911" y="7372"/>
                  </a:cubicBezTo>
                  <a:lnTo>
                    <a:pt x="14742" y="7027"/>
                  </a:lnTo>
                  <a:lnTo>
                    <a:pt x="14880" y="6936"/>
                  </a:lnTo>
                  <a:lnTo>
                    <a:pt x="15385" y="7028"/>
                  </a:lnTo>
                  <a:lnTo>
                    <a:pt x="15755" y="7230"/>
                  </a:lnTo>
                  <a:lnTo>
                    <a:pt x="16076" y="7667"/>
                  </a:lnTo>
                  <a:cubicBezTo>
                    <a:pt x="16615" y="8406"/>
                    <a:pt x="17179" y="9141"/>
                    <a:pt x="17766" y="9873"/>
                  </a:cubicBezTo>
                  <a:cubicBezTo>
                    <a:pt x="18209" y="10424"/>
                    <a:pt x="18664" y="10975"/>
                    <a:pt x="19134" y="11522"/>
                  </a:cubicBezTo>
                  <a:cubicBezTo>
                    <a:pt x="19339" y="11680"/>
                    <a:pt x="19704" y="11781"/>
                    <a:pt x="20103" y="11789"/>
                  </a:cubicBezTo>
                  <a:cubicBezTo>
                    <a:pt x="20905" y="11806"/>
                    <a:pt x="21548" y="11488"/>
                    <a:pt x="21456" y="11120"/>
                  </a:cubicBezTo>
                  <a:lnTo>
                    <a:pt x="21331" y="10834"/>
                  </a:lnTo>
                  <a:lnTo>
                    <a:pt x="18723" y="6751"/>
                  </a:lnTo>
                  <a:lnTo>
                    <a:pt x="17878" y="5695"/>
                  </a:lnTo>
                  <a:lnTo>
                    <a:pt x="17027" y="4880"/>
                  </a:lnTo>
                  <a:lnTo>
                    <a:pt x="16497" y="4601"/>
                  </a:lnTo>
                  <a:lnTo>
                    <a:pt x="15883" y="4357"/>
                  </a:lnTo>
                  <a:lnTo>
                    <a:pt x="15347" y="4266"/>
                  </a:lnTo>
                  <a:lnTo>
                    <a:pt x="14400" y="4230"/>
                  </a:lnTo>
                  <a:lnTo>
                    <a:pt x="7608" y="423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70" name="Shape 16271"/>
            <p:cNvSpPr/>
            <p:nvPr/>
          </p:nvSpPr>
          <p:spPr>
            <a:xfrm rot="10594">
              <a:off x="617447" y="2493"/>
              <a:ext cx="1618918" cy="861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spcBef>
                  <a:spcPts val="225"/>
                </a:spcBef>
                <a:defRPr sz="1800"/>
              </a:pPr>
              <a:r>
                <a:rPr sz="1465" dirty="0">
                  <a:solidFill>
                    <a:schemeClr val="accent6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25%</a:t>
              </a:r>
            </a:p>
            <a:p>
              <a:pPr algn="l">
                <a:spcBef>
                  <a:spcPts val="225"/>
                </a:spcBef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Female User</a:t>
              </a:r>
            </a:p>
          </p:txBody>
        </p:sp>
      </p:grpSp>
      <p:sp>
        <p:nvSpPr>
          <p:cNvPr id="71" name="Shape 16273"/>
          <p:cNvSpPr/>
          <p:nvPr/>
        </p:nvSpPr>
        <p:spPr>
          <a:xfrm>
            <a:off x="2145407" y="4679228"/>
            <a:ext cx="30795" cy="406120"/>
          </a:xfrm>
          <a:prstGeom prst="rect">
            <a:avLst/>
          </a:prstGeom>
          <a:solidFill>
            <a:srgbClr val="C3C7C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9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1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1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1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1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1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9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1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1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8" presetClass="entr" presetSubtype="9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1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3" dur="500"/>
                                        <p:tgtEl>
                                          <p:spTgt spid="1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1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9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 fill="hold"/>
                                        <p:tgtEl>
                                          <p:spTgt spid="1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 fill="hold"/>
                                        <p:tgtEl>
                                          <p:spTgt spid="1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8" presetClass="entr" presetSubtype="3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 fill="hold"/>
                                        <p:tgtEl>
                                          <p:spTgt spid="1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1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9" presetClass="entr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 fill="hold"/>
                                        <p:tgtEl>
                                          <p:spTgt spid="1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" presetClass="entr" presetSubtype="1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 fill="hold"/>
                                        <p:tgtEl>
                                          <p:spTgt spid="1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8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 fill="hold"/>
                                        <p:tgtEl>
                                          <p:spTgt spid="1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" presetClass="entr" presetSubtype="1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 fill="hold"/>
                                        <p:tgtEl>
                                          <p:spTgt spid="1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9" presetClass="entr" presetSubtype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 fill="hold"/>
                                        <p:tgtEl>
                                          <p:spTgt spid="1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8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 fill="hold"/>
                                        <p:tgtEl>
                                          <p:spTgt spid="1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6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6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6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" grpId="7" bldLvl="0" animBg="1" advAuto="0"/>
      <p:bldP spid="16283" grpId="4" bldLvl="0" animBg="1" advAuto="0"/>
      <p:bldP spid="16286" grpId="2" bldLvl="0" animBg="1" advAuto="0"/>
      <p:bldP spid="16290" grpId="3" bldLvl="0" animBg="1" advAuto="0"/>
      <p:bldP spid="16293" grpId="6" bldLvl="0" animBg="1" advAuto="0"/>
      <p:bldP spid="16296" grpId="5" bldLvl="0" animBg="1" advAuto="0"/>
      <p:bldP spid="16299" grpId="16" bldLvl="0" animBg="1" advAuto="0"/>
      <p:bldP spid="16303" grpId="8" bldLvl="0" animBg="1" advAuto="0"/>
      <p:bldP spid="16308" grpId="12" bldLvl="0" animBg="1" advAuto="0"/>
      <p:bldP spid="16314" grpId="1" bldLvl="0" animBg="1" advAuto="0"/>
      <p:bldP spid="16320" grpId="22" animBg="1" advAuto="0"/>
      <p:bldP spid="16321" grpId="11" animBg="1" advAuto="0"/>
      <p:bldP spid="16322" grpId="19" animBg="1" advAuto="0"/>
      <p:bldP spid="16323" grpId="15" animBg="1" advAuto="0"/>
      <p:bldP spid="16324" grpId="21" bldLvl="0" animBg="1" advAuto="0"/>
      <p:bldP spid="16325" grpId="20" bldLvl="0" animBg="1" advAuto="0"/>
      <p:bldP spid="16326" grpId="13" bldLvl="0" animBg="1" advAuto="0"/>
      <p:bldP spid="16327" grpId="14" bldLvl="0" animBg="1" advAuto="0"/>
      <p:bldP spid="16328" grpId="17" bldLvl="0" animBg="1" advAuto="0"/>
      <p:bldP spid="16329" grpId="18" bldLvl="0" animBg="1" advAuto="0"/>
      <p:bldP spid="16330" grpId="9" bldLvl="0" animBg="1" advAuto="0"/>
      <p:bldP spid="16331" grpId="10" bldLvl="0" animBg="1" advAuto="0"/>
      <p:bldP spid="60" grpId="0" bldLvl="0" animBg="1" advAuto="0"/>
      <p:bldP spid="65" grpId="0" bldLvl="0" animBg="1" advAuto="0"/>
      <p:bldP spid="68" grpId="0" bldLvl="0" animBg="1" advAuto="0"/>
      <p:bldP spid="71" grpId="0" bldLvl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" name="Shape 16537"/>
          <p:cNvSpPr>
            <a:spLocks noGrp="1"/>
          </p:cNvSpPr>
          <p:nvPr>
            <p:ph type="sldNum" sz="quarter" idx="2"/>
          </p:nvPr>
        </p:nvSpPr>
        <p:spPr>
          <a:xfrm>
            <a:off x="11764873" y="143834"/>
            <a:ext cx="339415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23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6540" name="Group 16540"/>
          <p:cNvGrpSpPr/>
          <p:nvPr/>
        </p:nvGrpSpPr>
        <p:grpSpPr>
          <a:xfrm>
            <a:off x="6783824" y="3810277"/>
            <a:ext cx="1504539" cy="2034201"/>
            <a:chOff x="-363163" y="-363163"/>
            <a:chExt cx="3009077" cy="4068400"/>
          </a:xfrm>
        </p:grpSpPr>
        <p:sp>
          <p:nvSpPr>
            <p:cNvPr id="16538" name="Shape 16538"/>
            <p:cNvSpPr/>
            <p:nvPr/>
          </p:nvSpPr>
          <p:spPr>
            <a:xfrm>
              <a:off x="-363164" y="-363164"/>
              <a:ext cx="3009078" cy="3009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539" name="Shape 16539"/>
            <p:cNvSpPr/>
            <p:nvPr/>
          </p:nvSpPr>
          <p:spPr>
            <a:xfrm>
              <a:off x="693063" y="782987"/>
              <a:ext cx="1060771" cy="2922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8" y="0"/>
                  </a:moveTo>
                  <a:lnTo>
                    <a:pt x="11708" y="4129"/>
                  </a:lnTo>
                  <a:lnTo>
                    <a:pt x="5568" y="1870"/>
                  </a:lnTo>
                  <a:lnTo>
                    <a:pt x="11631" y="4674"/>
                  </a:lnTo>
                  <a:lnTo>
                    <a:pt x="11307" y="6971"/>
                  </a:lnTo>
                  <a:lnTo>
                    <a:pt x="0" y="2808"/>
                  </a:lnTo>
                  <a:lnTo>
                    <a:pt x="11162" y="7977"/>
                  </a:lnTo>
                  <a:lnTo>
                    <a:pt x="9252" y="21591"/>
                  </a:lnTo>
                  <a:lnTo>
                    <a:pt x="14011" y="21600"/>
                  </a:lnTo>
                  <a:lnTo>
                    <a:pt x="12774" y="6135"/>
                  </a:lnTo>
                  <a:lnTo>
                    <a:pt x="21600" y="2052"/>
                  </a:lnTo>
                  <a:lnTo>
                    <a:pt x="12706" y="5324"/>
                  </a:lnTo>
                  <a:lnTo>
                    <a:pt x="12697" y="5169"/>
                  </a:lnTo>
                  <a:lnTo>
                    <a:pt x="12740" y="5188"/>
                  </a:lnTo>
                  <a:lnTo>
                    <a:pt x="12689" y="5030"/>
                  </a:lnTo>
                  <a:lnTo>
                    <a:pt x="12288" y="0"/>
                  </a:ln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</p:grpSp>
      <p:grpSp>
        <p:nvGrpSpPr>
          <p:cNvPr id="16543" name="Group 16543"/>
          <p:cNvGrpSpPr/>
          <p:nvPr/>
        </p:nvGrpSpPr>
        <p:grpSpPr>
          <a:xfrm>
            <a:off x="8116145" y="4587519"/>
            <a:ext cx="758041" cy="1248471"/>
            <a:chOff x="0" y="0"/>
            <a:chExt cx="1516082" cy="2496941"/>
          </a:xfrm>
        </p:grpSpPr>
        <p:sp>
          <p:nvSpPr>
            <p:cNvPr id="16541" name="Shape 16541"/>
            <p:cNvSpPr/>
            <p:nvPr/>
          </p:nvSpPr>
          <p:spPr>
            <a:xfrm>
              <a:off x="0" y="0"/>
              <a:ext cx="1516083" cy="1516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542" name="Shape 16542"/>
            <p:cNvSpPr/>
            <p:nvPr/>
          </p:nvSpPr>
          <p:spPr>
            <a:xfrm rot="480000" flipH="1">
              <a:off x="314454" y="653686"/>
              <a:ext cx="655726" cy="1806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8" y="0"/>
                  </a:moveTo>
                  <a:lnTo>
                    <a:pt x="11708" y="4129"/>
                  </a:lnTo>
                  <a:lnTo>
                    <a:pt x="5568" y="1870"/>
                  </a:lnTo>
                  <a:lnTo>
                    <a:pt x="11631" y="4674"/>
                  </a:lnTo>
                  <a:lnTo>
                    <a:pt x="11307" y="6971"/>
                  </a:lnTo>
                  <a:lnTo>
                    <a:pt x="0" y="2808"/>
                  </a:lnTo>
                  <a:lnTo>
                    <a:pt x="11162" y="7977"/>
                  </a:lnTo>
                  <a:lnTo>
                    <a:pt x="9252" y="21591"/>
                  </a:lnTo>
                  <a:lnTo>
                    <a:pt x="14011" y="21600"/>
                  </a:lnTo>
                  <a:lnTo>
                    <a:pt x="12774" y="6138"/>
                  </a:lnTo>
                  <a:lnTo>
                    <a:pt x="21600" y="2052"/>
                  </a:lnTo>
                  <a:lnTo>
                    <a:pt x="12706" y="5327"/>
                  </a:lnTo>
                  <a:lnTo>
                    <a:pt x="12697" y="5169"/>
                  </a:lnTo>
                  <a:lnTo>
                    <a:pt x="12740" y="5188"/>
                  </a:lnTo>
                  <a:lnTo>
                    <a:pt x="12689" y="5030"/>
                  </a:lnTo>
                  <a:lnTo>
                    <a:pt x="12288" y="0"/>
                  </a:ln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</p:grpSp>
      <p:grpSp>
        <p:nvGrpSpPr>
          <p:cNvPr id="16546" name="Group 16546"/>
          <p:cNvGrpSpPr/>
          <p:nvPr/>
        </p:nvGrpSpPr>
        <p:grpSpPr>
          <a:xfrm>
            <a:off x="5917805" y="4758967"/>
            <a:ext cx="1307737" cy="1192592"/>
            <a:chOff x="0" y="0"/>
            <a:chExt cx="2615473" cy="2385183"/>
          </a:xfrm>
        </p:grpSpPr>
        <p:sp>
          <p:nvSpPr>
            <p:cNvPr id="16544" name="Shape 16544"/>
            <p:cNvSpPr/>
            <p:nvPr/>
          </p:nvSpPr>
          <p:spPr>
            <a:xfrm>
              <a:off x="-1" y="0"/>
              <a:ext cx="2615475" cy="181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6" h="20200" extrusionOk="0">
                  <a:moveTo>
                    <a:pt x="6596" y="0"/>
                  </a:moveTo>
                  <a:cubicBezTo>
                    <a:pt x="4904" y="0"/>
                    <a:pt x="3214" y="693"/>
                    <a:pt x="1923" y="2076"/>
                  </a:cubicBezTo>
                  <a:cubicBezTo>
                    <a:pt x="-546" y="4720"/>
                    <a:pt x="-628" y="8909"/>
                    <a:pt x="1624" y="11691"/>
                  </a:cubicBezTo>
                  <a:cubicBezTo>
                    <a:pt x="1256" y="13947"/>
                    <a:pt x="1759" y="16379"/>
                    <a:pt x="3143" y="18129"/>
                  </a:cubicBezTo>
                  <a:cubicBezTo>
                    <a:pt x="5320" y="20880"/>
                    <a:pt x="8836" y="20887"/>
                    <a:pt x="11027" y="18165"/>
                  </a:cubicBezTo>
                  <a:cubicBezTo>
                    <a:pt x="13457" y="19719"/>
                    <a:pt x="16396" y="19090"/>
                    <a:pt x="18390" y="16235"/>
                  </a:cubicBezTo>
                  <a:cubicBezTo>
                    <a:pt x="20972" y="12537"/>
                    <a:pt x="20972" y="6539"/>
                    <a:pt x="18390" y="2841"/>
                  </a:cubicBezTo>
                  <a:cubicBezTo>
                    <a:pt x="16234" y="-247"/>
                    <a:pt x="12974" y="-713"/>
                    <a:pt x="10449" y="1356"/>
                  </a:cubicBezTo>
                  <a:cubicBezTo>
                    <a:pt x="9298" y="466"/>
                    <a:pt x="7953" y="0"/>
                    <a:pt x="6596" y="0"/>
                  </a:cubicBezTo>
                  <a:close/>
                </a:path>
              </a:pathLst>
            </a:custGeom>
            <a:solidFill>
              <a:schemeClr val="accent6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545" name="Shape 16545"/>
            <p:cNvSpPr/>
            <p:nvPr/>
          </p:nvSpPr>
          <p:spPr>
            <a:xfrm>
              <a:off x="719620" y="586703"/>
              <a:ext cx="1767541" cy="1798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23" h="21406" extrusionOk="0">
                  <a:moveTo>
                    <a:pt x="12192" y="21178"/>
                  </a:moveTo>
                  <a:lnTo>
                    <a:pt x="18923" y="20927"/>
                  </a:lnTo>
                  <a:cubicBezTo>
                    <a:pt x="18923" y="20927"/>
                    <a:pt x="17201" y="18053"/>
                    <a:pt x="13966" y="17694"/>
                  </a:cubicBezTo>
                  <a:cubicBezTo>
                    <a:pt x="10731" y="17335"/>
                    <a:pt x="5183" y="8254"/>
                    <a:pt x="8789" y="830"/>
                  </a:cubicBezTo>
                  <a:cubicBezTo>
                    <a:pt x="3179" y="4210"/>
                    <a:pt x="6069" y="8872"/>
                    <a:pt x="6069" y="8872"/>
                  </a:cubicBezTo>
                  <a:cubicBezTo>
                    <a:pt x="1683" y="3714"/>
                    <a:pt x="1543" y="0"/>
                    <a:pt x="1543" y="0"/>
                  </a:cubicBezTo>
                  <a:cubicBezTo>
                    <a:pt x="-2677" y="2912"/>
                    <a:pt x="2875" y="9341"/>
                    <a:pt x="4929" y="9449"/>
                  </a:cubicBezTo>
                  <a:cubicBezTo>
                    <a:pt x="5414" y="10978"/>
                    <a:pt x="8750" y="20683"/>
                    <a:pt x="10530" y="21295"/>
                  </a:cubicBezTo>
                  <a:cubicBezTo>
                    <a:pt x="11985" y="21600"/>
                    <a:pt x="12192" y="21178"/>
                    <a:pt x="12192" y="21178"/>
                  </a:cubicBez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</p:grpSp>
      <p:grpSp>
        <p:nvGrpSpPr>
          <p:cNvPr id="16549" name="Group 16549"/>
          <p:cNvGrpSpPr/>
          <p:nvPr/>
        </p:nvGrpSpPr>
        <p:grpSpPr>
          <a:xfrm>
            <a:off x="3848996" y="4530092"/>
            <a:ext cx="976717" cy="1622959"/>
            <a:chOff x="0" y="0"/>
            <a:chExt cx="1953433" cy="3245916"/>
          </a:xfrm>
        </p:grpSpPr>
        <p:sp>
          <p:nvSpPr>
            <p:cNvPr id="16547" name="Shape 16547"/>
            <p:cNvSpPr/>
            <p:nvPr/>
          </p:nvSpPr>
          <p:spPr>
            <a:xfrm>
              <a:off x="0" y="0"/>
              <a:ext cx="1953434" cy="1953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548" name="Shape 16548"/>
            <p:cNvSpPr/>
            <p:nvPr/>
          </p:nvSpPr>
          <p:spPr>
            <a:xfrm rot="180000">
              <a:off x="404607" y="452114"/>
              <a:ext cx="1005286" cy="2769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8" y="0"/>
                  </a:moveTo>
                  <a:lnTo>
                    <a:pt x="11708" y="4129"/>
                  </a:lnTo>
                  <a:lnTo>
                    <a:pt x="5568" y="1870"/>
                  </a:lnTo>
                  <a:lnTo>
                    <a:pt x="11631" y="4674"/>
                  </a:lnTo>
                  <a:lnTo>
                    <a:pt x="11307" y="6971"/>
                  </a:lnTo>
                  <a:lnTo>
                    <a:pt x="0" y="2808"/>
                  </a:lnTo>
                  <a:lnTo>
                    <a:pt x="11162" y="7977"/>
                  </a:lnTo>
                  <a:lnTo>
                    <a:pt x="9252" y="21591"/>
                  </a:lnTo>
                  <a:lnTo>
                    <a:pt x="14011" y="21600"/>
                  </a:lnTo>
                  <a:lnTo>
                    <a:pt x="12774" y="6135"/>
                  </a:lnTo>
                  <a:lnTo>
                    <a:pt x="21600" y="2052"/>
                  </a:lnTo>
                  <a:lnTo>
                    <a:pt x="12706" y="5324"/>
                  </a:lnTo>
                  <a:lnTo>
                    <a:pt x="12697" y="5169"/>
                  </a:lnTo>
                  <a:lnTo>
                    <a:pt x="12740" y="5188"/>
                  </a:lnTo>
                  <a:lnTo>
                    <a:pt x="12689" y="5030"/>
                  </a:lnTo>
                  <a:lnTo>
                    <a:pt x="12288" y="0"/>
                  </a:ln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</p:grpSp>
      <p:grpSp>
        <p:nvGrpSpPr>
          <p:cNvPr id="16552" name="Group 16552"/>
          <p:cNvGrpSpPr/>
          <p:nvPr/>
        </p:nvGrpSpPr>
        <p:grpSpPr>
          <a:xfrm>
            <a:off x="2631501" y="3458563"/>
            <a:ext cx="1639536" cy="2089223"/>
            <a:chOff x="0" y="0"/>
            <a:chExt cx="3279070" cy="4178443"/>
          </a:xfrm>
        </p:grpSpPr>
        <p:sp>
          <p:nvSpPr>
            <p:cNvPr id="16550" name="Shape 16550"/>
            <p:cNvSpPr/>
            <p:nvPr/>
          </p:nvSpPr>
          <p:spPr>
            <a:xfrm>
              <a:off x="0" y="0"/>
              <a:ext cx="3279071" cy="3279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551" name="Shape 16551"/>
            <p:cNvSpPr/>
            <p:nvPr/>
          </p:nvSpPr>
          <p:spPr>
            <a:xfrm>
              <a:off x="897843" y="1659983"/>
              <a:ext cx="1483384" cy="2518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600" extrusionOk="0">
                  <a:moveTo>
                    <a:pt x="11032" y="0"/>
                  </a:moveTo>
                  <a:cubicBezTo>
                    <a:pt x="10777" y="0"/>
                    <a:pt x="10521" y="58"/>
                    <a:pt x="10327" y="174"/>
                  </a:cubicBezTo>
                  <a:cubicBezTo>
                    <a:pt x="10086" y="317"/>
                    <a:pt x="10014" y="513"/>
                    <a:pt x="10071" y="698"/>
                  </a:cubicBezTo>
                  <a:lnTo>
                    <a:pt x="9249" y="10294"/>
                  </a:lnTo>
                  <a:lnTo>
                    <a:pt x="1663" y="5157"/>
                  </a:lnTo>
                  <a:lnTo>
                    <a:pt x="1646" y="5166"/>
                  </a:lnTo>
                  <a:cubicBezTo>
                    <a:pt x="1609" y="5129"/>
                    <a:pt x="1578" y="5091"/>
                    <a:pt x="1525" y="5060"/>
                  </a:cubicBezTo>
                  <a:cubicBezTo>
                    <a:pt x="1177" y="4852"/>
                    <a:pt x="611" y="4852"/>
                    <a:pt x="262" y="5060"/>
                  </a:cubicBezTo>
                  <a:cubicBezTo>
                    <a:pt x="-87" y="5267"/>
                    <a:pt x="-87" y="5602"/>
                    <a:pt x="262" y="5809"/>
                  </a:cubicBezTo>
                  <a:cubicBezTo>
                    <a:pt x="295" y="5829"/>
                    <a:pt x="339" y="5838"/>
                    <a:pt x="375" y="5854"/>
                  </a:cubicBezTo>
                  <a:lnTo>
                    <a:pt x="354" y="5865"/>
                  </a:lnTo>
                  <a:lnTo>
                    <a:pt x="8420" y="12337"/>
                  </a:lnTo>
                  <a:cubicBezTo>
                    <a:pt x="9487" y="14450"/>
                    <a:pt x="7667" y="21600"/>
                    <a:pt x="7667" y="21600"/>
                  </a:cubicBezTo>
                  <a:cubicBezTo>
                    <a:pt x="7667" y="21600"/>
                    <a:pt x="14699" y="21495"/>
                    <a:pt x="14699" y="21495"/>
                  </a:cubicBezTo>
                  <a:cubicBezTo>
                    <a:pt x="14699" y="21495"/>
                    <a:pt x="14108" y="18818"/>
                    <a:pt x="13397" y="13817"/>
                  </a:cubicBezTo>
                  <a:cubicBezTo>
                    <a:pt x="12686" y="8816"/>
                    <a:pt x="13871" y="8815"/>
                    <a:pt x="13871" y="8815"/>
                  </a:cubicBezTo>
                  <a:lnTo>
                    <a:pt x="20860" y="3814"/>
                  </a:lnTo>
                  <a:cubicBezTo>
                    <a:pt x="20926" y="3788"/>
                    <a:pt x="20988" y="3757"/>
                    <a:pt x="21046" y="3722"/>
                  </a:cubicBezTo>
                  <a:cubicBezTo>
                    <a:pt x="21513" y="3444"/>
                    <a:pt x="21513" y="2994"/>
                    <a:pt x="21046" y="2717"/>
                  </a:cubicBezTo>
                  <a:cubicBezTo>
                    <a:pt x="20579" y="2439"/>
                    <a:pt x="19822" y="2439"/>
                    <a:pt x="19355" y="2717"/>
                  </a:cubicBezTo>
                  <a:cubicBezTo>
                    <a:pt x="19287" y="2757"/>
                    <a:pt x="19231" y="2802"/>
                    <a:pt x="19183" y="2849"/>
                  </a:cubicBezTo>
                  <a:lnTo>
                    <a:pt x="12803" y="6913"/>
                  </a:lnTo>
                  <a:lnTo>
                    <a:pt x="12015" y="635"/>
                  </a:lnTo>
                  <a:cubicBezTo>
                    <a:pt x="12035" y="469"/>
                    <a:pt x="11950" y="300"/>
                    <a:pt x="11738" y="174"/>
                  </a:cubicBezTo>
                  <a:cubicBezTo>
                    <a:pt x="11543" y="58"/>
                    <a:pt x="11287" y="0"/>
                    <a:pt x="11032" y="0"/>
                  </a:cubicBez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6555" name="Group 16555"/>
          <p:cNvGrpSpPr/>
          <p:nvPr/>
        </p:nvGrpSpPr>
        <p:grpSpPr>
          <a:xfrm>
            <a:off x="2006728" y="4530093"/>
            <a:ext cx="976717" cy="1585355"/>
            <a:chOff x="0" y="0"/>
            <a:chExt cx="1953433" cy="3170708"/>
          </a:xfrm>
        </p:grpSpPr>
        <p:sp>
          <p:nvSpPr>
            <p:cNvPr id="16553" name="Shape 16553"/>
            <p:cNvSpPr/>
            <p:nvPr/>
          </p:nvSpPr>
          <p:spPr>
            <a:xfrm>
              <a:off x="0" y="0"/>
              <a:ext cx="1953434" cy="1953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554" name="Shape 16554"/>
            <p:cNvSpPr/>
            <p:nvPr/>
          </p:nvSpPr>
          <p:spPr>
            <a:xfrm flipH="1">
              <a:off x="589799" y="652247"/>
              <a:ext cx="914197" cy="2518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8" y="0"/>
                  </a:moveTo>
                  <a:lnTo>
                    <a:pt x="11708" y="4129"/>
                  </a:lnTo>
                  <a:lnTo>
                    <a:pt x="5568" y="1870"/>
                  </a:lnTo>
                  <a:lnTo>
                    <a:pt x="11631" y="4674"/>
                  </a:lnTo>
                  <a:lnTo>
                    <a:pt x="11307" y="6971"/>
                  </a:lnTo>
                  <a:lnTo>
                    <a:pt x="0" y="2808"/>
                  </a:lnTo>
                  <a:lnTo>
                    <a:pt x="11162" y="7977"/>
                  </a:lnTo>
                  <a:lnTo>
                    <a:pt x="9252" y="21591"/>
                  </a:lnTo>
                  <a:lnTo>
                    <a:pt x="14011" y="21600"/>
                  </a:lnTo>
                  <a:lnTo>
                    <a:pt x="12774" y="6138"/>
                  </a:lnTo>
                  <a:lnTo>
                    <a:pt x="21600" y="2052"/>
                  </a:lnTo>
                  <a:lnTo>
                    <a:pt x="12706" y="5327"/>
                  </a:lnTo>
                  <a:lnTo>
                    <a:pt x="12697" y="5169"/>
                  </a:lnTo>
                  <a:lnTo>
                    <a:pt x="12740" y="5188"/>
                  </a:lnTo>
                  <a:lnTo>
                    <a:pt x="12689" y="5030"/>
                  </a:lnTo>
                  <a:lnTo>
                    <a:pt x="12288" y="0"/>
                  </a:ln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</p:grpSp>
      <p:grpSp>
        <p:nvGrpSpPr>
          <p:cNvPr id="16561" name="Group 16561"/>
          <p:cNvGrpSpPr/>
          <p:nvPr/>
        </p:nvGrpSpPr>
        <p:grpSpPr>
          <a:xfrm>
            <a:off x="4580847" y="392253"/>
            <a:ext cx="3076822" cy="717498"/>
            <a:chOff x="86506" y="243648"/>
            <a:chExt cx="6153641" cy="1434996"/>
          </a:xfrm>
        </p:grpSpPr>
        <p:sp>
          <p:nvSpPr>
            <p:cNvPr id="16556" name="Shape 16556"/>
            <p:cNvSpPr/>
            <p:nvPr/>
          </p:nvSpPr>
          <p:spPr>
            <a:xfrm>
              <a:off x="534194" y="243648"/>
              <a:ext cx="5469887" cy="96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Tree</a:t>
              </a:r>
              <a:r>
                <a:rPr lang="en-US" sz="3465" baseline="9000" dirty="0" smtClean="0">
                  <a:solidFill>
                    <a:srgbClr val="3D4247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Info graphic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6559" name="Group 16559"/>
            <p:cNvGrpSpPr/>
            <p:nvPr/>
          </p:nvGrpSpPr>
          <p:grpSpPr>
            <a:xfrm>
              <a:off x="1211811" y="1615140"/>
              <a:ext cx="3810001" cy="63504"/>
              <a:chOff x="0" y="-264573"/>
              <a:chExt cx="3810000" cy="63503"/>
            </a:xfrm>
          </p:grpSpPr>
          <p:sp>
            <p:nvSpPr>
              <p:cNvPr id="16557" name="Shape 16557"/>
              <p:cNvSpPr/>
              <p:nvPr/>
            </p:nvSpPr>
            <p:spPr>
              <a:xfrm>
                <a:off x="0" y="-264573"/>
                <a:ext cx="3810000" cy="63501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558" name="Shape 16558"/>
              <p:cNvSpPr/>
              <p:nvPr/>
            </p:nvSpPr>
            <p:spPr>
              <a:xfrm>
                <a:off x="1269999" y="-264570"/>
                <a:ext cx="1269999" cy="635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6560" name="Shape 16560"/>
            <p:cNvSpPr/>
            <p:nvPr/>
          </p:nvSpPr>
          <p:spPr>
            <a:xfrm>
              <a:off x="86506" y="1068520"/>
              <a:ext cx="6153641" cy="398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  <p:grpSp>
        <p:nvGrpSpPr>
          <p:cNvPr id="16564" name="Group 16564"/>
          <p:cNvGrpSpPr/>
          <p:nvPr/>
        </p:nvGrpSpPr>
        <p:grpSpPr>
          <a:xfrm>
            <a:off x="633591" y="3151421"/>
            <a:ext cx="1991901" cy="3032089"/>
            <a:chOff x="0" y="0"/>
            <a:chExt cx="3983801" cy="6064177"/>
          </a:xfrm>
        </p:grpSpPr>
        <p:sp>
          <p:nvSpPr>
            <p:cNvPr id="16562" name="Shape 16562"/>
            <p:cNvSpPr/>
            <p:nvPr/>
          </p:nvSpPr>
          <p:spPr>
            <a:xfrm>
              <a:off x="0" y="0"/>
              <a:ext cx="3983802" cy="3983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563" name="Shape 16563"/>
            <p:cNvSpPr/>
            <p:nvPr/>
          </p:nvSpPr>
          <p:spPr>
            <a:xfrm>
              <a:off x="1050553" y="1540171"/>
              <a:ext cx="1641899" cy="4524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91" y="0"/>
                  </a:moveTo>
                  <a:lnTo>
                    <a:pt x="11712" y="4129"/>
                  </a:lnTo>
                  <a:lnTo>
                    <a:pt x="5569" y="1868"/>
                  </a:lnTo>
                  <a:lnTo>
                    <a:pt x="11636" y="4677"/>
                  </a:lnTo>
                  <a:lnTo>
                    <a:pt x="11311" y="6971"/>
                  </a:lnTo>
                  <a:lnTo>
                    <a:pt x="0" y="2807"/>
                  </a:lnTo>
                  <a:lnTo>
                    <a:pt x="11168" y="7978"/>
                  </a:lnTo>
                  <a:lnTo>
                    <a:pt x="9253" y="21591"/>
                  </a:lnTo>
                  <a:lnTo>
                    <a:pt x="14014" y="21600"/>
                  </a:lnTo>
                  <a:lnTo>
                    <a:pt x="12779" y="6133"/>
                  </a:lnTo>
                  <a:lnTo>
                    <a:pt x="21600" y="2049"/>
                  </a:lnTo>
                  <a:lnTo>
                    <a:pt x="12713" y="5322"/>
                  </a:lnTo>
                  <a:lnTo>
                    <a:pt x="12703" y="5171"/>
                  </a:lnTo>
                  <a:lnTo>
                    <a:pt x="12738" y="5187"/>
                  </a:lnTo>
                  <a:lnTo>
                    <a:pt x="12693" y="5047"/>
                  </a:lnTo>
                  <a:lnTo>
                    <a:pt x="12291" y="0"/>
                  </a:ln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</p:grpSp>
      <p:grpSp>
        <p:nvGrpSpPr>
          <p:cNvPr id="16567" name="Group 16567"/>
          <p:cNvGrpSpPr/>
          <p:nvPr/>
        </p:nvGrpSpPr>
        <p:grpSpPr>
          <a:xfrm>
            <a:off x="-23217" y="4789180"/>
            <a:ext cx="12238435" cy="2068821"/>
            <a:chOff x="0" y="0"/>
            <a:chExt cx="24476869" cy="4137642"/>
          </a:xfrm>
        </p:grpSpPr>
        <p:sp>
          <p:nvSpPr>
            <p:cNvPr id="16565" name="Shape 16565"/>
            <p:cNvSpPr/>
            <p:nvPr/>
          </p:nvSpPr>
          <p:spPr>
            <a:xfrm>
              <a:off x="0" y="0"/>
              <a:ext cx="24476870" cy="4137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5" extrusionOk="0">
                  <a:moveTo>
                    <a:pt x="0" y="0"/>
                  </a:moveTo>
                  <a:lnTo>
                    <a:pt x="0" y="21195"/>
                  </a:lnTo>
                  <a:lnTo>
                    <a:pt x="21600" y="21195"/>
                  </a:lnTo>
                  <a:lnTo>
                    <a:pt x="21600" y="21181"/>
                  </a:lnTo>
                  <a:cubicBezTo>
                    <a:pt x="21357" y="20130"/>
                    <a:pt x="18796" y="9329"/>
                    <a:pt x="16893" y="12832"/>
                  </a:cubicBezTo>
                  <a:cubicBezTo>
                    <a:pt x="14894" y="16512"/>
                    <a:pt x="14942" y="1224"/>
                    <a:pt x="11846" y="11412"/>
                  </a:cubicBezTo>
                  <a:cubicBezTo>
                    <a:pt x="8750" y="21600"/>
                    <a:pt x="6834" y="931"/>
                    <a:pt x="5298" y="9563"/>
                  </a:cubicBezTo>
                  <a:cubicBezTo>
                    <a:pt x="3843" y="17745"/>
                    <a:pt x="636" y="152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6566" name="Shape 16566"/>
            <p:cNvSpPr/>
            <p:nvPr/>
          </p:nvSpPr>
          <p:spPr>
            <a:xfrm>
              <a:off x="0" y="1794148"/>
              <a:ext cx="22760621" cy="2343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7860" extrusionOk="0">
                  <a:moveTo>
                    <a:pt x="2672" y="2"/>
                  </a:moveTo>
                  <a:cubicBezTo>
                    <a:pt x="1674" y="63"/>
                    <a:pt x="742" y="1558"/>
                    <a:pt x="0" y="3611"/>
                  </a:cubicBezTo>
                  <a:lnTo>
                    <a:pt x="0" y="7859"/>
                  </a:lnTo>
                  <a:lnTo>
                    <a:pt x="21600" y="7859"/>
                  </a:lnTo>
                  <a:cubicBezTo>
                    <a:pt x="21539" y="7602"/>
                    <a:pt x="21468" y="7335"/>
                    <a:pt x="21384" y="7058"/>
                  </a:cubicBezTo>
                  <a:cubicBezTo>
                    <a:pt x="17149" y="-6884"/>
                    <a:pt x="18470" y="11894"/>
                    <a:pt x="13903" y="3274"/>
                  </a:cubicBezTo>
                  <a:cubicBezTo>
                    <a:pt x="9335" y="-5346"/>
                    <a:pt x="8296" y="14716"/>
                    <a:pt x="5792" y="5226"/>
                  </a:cubicBezTo>
                  <a:cubicBezTo>
                    <a:pt x="4776" y="1371"/>
                    <a:pt x="3690" y="-61"/>
                    <a:pt x="2672" y="2"/>
                  </a:cubicBezTo>
                  <a:close/>
                </a:path>
              </a:pathLst>
            </a:custGeom>
            <a:solidFill>
              <a:srgbClr val="212935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</p:grpSp>
      <p:grpSp>
        <p:nvGrpSpPr>
          <p:cNvPr id="16570" name="Group 16570"/>
          <p:cNvGrpSpPr/>
          <p:nvPr/>
        </p:nvGrpSpPr>
        <p:grpSpPr>
          <a:xfrm>
            <a:off x="4573992" y="3901483"/>
            <a:ext cx="1771108" cy="2293507"/>
            <a:chOff x="0" y="0"/>
            <a:chExt cx="3542214" cy="4587011"/>
          </a:xfrm>
        </p:grpSpPr>
        <p:sp>
          <p:nvSpPr>
            <p:cNvPr id="16568" name="Shape 16568"/>
            <p:cNvSpPr/>
            <p:nvPr/>
          </p:nvSpPr>
          <p:spPr>
            <a:xfrm>
              <a:off x="0" y="0"/>
              <a:ext cx="3542215" cy="3542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569" name="Shape 16569"/>
            <p:cNvSpPr/>
            <p:nvPr/>
          </p:nvSpPr>
          <p:spPr>
            <a:xfrm>
              <a:off x="858482" y="1160113"/>
              <a:ext cx="1562107" cy="3426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07" y="0"/>
                  </a:moveTo>
                  <a:cubicBezTo>
                    <a:pt x="10007" y="0"/>
                    <a:pt x="8020" y="1919"/>
                    <a:pt x="8757" y="3415"/>
                  </a:cubicBezTo>
                  <a:cubicBezTo>
                    <a:pt x="8488" y="3421"/>
                    <a:pt x="8173" y="3412"/>
                    <a:pt x="7808" y="3389"/>
                  </a:cubicBezTo>
                  <a:cubicBezTo>
                    <a:pt x="7310" y="3304"/>
                    <a:pt x="6812" y="3253"/>
                    <a:pt x="6345" y="3236"/>
                  </a:cubicBezTo>
                  <a:cubicBezTo>
                    <a:pt x="4280" y="2938"/>
                    <a:pt x="1700" y="2254"/>
                    <a:pt x="0" y="979"/>
                  </a:cubicBezTo>
                  <a:cubicBezTo>
                    <a:pt x="1245" y="2814"/>
                    <a:pt x="2884" y="3321"/>
                    <a:pt x="4790" y="3487"/>
                  </a:cubicBezTo>
                  <a:cubicBezTo>
                    <a:pt x="5641" y="3589"/>
                    <a:pt x="6551" y="3699"/>
                    <a:pt x="8460" y="3928"/>
                  </a:cubicBezTo>
                  <a:cubicBezTo>
                    <a:pt x="15822" y="5117"/>
                    <a:pt x="14737" y="9415"/>
                    <a:pt x="13469" y="10739"/>
                  </a:cubicBezTo>
                  <a:cubicBezTo>
                    <a:pt x="12205" y="11441"/>
                    <a:pt x="10979" y="12360"/>
                    <a:pt x="11021" y="12968"/>
                  </a:cubicBezTo>
                  <a:cubicBezTo>
                    <a:pt x="9875" y="12352"/>
                    <a:pt x="6796" y="11322"/>
                    <a:pt x="7327" y="9393"/>
                  </a:cubicBezTo>
                  <a:cubicBezTo>
                    <a:pt x="6809" y="10129"/>
                    <a:pt x="6972" y="11240"/>
                    <a:pt x="7871" y="11750"/>
                  </a:cubicBezTo>
                  <a:cubicBezTo>
                    <a:pt x="6860" y="11592"/>
                    <a:pt x="3959" y="11284"/>
                    <a:pt x="673" y="9318"/>
                  </a:cubicBezTo>
                  <a:cubicBezTo>
                    <a:pt x="1230" y="10236"/>
                    <a:pt x="6147" y="12122"/>
                    <a:pt x="7895" y="12403"/>
                  </a:cubicBezTo>
                  <a:cubicBezTo>
                    <a:pt x="9643" y="12684"/>
                    <a:pt x="10735" y="14340"/>
                    <a:pt x="10635" y="15454"/>
                  </a:cubicBezTo>
                  <a:cubicBezTo>
                    <a:pt x="10536" y="16567"/>
                    <a:pt x="10483" y="19083"/>
                    <a:pt x="10483" y="19083"/>
                  </a:cubicBezTo>
                  <a:cubicBezTo>
                    <a:pt x="10013" y="19522"/>
                    <a:pt x="9262" y="19998"/>
                    <a:pt x="6869" y="20099"/>
                  </a:cubicBezTo>
                  <a:cubicBezTo>
                    <a:pt x="8903" y="20055"/>
                    <a:pt x="9846" y="19916"/>
                    <a:pt x="9846" y="19916"/>
                  </a:cubicBezTo>
                  <a:cubicBezTo>
                    <a:pt x="7410" y="20642"/>
                    <a:pt x="4105" y="21372"/>
                    <a:pt x="4105" y="21372"/>
                  </a:cubicBezTo>
                  <a:cubicBezTo>
                    <a:pt x="4105" y="21372"/>
                    <a:pt x="8349" y="20760"/>
                    <a:pt x="9738" y="20510"/>
                  </a:cubicBezTo>
                  <a:cubicBezTo>
                    <a:pt x="11127" y="20261"/>
                    <a:pt x="13039" y="19358"/>
                    <a:pt x="16317" y="21600"/>
                  </a:cubicBezTo>
                  <a:cubicBezTo>
                    <a:pt x="15835" y="20693"/>
                    <a:pt x="16089" y="20846"/>
                    <a:pt x="16089" y="20846"/>
                  </a:cubicBezTo>
                  <a:cubicBezTo>
                    <a:pt x="16089" y="20846"/>
                    <a:pt x="18805" y="21319"/>
                    <a:pt x="21035" y="21134"/>
                  </a:cubicBezTo>
                  <a:cubicBezTo>
                    <a:pt x="19199" y="20880"/>
                    <a:pt x="14017" y="20446"/>
                    <a:pt x="13457" y="18984"/>
                  </a:cubicBezTo>
                  <a:cubicBezTo>
                    <a:pt x="13207" y="13039"/>
                    <a:pt x="13292" y="12698"/>
                    <a:pt x="13292" y="12698"/>
                  </a:cubicBezTo>
                  <a:cubicBezTo>
                    <a:pt x="14340" y="12127"/>
                    <a:pt x="17220" y="11320"/>
                    <a:pt x="19431" y="11288"/>
                  </a:cubicBezTo>
                  <a:cubicBezTo>
                    <a:pt x="17549" y="11320"/>
                    <a:pt x="14860" y="11535"/>
                    <a:pt x="13855" y="12096"/>
                  </a:cubicBezTo>
                  <a:cubicBezTo>
                    <a:pt x="14522" y="11387"/>
                    <a:pt x="16184" y="9021"/>
                    <a:pt x="21600" y="8516"/>
                  </a:cubicBezTo>
                  <a:cubicBezTo>
                    <a:pt x="19240" y="8633"/>
                    <a:pt x="17058" y="9236"/>
                    <a:pt x="16676" y="9517"/>
                  </a:cubicBezTo>
                  <a:cubicBezTo>
                    <a:pt x="18770" y="7747"/>
                    <a:pt x="18826" y="6664"/>
                    <a:pt x="18402" y="6022"/>
                  </a:cubicBezTo>
                  <a:cubicBezTo>
                    <a:pt x="18767" y="6794"/>
                    <a:pt x="16755" y="9333"/>
                    <a:pt x="15267" y="9901"/>
                  </a:cubicBezTo>
                  <a:cubicBezTo>
                    <a:pt x="17963" y="7234"/>
                    <a:pt x="13101" y="4850"/>
                    <a:pt x="10743" y="3994"/>
                  </a:cubicBezTo>
                  <a:cubicBezTo>
                    <a:pt x="8272" y="3098"/>
                    <a:pt x="9963" y="1207"/>
                    <a:pt x="10007" y="0"/>
                  </a:cubicBez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>
              <a:outerShdw blurRad="431800" rotWithShape="0">
                <a:srgbClr val="000000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</p:grpSp>
      <p:grpSp>
        <p:nvGrpSpPr>
          <p:cNvPr id="16574" name="Group 16574"/>
          <p:cNvGrpSpPr/>
          <p:nvPr/>
        </p:nvGrpSpPr>
        <p:grpSpPr>
          <a:xfrm>
            <a:off x="819391" y="1740993"/>
            <a:ext cx="1716809" cy="1195308"/>
            <a:chOff x="-156072" y="0"/>
            <a:chExt cx="3433620" cy="2390615"/>
          </a:xfrm>
        </p:grpSpPr>
        <p:sp>
          <p:nvSpPr>
            <p:cNvPr id="16571" name="Shape 16571"/>
            <p:cNvSpPr/>
            <p:nvPr/>
          </p:nvSpPr>
          <p:spPr>
            <a:xfrm>
              <a:off x="-156072" y="1006981"/>
              <a:ext cx="3433620" cy="1383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defTabSz="342900">
                <a:lnSpc>
                  <a:spcPct val="130000"/>
                </a:lnSpc>
                <a:defRPr sz="1800"/>
              </a:pPr>
              <a:r>
                <a:rPr sz="1465" dirty="0">
                  <a:solidFill>
                    <a:schemeClr val="accent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SUBTITLE  TEXT</a:t>
              </a:r>
            </a:p>
            <a:p>
              <a:pPr defTabSz="342900">
                <a:lnSpc>
                  <a:spcPct val="130000"/>
                </a:lnSpc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Lorem Ipsum is simply dummy text of the printing.</a:t>
              </a:r>
            </a:p>
          </p:txBody>
        </p:sp>
        <p:sp>
          <p:nvSpPr>
            <p:cNvPr id="16572" name="Shape 16572"/>
            <p:cNvSpPr/>
            <p:nvPr/>
          </p:nvSpPr>
          <p:spPr>
            <a:xfrm>
              <a:off x="1183292" y="0"/>
              <a:ext cx="757216" cy="757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16573" name="Shape 16573"/>
            <p:cNvSpPr/>
            <p:nvPr/>
          </p:nvSpPr>
          <p:spPr>
            <a:xfrm>
              <a:off x="1186740" y="165947"/>
              <a:ext cx="866987" cy="425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defTabSz="914400">
                <a:defRPr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16578" name="Group 16578"/>
          <p:cNvGrpSpPr/>
          <p:nvPr/>
        </p:nvGrpSpPr>
        <p:grpSpPr>
          <a:xfrm>
            <a:off x="2818504" y="1740993"/>
            <a:ext cx="1716809" cy="1195308"/>
            <a:chOff x="-156072" y="0"/>
            <a:chExt cx="3433620" cy="2390615"/>
          </a:xfrm>
        </p:grpSpPr>
        <p:sp>
          <p:nvSpPr>
            <p:cNvPr id="16575" name="Shape 16575"/>
            <p:cNvSpPr/>
            <p:nvPr/>
          </p:nvSpPr>
          <p:spPr>
            <a:xfrm>
              <a:off x="-156072" y="1006981"/>
              <a:ext cx="3433620" cy="1383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defTabSz="342900">
                <a:lnSpc>
                  <a:spcPct val="130000"/>
                </a:lnSpc>
                <a:defRPr sz="1800"/>
              </a:pPr>
              <a:r>
                <a:rPr sz="1465" dirty="0">
                  <a:solidFill>
                    <a:schemeClr val="accent2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SUBTITLE  TEXT</a:t>
              </a:r>
            </a:p>
            <a:p>
              <a:pPr defTabSz="342900">
                <a:lnSpc>
                  <a:spcPct val="130000"/>
                </a:lnSpc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Lorem Ipsum is simply dummy text of the printing.</a:t>
              </a:r>
            </a:p>
          </p:txBody>
        </p:sp>
        <p:sp>
          <p:nvSpPr>
            <p:cNvPr id="16576" name="Shape 16576"/>
            <p:cNvSpPr/>
            <p:nvPr/>
          </p:nvSpPr>
          <p:spPr>
            <a:xfrm>
              <a:off x="1183292" y="0"/>
              <a:ext cx="757216" cy="757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16577" name="Shape 16577"/>
            <p:cNvSpPr/>
            <p:nvPr/>
          </p:nvSpPr>
          <p:spPr>
            <a:xfrm>
              <a:off x="1271409" y="165947"/>
              <a:ext cx="668867" cy="425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defTabSz="914400">
                <a:defRPr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16582" name="Group 16582"/>
          <p:cNvGrpSpPr/>
          <p:nvPr/>
        </p:nvGrpSpPr>
        <p:grpSpPr>
          <a:xfrm>
            <a:off x="4817615" y="1740993"/>
            <a:ext cx="1716811" cy="1195308"/>
            <a:chOff x="-156075" y="0"/>
            <a:chExt cx="3433620" cy="2390615"/>
          </a:xfrm>
        </p:grpSpPr>
        <p:sp>
          <p:nvSpPr>
            <p:cNvPr id="16579" name="Shape 16579"/>
            <p:cNvSpPr/>
            <p:nvPr/>
          </p:nvSpPr>
          <p:spPr>
            <a:xfrm>
              <a:off x="-156075" y="1006981"/>
              <a:ext cx="3433620" cy="1383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defTabSz="342900">
                <a:lnSpc>
                  <a:spcPct val="130000"/>
                </a:lnSpc>
                <a:defRPr sz="1800"/>
              </a:pPr>
              <a:r>
                <a:rPr sz="1465" dirty="0">
                  <a:solidFill>
                    <a:schemeClr val="accent3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SUBTITLE  TEXT</a:t>
              </a:r>
            </a:p>
            <a:p>
              <a:pPr defTabSz="342900">
                <a:lnSpc>
                  <a:spcPct val="130000"/>
                </a:lnSpc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Lorem Ipsum is simply dummy text of the printing.</a:t>
              </a:r>
            </a:p>
          </p:txBody>
        </p:sp>
        <p:sp>
          <p:nvSpPr>
            <p:cNvPr id="16580" name="Shape 16580"/>
            <p:cNvSpPr/>
            <p:nvPr/>
          </p:nvSpPr>
          <p:spPr>
            <a:xfrm>
              <a:off x="1183292" y="0"/>
              <a:ext cx="757216" cy="757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16581" name="Shape 16581"/>
            <p:cNvSpPr/>
            <p:nvPr/>
          </p:nvSpPr>
          <p:spPr>
            <a:xfrm>
              <a:off x="1271404" y="165947"/>
              <a:ext cx="668866" cy="425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defTabSz="914400">
                <a:defRPr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16586" name="Group 16586"/>
          <p:cNvGrpSpPr/>
          <p:nvPr/>
        </p:nvGrpSpPr>
        <p:grpSpPr>
          <a:xfrm>
            <a:off x="6816729" y="1740993"/>
            <a:ext cx="1716809" cy="1309803"/>
            <a:chOff x="-156072" y="0"/>
            <a:chExt cx="3433620" cy="2619605"/>
          </a:xfrm>
        </p:grpSpPr>
        <p:sp>
          <p:nvSpPr>
            <p:cNvPr id="16583" name="Shape 16583"/>
            <p:cNvSpPr/>
            <p:nvPr/>
          </p:nvSpPr>
          <p:spPr>
            <a:xfrm>
              <a:off x="-156072" y="777989"/>
              <a:ext cx="3433620" cy="1841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defTabSz="342900">
                <a:lnSpc>
                  <a:spcPct val="130000"/>
                </a:lnSpc>
                <a:defRPr sz="1800"/>
              </a:pPr>
              <a:r>
                <a:rPr sz="1465" dirty="0">
                  <a:solidFill>
                    <a:schemeClr val="accent4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SUBTITLE  TEXT</a:t>
              </a:r>
            </a:p>
            <a:p>
              <a:pPr defTabSz="342900">
                <a:lnSpc>
                  <a:spcPct val="130000"/>
                </a:lnSpc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Lorem Ipsum is simply dummy text of the printing.</a:t>
              </a:r>
            </a:p>
          </p:txBody>
        </p:sp>
        <p:sp>
          <p:nvSpPr>
            <p:cNvPr id="16584" name="Shape 16584"/>
            <p:cNvSpPr/>
            <p:nvPr/>
          </p:nvSpPr>
          <p:spPr>
            <a:xfrm>
              <a:off x="1183292" y="0"/>
              <a:ext cx="757216" cy="757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16585" name="Shape 16585"/>
            <p:cNvSpPr/>
            <p:nvPr/>
          </p:nvSpPr>
          <p:spPr>
            <a:xfrm>
              <a:off x="1271409" y="165947"/>
              <a:ext cx="668867" cy="425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defTabSz="914400">
                <a:defRPr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sp>
        <p:nvSpPr>
          <p:cNvPr id="16587" name="Shape 16587"/>
          <p:cNvSpPr/>
          <p:nvPr/>
        </p:nvSpPr>
        <p:spPr>
          <a:xfrm flipV="1">
            <a:off x="2677351" y="2306484"/>
            <a:ext cx="0" cy="507964"/>
          </a:xfrm>
          <a:prstGeom prst="line">
            <a:avLst/>
          </a:prstGeom>
          <a:ln w="19050" cmpd="sng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935"/>
          </a:p>
        </p:txBody>
      </p:sp>
      <p:sp>
        <p:nvSpPr>
          <p:cNvPr id="16588" name="Shape 16588"/>
          <p:cNvSpPr/>
          <p:nvPr/>
        </p:nvSpPr>
        <p:spPr>
          <a:xfrm flipV="1">
            <a:off x="4676464" y="2306484"/>
            <a:ext cx="0" cy="507964"/>
          </a:xfrm>
          <a:prstGeom prst="line">
            <a:avLst/>
          </a:prstGeom>
          <a:ln w="19050" cmpd="sng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935"/>
          </a:p>
        </p:txBody>
      </p:sp>
      <p:sp>
        <p:nvSpPr>
          <p:cNvPr id="16589" name="Shape 16589"/>
          <p:cNvSpPr/>
          <p:nvPr/>
        </p:nvSpPr>
        <p:spPr>
          <a:xfrm flipV="1">
            <a:off x="6675576" y="2306484"/>
            <a:ext cx="0" cy="507964"/>
          </a:xfrm>
          <a:prstGeom prst="line">
            <a:avLst/>
          </a:prstGeom>
          <a:ln w="19050" cmpd="sng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935"/>
          </a:p>
        </p:txBody>
      </p:sp>
      <p:sp>
        <p:nvSpPr>
          <p:cNvPr id="16590" name="Shape 16590"/>
          <p:cNvSpPr/>
          <p:nvPr/>
        </p:nvSpPr>
        <p:spPr>
          <a:xfrm flipV="1">
            <a:off x="8674691" y="2306484"/>
            <a:ext cx="0" cy="507964"/>
          </a:xfrm>
          <a:prstGeom prst="line">
            <a:avLst/>
          </a:prstGeom>
          <a:ln w="19050" cmpd="sng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935"/>
          </a:p>
        </p:txBody>
      </p:sp>
      <p:sp>
        <p:nvSpPr>
          <p:cNvPr id="16591" name="Shape 16591"/>
          <p:cNvSpPr/>
          <p:nvPr/>
        </p:nvSpPr>
        <p:spPr>
          <a:xfrm>
            <a:off x="3177128" y="3721859"/>
            <a:ext cx="498345" cy="507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5" h="21568" extrusionOk="0">
                <a:moveTo>
                  <a:pt x="5572" y="8"/>
                </a:moveTo>
                <a:cubicBezTo>
                  <a:pt x="5171" y="48"/>
                  <a:pt x="4793" y="244"/>
                  <a:pt x="4517" y="580"/>
                </a:cubicBezTo>
                <a:lnTo>
                  <a:pt x="355" y="5652"/>
                </a:lnTo>
                <a:cubicBezTo>
                  <a:pt x="-195" y="6323"/>
                  <a:pt x="-95" y="7316"/>
                  <a:pt x="577" y="7865"/>
                </a:cubicBezTo>
                <a:cubicBezTo>
                  <a:pt x="577" y="7865"/>
                  <a:pt x="1372" y="8510"/>
                  <a:pt x="1372" y="8510"/>
                </a:cubicBezTo>
                <a:cubicBezTo>
                  <a:pt x="2045" y="9059"/>
                  <a:pt x="3042" y="8961"/>
                  <a:pt x="3592" y="8289"/>
                </a:cubicBezTo>
                <a:lnTo>
                  <a:pt x="7755" y="3217"/>
                </a:lnTo>
                <a:cubicBezTo>
                  <a:pt x="8305" y="2545"/>
                  <a:pt x="8206" y="1570"/>
                  <a:pt x="7533" y="1022"/>
                </a:cubicBezTo>
                <a:lnTo>
                  <a:pt x="6737" y="358"/>
                </a:lnTo>
                <a:cubicBezTo>
                  <a:pt x="6401" y="84"/>
                  <a:pt x="5973" y="-32"/>
                  <a:pt x="5572" y="8"/>
                </a:cubicBezTo>
                <a:close/>
                <a:moveTo>
                  <a:pt x="14563" y="8"/>
                </a:moveTo>
                <a:cubicBezTo>
                  <a:pt x="14161" y="37"/>
                  <a:pt x="13774" y="215"/>
                  <a:pt x="13490" y="543"/>
                </a:cubicBezTo>
                <a:lnTo>
                  <a:pt x="12824" y="1336"/>
                </a:lnTo>
                <a:cubicBezTo>
                  <a:pt x="12256" y="1992"/>
                  <a:pt x="12313" y="2982"/>
                  <a:pt x="12972" y="3549"/>
                </a:cubicBezTo>
                <a:lnTo>
                  <a:pt x="17948" y="7828"/>
                </a:lnTo>
                <a:cubicBezTo>
                  <a:pt x="18607" y="8396"/>
                  <a:pt x="19600" y="8318"/>
                  <a:pt x="20168" y="7662"/>
                </a:cubicBezTo>
                <a:lnTo>
                  <a:pt x="20834" y="6887"/>
                </a:lnTo>
                <a:cubicBezTo>
                  <a:pt x="21405" y="6233"/>
                  <a:pt x="21344" y="5241"/>
                  <a:pt x="20686" y="4674"/>
                </a:cubicBezTo>
                <a:lnTo>
                  <a:pt x="15710" y="395"/>
                </a:lnTo>
                <a:cubicBezTo>
                  <a:pt x="15381" y="111"/>
                  <a:pt x="14965" y="-21"/>
                  <a:pt x="14563" y="8"/>
                </a:cubicBezTo>
                <a:close/>
                <a:moveTo>
                  <a:pt x="12398" y="4176"/>
                </a:moveTo>
                <a:cubicBezTo>
                  <a:pt x="12157" y="4081"/>
                  <a:pt x="11866" y="4193"/>
                  <a:pt x="11769" y="4434"/>
                </a:cubicBezTo>
                <a:cubicBezTo>
                  <a:pt x="11766" y="4442"/>
                  <a:pt x="11475" y="5148"/>
                  <a:pt x="10789" y="5246"/>
                </a:cubicBezTo>
                <a:cubicBezTo>
                  <a:pt x="10634" y="5269"/>
                  <a:pt x="10432" y="5266"/>
                  <a:pt x="10197" y="5264"/>
                </a:cubicBezTo>
                <a:cubicBezTo>
                  <a:pt x="9161" y="5257"/>
                  <a:pt x="7431" y="5249"/>
                  <a:pt x="5960" y="7459"/>
                </a:cubicBezTo>
                <a:cubicBezTo>
                  <a:pt x="5368" y="8347"/>
                  <a:pt x="5158" y="8982"/>
                  <a:pt x="5294" y="9525"/>
                </a:cubicBezTo>
                <a:cubicBezTo>
                  <a:pt x="5396" y="9930"/>
                  <a:pt x="5662" y="10292"/>
                  <a:pt x="6164" y="10521"/>
                </a:cubicBezTo>
                <a:cubicBezTo>
                  <a:pt x="6690" y="10757"/>
                  <a:pt x="7775" y="10541"/>
                  <a:pt x="8883" y="8953"/>
                </a:cubicBezTo>
                <a:cubicBezTo>
                  <a:pt x="9655" y="9587"/>
                  <a:pt x="11336" y="10748"/>
                  <a:pt x="13083" y="10631"/>
                </a:cubicBezTo>
                <a:cubicBezTo>
                  <a:pt x="13988" y="10571"/>
                  <a:pt x="14770" y="10185"/>
                  <a:pt x="15432" y="9469"/>
                </a:cubicBezTo>
                <a:lnTo>
                  <a:pt x="18688" y="11978"/>
                </a:lnTo>
                <a:lnTo>
                  <a:pt x="17504" y="13361"/>
                </a:lnTo>
                <a:lnTo>
                  <a:pt x="17486" y="13361"/>
                </a:lnTo>
                <a:lnTo>
                  <a:pt x="14840" y="11166"/>
                </a:lnTo>
                <a:lnTo>
                  <a:pt x="14193" y="11941"/>
                </a:lnTo>
                <a:lnTo>
                  <a:pt x="16857" y="14154"/>
                </a:lnTo>
                <a:lnTo>
                  <a:pt x="15710" y="15500"/>
                </a:lnTo>
                <a:lnTo>
                  <a:pt x="11880" y="12180"/>
                </a:lnTo>
                <a:lnTo>
                  <a:pt x="11214" y="12937"/>
                </a:lnTo>
                <a:lnTo>
                  <a:pt x="15062" y="16275"/>
                </a:lnTo>
                <a:lnTo>
                  <a:pt x="13582" y="18027"/>
                </a:lnTo>
                <a:lnTo>
                  <a:pt x="4906" y="10926"/>
                </a:lnTo>
                <a:cubicBezTo>
                  <a:pt x="4890" y="10915"/>
                  <a:pt x="4884" y="10917"/>
                  <a:pt x="4869" y="10908"/>
                </a:cubicBezTo>
                <a:cubicBezTo>
                  <a:pt x="4864" y="10902"/>
                  <a:pt x="4856" y="10895"/>
                  <a:pt x="4850" y="10889"/>
                </a:cubicBezTo>
                <a:cubicBezTo>
                  <a:pt x="4643" y="10711"/>
                  <a:pt x="4328" y="10738"/>
                  <a:pt x="4147" y="10945"/>
                </a:cubicBezTo>
                <a:lnTo>
                  <a:pt x="725" y="14910"/>
                </a:lnTo>
                <a:cubicBezTo>
                  <a:pt x="546" y="15117"/>
                  <a:pt x="556" y="15413"/>
                  <a:pt x="762" y="15592"/>
                </a:cubicBezTo>
                <a:lnTo>
                  <a:pt x="7459" y="21439"/>
                </a:lnTo>
                <a:cubicBezTo>
                  <a:pt x="7552" y="21520"/>
                  <a:pt x="7676" y="21568"/>
                  <a:pt x="7792" y="21568"/>
                </a:cubicBezTo>
                <a:cubicBezTo>
                  <a:pt x="7928" y="21568"/>
                  <a:pt x="8064" y="21509"/>
                  <a:pt x="8162" y="21402"/>
                </a:cubicBezTo>
                <a:lnTo>
                  <a:pt x="11085" y="18193"/>
                </a:lnTo>
                <a:cubicBezTo>
                  <a:pt x="11099" y="18180"/>
                  <a:pt x="11111" y="18151"/>
                  <a:pt x="11122" y="18138"/>
                </a:cubicBezTo>
                <a:lnTo>
                  <a:pt x="11418" y="17806"/>
                </a:lnTo>
                <a:lnTo>
                  <a:pt x="13194" y="19263"/>
                </a:lnTo>
                <a:cubicBezTo>
                  <a:pt x="13403" y="19438"/>
                  <a:pt x="13721" y="19417"/>
                  <a:pt x="13897" y="19207"/>
                </a:cubicBezTo>
                <a:lnTo>
                  <a:pt x="19835" y="12144"/>
                </a:lnTo>
                <a:cubicBezTo>
                  <a:pt x="19923" y="12040"/>
                  <a:pt x="19961" y="11909"/>
                  <a:pt x="19946" y="11775"/>
                </a:cubicBezTo>
                <a:cubicBezTo>
                  <a:pt x="19931" y="11640"/>
                  <a:pt x="19869" y="11524"/>
                  <a:pt x="19761" y="11443"/>
                </a:cubicBezTo>
                <a:lnTo>
                  <a:pt x="15876" y="8473"/>
                </a:lnTo>
                <a:cubicBezTo>
                  <a:pt x="15445" y="8216"/>
                  <a:pt x="15248" y="8311"/>
                  <a:pt x="14951" y="8584"/>
                </a:cubicBezTo>
                <a:cubicBezTo>
                  <a:pt x="14405" y="9284"/>
                  <a:pt x="13766" y="9639"/>
                  <a:pt x="13009" y="9691"/>
                </a:cubicBezTo>
                <a:cubicBezTo>
                  <a:pt x="11105" y="9818"/>
                  <a:pt x="9125" y="7903"/>
                  <a:pt x="9105" y="7883"/>
                </a:cubicBezTo>
                <a:cubicBezTo>
                  <a:pt x="9002" y="7781"/>
                  <a:pt x="8845" y="7734"/>
                  <a:pt x="8698" y="7754"/>
                </a:cubicBezTo>
                <a:cubicBezTo>
                  <a:pt x="8553" y="7776"/>
                  <a:pt x="8437" y="7866"/>
                  <a:pt x="8365" y="7994"/>
                </a:cubicBezTo>
                <a:cubicBezTo>
                  <a:pt x="7644" y="9283"/>
                  <a:pt x="6759" y="9800"/>
                  <a:pt x="6497" y="9617"/>
                </a:cubicBezTo>
                <a:cubicBezTo>
                  <a:pt x="6282" y="9478"/>
                  <a:pt x="6236" y="9357"/>
                  <a:pt x="6219" y="9285"/>
                </a:cubicBezTo>
                <a:cubicBezTo>
                  <a:pt x="6174" y="9111"/>
                  <a:pt x="6221" y="8750"/>
                  <a:pt x="6737" y="7975"/>
                </a:cubicBezTo>
                <a:cubicBezTo>
                  <a:pt x="7926" y="6189"/>
                  <a:pt x="9173" y="6197"/>
                  <a:pt x="10178" y="6205"/>
                </a:cubicBezTo>
                <a:cubicBezTo>
                  <a:pt x="10443" y="6207"/>
                  <a:pt x="10709" y="6220"/>
                  <a:pt x="10937" y="6186"/>
                </a:cubicBezTo>
                <a:cubicBezTo>
                  <a:pt x="12169" y="6008"/>
                  <a:pt x="12637" y="4835"/>
                  <a:pt x="12657" y="4785"/>
                </a:cubicBezTo>
                <a:cubicBezTo>
                  <a:pt x="12753" y="4544"/>
                  <a:pt x="12641" y="4271"/>
                  <a:pt x="12398" y="4176"/>
                </a:cubicBezTo>
                <a:close/>
                <a:moveTo>
                  <a:pt x="4647" y="11922"/>
                </a:moveTo>
                <a:lnTo>
                  <a:pt x="10715" y="16957"/>
                </a:lnTo>
                <a:cubicBezTo>
                  <a:pt x="10715" y="16957"/>
                  <a:pt x="7699" y="20332"/>
                  <a:pt x="7699" y="20332"/>
                </a:cubicBezTo>
                <a:lnTo>
                  <a:pt x="6349" y="19115"/>
                </a:lnTo>
                <a:lnTo>
                  <a:pt x="8643" y="16533"/>
                </a:lnTo>
                <a:lnTo>
                  <a:pt x="7903" y="15851"/>
                </a:lnTo>
                <a:lnTo>
                  <a:pt x="5609" y="18414"/>
                </a:lnTo>
                <a:lnTo>
                  <a:pt x="4258" y="17215"/>
                </a:lnTo>
                <a:lnTo>
                  <a:pt x="6460" y="14781"/>
                </a:lnTo>
                <a:lnTo>
                  <a:pt x="5720" y="14099"/>
                </a:lnTo>
                <a:lnTo>
                  <a:pt x="3537" y="16570"/>
                </a:lnTo>
                <a:lnTo>
                  <a:pt x="1742" y="15076"/>
                </a:lnTo>
                <a:lnTo>
                  <a:pt x="4647" y="1192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6592" name="Shape 16592"/>
          <p:cNvSpPr/>
          <p:nvPr/>
        </p:nvSpPr>
        <p:spPr>
          <a:xfrm>
            <a:off x="1371347" y="3354224"/>
            <a:ext cx="516389" cy="555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0445" y="0"/>
                  <a:pt x="10248" y="183"/>
                  <a:pt x="10248" y="414"/>
                </a:cubicBezTo>
                <a:lnTo>
                  <a:pt x="10248" y="1672"/>
                </a:lnTo>
                <a:cubicBezTo>
                  <a:pt x="10248" y="1904"/>
                  <a:pt x="10445" y="2086"/>
                  <a:pt x="10693" y="2086"/>
                </a:cubicBezTo>
                <a:cubicBezTo>
                  <a:pt x="10941" y="2086"/>
                  <a:pt x="11156" y="1904"/>
                  <a:pt x="11156" y="1672"/>
                </a:cubicBezTo>
                <a:lnTo>
                  <a:pt x="11156" y="414"/>
                </a:lnTo>
                <a:cubicBezTo>
                  <a:pt x="11156" y="183"/>
                  <a:pt x="10941" y="0"/>
                  <a:pt x="10693" y="0"/>
                </a:cubicBezTo>
                <a:close/>
                <a:moveTo>
                  <a:pt x="5356" y="1109"/>
                </a:moveTo>
                <a:cubicBezTo>
                  <a:pt x="5140" y="1224"/>
                  <a:pt x="5055" y="1489"/>
                  <a:pt x="5178" y="1688"/>
                </a:cubicBezTo>
                <a:cubicBezTo>
                  <a:pt x="5178" y="1688"/>
                  <a:pt x="5854" y="2781"/>
                  <a:pt x="5854" y="2781"/>
                </a:cubicBezTo>
                <a:cubicBezTo>
                  <a:pt x="5939" y="2914"/>
                  <a:pt x="6090" y="2979"/>
                  <a:pt x="6245" y="2979"/>
                </a:cubicBezTo>
                <a:cubicBezTo>
                  <a:pt x="6321" y="2979"/>
                  <a:pt x="6406" y="2968"/>
                  <a:pt x="6476" y="2930"/>
                </a:cubicBezTo>
                <a:cubicBezTo>
                  <a:pt x="6693" y="2814"/>
                  <a:pt x="6761" y="2552"/>
                  <a:pt x="6637" y="2350"/>
                </a:cubicBezTo>
                <a:lnTo>
                  <a:pt x="5960" y="1274"/>
                </a:lnTo>
                <a:cubicBezTo>
                  <a:pt x="5837" y="1073"/>
                  <a:pt x="5571" y="993"/>
                  <a:pt x="5356" y="1109"/>
                </a:cubicBezTo>
                <a:close/>
                <a:moveTo>
                  <a:pt x="16156" y="1109"/>
                </a:moveTo>
                <a:cubicBezTo>
                  <a:pt x="15941" y="993"/>
                  <a:pt x="15656" y="1073"/>
                  <a:pt x="15533" y="1274"/>
                </a:cubicBezTo>
                <a:lnTo>
                  <a:pt x="14857" y="2350"/>
                </a:lnTo>
                <a:cubicBezTo>
                  <a:pt x="14733" y="2549"/>
                  <a:pt x="14819" y="2813"/>
                  <a:pt x="15035" y="2930"/>
                </a:cubicBezTo>
                <a:cubicBezTo>
                  <a:pt x="15104" y="2967"/>
                  <a:pt x="15173" y="2979"/>
                  <a:pt x="15248" y="2979"/>
                </a:cubicBezTo>
                <a:cubicBezTo>
                  <a:pt x="15403" y="2979"/>
                  <a:pt x="15555" y="2914"/>
                  <a:pt x="15640" y="2781"/>
                </a:cubicBezTo>
                <a:lnTo>
                  <a:pt x="16316" y="1688"/>
                </a:lnTo>
                <a:cubicBezTo>
                  <a:pt x="16441" y="1489"/>
                  <a:pt x="16371" y="1224"/>
                  <a:pt x="16156" y="1109"/>
                </a:cubicBezTo>
                <a:close/>
                <a:moveTo>
                  <a:pt x="11102" y="3178"/>
                </a:moveTo>
                <a:cubicBezTo>
                  <a:pt x="7179" y="3178"/>
                  <a:pt x="3986" y="6054"/>
                  <a:pt x="3986" y="9583"/>
                </a:cubicBezTo>
                <a:cubicBezTo>
                  <a:pt x="3986" y="11875"/>
                  <a:pt x="4993" y="13230"/>
                  <a:pt x="5729" y="14234"/>
                </a:cubicBezTo>
                <a:cubicBezTo>
                  <a:pt x="6182" y="14852"/>
                  <a:pt x="6423" y="15220"/>
                  <a:pt x="6423" y="15592"/>
                </a:cubicBezTo>
                <a:cubicBezTo>
                  <a:pt x="6423" y="16421"/>
                  <a:pt x="6907" y="17204"/>
                  <a:pt x="7757" y="17793"/>
                </a:cubicBezTo>
                <a:cubicBezTo>
                  <a:pt x="7779" y="18285"/>
                  <a:pt x="7864" y="19481"/>
                  <a:pt x="7864" y="19481"/>
                </a:cubicBezTo>
                <a:cubicBezTo>
                  <a:pt x="7879" y="19824"/>
                  <a:pt x="8057" y="20529"/>
                  <a:pt x="9323" y="20921"/>
                </a:cubicBezTo>
                <a:cubicBezTo>
                  <a:pt x="9471" y="21125"/>
                  <a:pt x="9672" y="21302"/>
                  <a:pt x="9910" y="21451"/>
                </a:cubicBezTo>
                <a:cubicBezTo>
                  <a:pt x="10059" y="21544"/>
                  <a:pt x="10228" y="21600"/>
                  <a:pt x="10409" y="21600"/>
                </a:cubicBezTo>
                <a:lnTo>
                  <a:pt x="11796" y="21600"/>
                </a:lnTo>
                <a:cubicBezTo>
                  <a:pt x="11976" y="21600"/>
                  <a:pt x="12147" y="21544"/>
                  <a:pt x="12295" y="21451"/>
                </a:cubicBezTo>
                <a:cubicBezTo>
                  <a:pt x="12533" y="21302"/>
                  <a:pt x="12732" y="21125"/>
                  <a:pt x="12882" y="20921"/>
                </a:cubicBezTo>
                <a:cubicBezTo>
                  <a:pt x="14157" y="20528"/>
                  <a:pt x="14331" y="19811"/>
                  <a:pt x="14341" y="19481"/>
                </a:cubicBezTo>
                <a:cubicBezTo>
                  <a:pt x="14341" y="19481"/>
                  <a:pt x="14425" y="18285"/>
                  <a:pt x="14447" y="17793"/>
                </a:cubicBezTo>
                <a:cubicBezTo>
                  <a:pt x="15298" y="17207"/>
                  <a:pt x="15782" y="16421"/>
                  <a:pt x="15782" y="15592"/>
                </a:cubicBezTo>
                <a:cubicBezTo>
                  <a:pt x="15782" y="15223"/>
                  <a:pt x="16037" y="14858"/>
                  <a:pt x="16494" y="14234"/>
                </a:cubicBezTo>
                <a:cubicBezTo>
                  <a:pt x="17223" y="13239"/>
                  <a:pt x="18219" y="11876"/>
                  <a:pt x="18219" y="9583"/>
                </a:cubicBezTo>
                <a:cubicBezTo>
                  <a:pt x="18219" y="6054"/>
                  <a:pt x="15026" y="3178"/>
                  <a:pt x="11102" y="3178"/>
                </a:cubicBezTo>
                <a:close/>
                <a:moveTo>
                  <a:pt x="2384" y="4817"/>
                </a:moveTo>
                <a:cubicBezTo>
                  <a:pt x="2170" y="4700"/>
                  <a:pt x="1886" y="4781"/>
                  <a:pt x="1761" y="4982"/>
                </a:cubicBezTo>
                <a:cubicBezTo>
                  <a:pt x="1639" y="5180"/>
                  <a:pt x="1725" y="5427"/>
                  <a:pt x="1939" y="5545"/>
                </a:cubicBezTo>
                <a:lnTo>
                  <a:pt x="3096" y="6174"/>
                </a:lnTo>
                <a:cubicBezTo>
                  <a:pt x="3166" y="6212"/>
                  <a:pt x="3252" y="6223"/>
                  <a:pt x="3327" y="6223"/>
                </a:cubicBezTo>
                <a:cubicBezTo>
                  <a:pt x="3483" y="6223"/>
                  <a:pt x="3633" y="6160"/>
                  <a:pt x="3719" y="6025"/>
                </a:cubicBezTo>
                <a:cubicBezTo>
                  <a:pt x="3841" y="5826"/>
                  <a:pt x="3775" y="5563"/>
                  <a:pt x="3558" y="5446"/>
                </a:cubicBezTo>
                <a:lnTo>
                  <a:pt x="2384" y="4817"/>
                </a:lnTo>
                <a:close/>
                <a:moveTo>
                  <a:pt x="19607" y="4817"/>
                </a:moveTo>
                <a:lnTo>
                  <a:pt x="18451" y="5446"/>
                </a:lnTo>
                <a:cubicBezTo>
                  <a:pt x="18238" y="5563"/>
                  <a:pt x="18150" y="5826"/>
                  <a:pt x="18273" y="6025"/>
                </a:cubicBezTo>
                <a:cubicBezTo>
                  <a:pt x="18359" y="6158"/>
                  <a:pt x="18508" y="6223"/>
                  <a:pt x="18664" y="6223"/>
                </a:cubicBezTo>
                <a:cubicBezTo>
                  <a:pt x="18739" y="6223"/>
                  <a:pt x="18825" y="6212"/>
                  <a:pt x="18896" y="6174"/>
                </a:cubicBezTo>
                <a:lnTo>
                  <a:pt x="20070" y="5545"/>
                </a:lnTo>
                <a:cubicBezTo>
                  <a:pt x="20286" y="5429"/>
                  <a:pt x="20355" y="5181"/>
                  <a:pt x="20230" y="4982"/>
                </a:cubicBezTo>
                <a:cubicBezTo>
                  <a:pt x="20107" y="4782"/>
                  <a:pt x="19824" y="4700"/>
                  <a:pt x="19607" y="4817"/>
                </a:cubicBezTo>
                <a:close/>
                <a:moveTo>
                  <a:pt x="11102" y="4850"/>
                </a:moveTo>
                <a:cubicBezTo>
                  <a:pt x="14037" y="4850"/>
                  <a:pt x="16422" y="6977"/>
                  <a:pt x="16422" y="9583"/>
                </a:cubicBezTo>
                <a:cubicBezTo>
                  <a:pt x="16422" y="11359"/>
                  <a:pt x="15670" y="12378"/>
                  <a:pt x="14999" y="13291"/>
                </a:cubicBezTo>
                <a:cubicBezTo>
                  <a:pt x="14475" y="14008"/>
                  <a:pt x="13985" y="14687"/>
                  <a:pt x="13985" y="15592"/>
                </a:cubicBezTo>
                <a:cubicBezTo>
                  <a:pt x="13985" y="15989"/>
                  <a:pt x="13596" y="16317"/>
                  <a:pt x="13309" y="16502"/>
                </a:cubicBezTo>
                <a:lnTo>
                  <a:pt x="8896" y="16502"/>
                </a:lnTo>
                <a:cubicBezTo>
                  <a:pt x="8610" y="16317"/>
                  <a:pt x="8238" y="15989"/>
                  <a:pt x="8238" y="15592"/>
                </a:cubicBezTo>
                <a:cubicBezTo>
                  <a:pt x="8238" y="14687"/>
                  <a:pt x="7738" y="14016"/>
                  <a:pt x="7206" y="13291"/>
                </a:cubicBezTo>
                <a:cubicBezTo>
                  <a:pt x="6541" y="12384"/>
                  <a:pt x="5783" y="11357"/>
                  <a:pt x="5783" y="9583"/>
                </a:cubicBezTo>
                <a:cubicBezTo>
                  <a:pt x="5783" y="6979"/>
                  <a:pt x="8171" y="4852"/>
                  <a:pt x="11102" y="4850"/>
                </a:cubicBezTo>
                <a:close/>
                <a:moveTo>
                  <a:pt x="10764" y="6356"/>
                </a:moveTo>
                <a:cubicBezTo>
                  <a:pt x="10078" y="6356"/>
                  <a:pt x="9679" y="6681"/>
                  <a:pt x="9679" y="7332"/>
                </a:cubicBezTo>
                <a:lnTo>
                  <a:pt x="9679" y="8822"/>
                </a:lnTo>
                <a:cubicBezTo>
                  <a:pt x="9679" y="9011"/>
                  <a:pt x="9704" y="9214"/>
                  <a:pt x="9732" y="9418"/>
                </a:cubicBezTo>
                <a:cubicBezTo>
                  <a:pt x="9732" y="9418"/>
                  <a:pt x="10159" y="12397"/>
                  <a:pt x="10159" y="12397"/>
                </a:cubicBezTo>
                <a:cubicBezTo>
                  <a:pt x="10212" y="12768"/>
                  <a:pt x="10407" y="12877"/>
                  <a:pt x="10764" y="12877"/>
                </a:cubicBezTo>
                <a:cubicBezTo>
                  <a:pt x="11119" y="12877"/>
                  <a:pt x="11316" y="12768"/>
                  <a:pt x="11369" y="12397"/>
                </a:cubicBezTo>
                <a:lnTo>
                  <a:pt x="11796" y="9418"/>
                </a:lnTo>
                <a:cubicBezTo>
                  <a:pt x="11824" y="9214"/>
                  <a:pt x="11850" y="9011"/>
                  <a:pt x="11850" y="8822"/>
                </a:cubicBezTo>
                <a:lnTo>
                  <a:pt x="11850" y="7332"/>
                </a:lnTo>
                <a:cubicBezTo>
                  <a:pt x="11850" y="6681"/>
                  <a:pt x="11450" y="6356"/>
                  <a:pt x="10764" y="6356"/>
                </a:cubicBezTo>
                <a:close/>
                <a:moveTo>
                  <a:pt x="445" y="9534"/>
                </a:moveTo>
                <a:cubicBezTo>
                  <a:pt x="197" y="9534"/>
                  <a:pt x="0" y="9716"/>
                  <a:pt x="0" y="9948"/>
                </a:cubicBezTo>
                <a:cubicBezTo>
                  <a:pt x="0" y="10178"/>
                  <a:pt x="197" y="10378"/>
                  <a:pt x="445" y="10378"/>
                </a:cubicBezTo>
                <a:lnTo>
                  <a:pt x="1797" y="10378"/>
                </a:lnTo>
                <a:cubicBezTo>
                  <a:pt x="2048" y="10378"/>
                  <a:pt x="2242" y="10178"/>
                  <a:pt x="2242" y="9948"/>
                </a:cubicBezTo>
                <a:cubicBezTo>
                  <a:pt x="2242" y="9716"/>
                  <a:pt x="2048" y="9534"/>
                  <a:pt x="1797" y="9534"/>
                </a:cubicBezTo>
                <a:lnTo>
                  <a:pt x="445" y="9534"/>
                </a:lnTo>
                <a:close/>
                <a:moveTo>
                  <a:pt x="19803" y="9534"/>
                </a:moveTo>
                <a:cubicBezTo>
                  <a:pt x="19554" y="9534"/>
                  <a:pt x="19358" y="9716"/>
                  <a:pt x="19358" y="9948"/>
                </a:cubicBezTo>
                <a:cubicBezTo>
                  <a:pt x="19358" y="10178"/>
                  <a:pt x="19554" y="10378"/>
                  <a:pt x="19803" y="10378"/>
                </a:cubicBezTo>
                <a:lnTo>
                  <a:pt x="21155" y="10378"/>
                </a:lnTo>
                <a:cubicBezTo>
                  <a:pt x="21403" y="10378"/>
                  <a:pt x="21600" y="10178"/>
                  <a:pt x="21600" y="9948"/>
                </a:cubicBezTo>
                <a:cubicBezTo>
                  <a:pt x="21600" y="9716"/>
                  <a:pt x="21403" y="9534"/>
                  <a:pt x="21155" y="9534"/>
                </a:cubicBezTo>
                <a:lnTo>
                  <a:pt x="19803" y="9534"/>
                </a:lnTo>
                <a:close/>
                <a:moveTo>
                  <a:pt x="3096" y="13291"/>
                </a:moveTo>
                <a:lnTo>
                  <a:pt x="1939" y="13920"/>
                </a:lnTo>
                <a:cubicBezTo>
                  <a:pt x="1723" y="14036"/>
                  <a:pt x="1639" y="14301"/>
                  <a:pt x="1761" y="14499"/>
                </a:cubicBezTo>
                <a:cubicBezTo>
                  <a:pt x="1845" y="14636"/>
                  <a:pt x="1999" y="14714"/>
                  <a:pt x="2153" y="14714"/>
                </a:cubicBezTo>
                <a:cubicBezTo>
                  <a:pt x="2231" y="14714"/>
                  <a:pt x="2313" y="14687"/>
                  <a:pt x="2384" y="14648"/>
                </a:cubicBezTo>
                <a:lnTo>
                  <a:pt x="3558" y="14019"/>
                </a:lnTo>
                <a:cubicBezTo>
                  <a:pt x="3771" y="13901"/>
                  <a:pt x="3841" y="13655"/>
                  <a:pt x="3719" y="13457"/>
                </a:cubicBezTo>
                <a:cubicBezTo>
                  <a:pt x="3595" y="13254"/>
                  <a:pt x="3312" y="13175"/>
                  <a:pt x="3096" y="13291"/>
                </a:cubicBezTo>
                <a:close/>
                <a:moveTo>
                  <a:pt x="18896" y="13291"/>
                </a:moveTo>
                <a:cubicBezTo>
                  <a:pt x="18682" y="13175"/>
                  <a:pt x="18400" y="13254"/>
                  <a:pt x="18273" y="13457"/>
                </a:cubicBezTo>
                <a:cubicBezTo>
                  <a:pt x="18150" y="13654"/>
                  <a:pt x="18238" y="13902"/>
                  <a:pt x="18451" y="14019"/>
                </a:cubicBezTo>
                <a:lnTo>
                  <a:pt x="19607" y="14648"/>
                </a:lnTo>
                <a:cubicBezTo>
                  <a:pt x="19678" y="14687"/>
                  <a:pt x="19763" y="14714"/>
                  <a:pt x="19839" y="14714"/>
                </a:cubicBezTo>
                <a:cubicBezTo>
                  <a:pt x="19994" y="14714"/>
                  <a:pt x="20145" y="14633"/>
                  <a:pt x="20230" y="14499"/>
                </a:cubicBezTo>
                <a:cubicBezTo>
                  <a:pt x="20355" y="14299"/>
                  <a:pt x="20286" y="14036"/>
                  <a:pt x="20070" y="13920"/>
                </a:cubicBezTo>
                <a:lnTo>
                  <a:pt x="18896" y="13291"/>
                </a:lnTo>
                <a:close/>
                <a:moveTo>
                  <a:pt x="10800" y="13771"/>
                </a:moveTo>
                <a:cubicBezTo>
                  <a:pt x="10183" y="13771"/>
                  <a:pt x="9679" y="14240"/>
                  <a:pt x="9679" y="14814"/>
                </a:cubicBezTo>
                <a:cubicBezTo>
                  <a:pt x="9679" y="15388"/>
                  <a:pt x="10183" y="15857"/>
                  <a:pt x="10800" y="15857"/>
                </a:cubicBezTo>
                <a:cubicBezTo>
                  <a:pt x="11417" y="15857"/>
                  <a:pt x="11921" y="15388"/>
                  <a:pt x="11921" y="14814"/>
                </a:cubicBezTo>
                <a:cubicBezTo>
                  <a:pt x="11921" y="14240"/>
                  <a:pt x="11417" y="13771"/>
                  <a:pt x="10800" y="1377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6593" name="Shape 16593"/>
          <p:cNvSpPr/>
          <p:nvPr/>
        </p:nvSpPr>
        <p:spPr>
          <a:xfrm>
            <a:off x="5251919" y="4177665"/>
            <a:ext cx="595756" cy="446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2" y="6304"/>
                </a:moveTo>
                <a:lnTo>
                  <a:pt x="15533" y="3878"/>
                </a:lnTo>
                <a:lnTo>
                  <a:pt x="17085" y="2155"/>
                </a:lnTo>
                <a:lnTo>
                  <a:pt x="20193" y="6304"/>
                </a:lnTo>
                <a:cubicBezTo>
                  <a:pt x="20193" y="6304"/>
                  <a:pt x="17352" y="6304"/>
                  <a:pt x="17352" y="6304"/>
                </a:cubicBezTo>
                <a:close/>
                <a:moveTo>
                  <a:pt x="13025" y="16641"/>
                </a:moveTo>
                <a:lnTo>
                  <a:pt x="17266" y="7202"/>
                </a:lnTo>
                <a:lnTo>
                  <a:pt x="19666" y="7202"/>
                </a:lnTo>
                <a:cubicBezTo>
                  <a:pt x="19666" y="7202"/>
                  <a:pt x="13025" y="16641"/>
                  <a:pt x="13025" y="16641"/>
                </a:cubicBezTo>
                <a:close/>
                <a:moveTo>
                  <a:pt x="11512" y="18249"/>
                </a:moveTo>
                <a:lnTo>
                  <a:pt x="13170" y="7202"/>
                </a:lnTo>
                <a:lnTo>
                  <a:pt x="16479" y="7202"/>
                </a:lnTo>
                <a:cubicBezTo>
                  <a:pt x="16479" y="7202"/>
                  <a:pt x="11512" y="18249"/>
                  <a:pt x="11512" y="18249"/>
                </a:cubicBezTo>
                <a:close/>
                <a:moveTo>
                  <a:pt x="9119" y="7202"/>
                </a:moveTo>
                <a:lnTo>
                  <a:pt x="12481" y="7202"/>
                </a:lnTo>
                <a:lnTo>
                  <a:pt x="10800" y="18418"/>
                </a:lnTo>
                <a:cubicBezTo>
                  <a:pt x="10800" y="18418"/>
                  <a:pt x="9119" y="7202"/>
                  <a:pt x="9119" y="7202"/>
                </a:cubicBezTo>
                <a:close/>
                <a:moveTo>
                  <a:pt x="5118" y="7202"/>
                </a:moveTo>
                <a:lnTo>
                  <a:pt x="8430" y="7202"/>
                </a:lnTo>
                <a:lnTo>
                  <a:pt x="10085" y="18249"/>
                </a:lnTo>
                <a:cubicBezTo>
                  <a:pt x="10085" y="18249"/>
                  <a:pt x="5118" y="7202"/>
                  <a:pt x="5118" y="7202"/>
                </a:cubicBezTo>
                <a:close/>
                <a:moveTo>
                  <a:pt x="1935" y="7202"/>
                </a:moveTo>
                <a:lnTo>
                  <a:pt x="4330" y="7202"/>
                </a:lnTo>
                <a:lnTo>
                  <a:pt x="8575" y="16635"/>
                </a:lnTo>
                <a:cubicBezTo>
                  <a:pt x="8575" y="16635"/>
                  <a:pt x="1935" y="7202"/>
                  <a:pt x="1935" y="7202"/>
                </a:cubicBezTo>
                <a:close/>
                <a:moveTo>
                  <a:pt x="4512" y="2150"/>
                </a:moveTo>
                <a:lnTo>
                  <a:pt x="6067" y="3878"/>
                </a:lnTo>
                <a:lnTo>
                  <a:pt x="4248" y="6304"/>
                </a:lnTo>
                <a:lnTo>
                  <a:pt x="1354" y="6304"/>
                </a:lnTo>
                <a:cubicBezTo>
                  <a:pt x="1354" y="6304"/>
                  <a:pt x="4512" y="2150"/>
                  <a:pt x="4512" y="2150"/>
                </a:cubicBezTo>
                <a:close/>
                <a:moveTo>
                  <a:pt x="7623" y="1802"/>
                </a:moveTo>
                <a:lnTo>
                  <a:pt x="6545" y="3240"/>
                </a:lnTo>
                <a:lnTo>
                  <a:pt x="5250" y="1802"/>
                </a:lnTo>
                <a:cubicBezTo>
                  <a:pt x="5250" y="1802"/>
                  <a:pt x="7623" y="1802"/>
                  <a:pt x="7623" y="1802"/>
                </a:cubicBezTo>
                <a:close/>
                <a:moveTo>
                  <a:pt x="8250" y="6304"/>
                </a:moveTo>
                <a:lnTo>
                  <a:pt x="5200" y="6304"/>
                </a:lnTo>
                <a:lnTo>
                  <a:pt x="6586" y="4458"/>
                </a:lnTo>
                <a:cubicBezTo>
                  <a:pt x="6586" y="4458"/>
                  <a:pt x="8250" y="6304"/>
                  <a:pt x="8250" y="6304"/>
                </a:cubicBezTo>
                <a:close/>
                <a:moveTo>
                  <a:pt x="10273" y="4054"/>
                </a:moveTo>
                <a:lnTo>
                  <a:pt x="8772" y="5716"/>
                </a:lnTo>
                <a:lnTo>
                  <a:pt x="7065" y="3817"/>
                </a:lnTo>
                <a:lnTo>
                  <a:pt x="8427" y="2000"/>
                </a:lnTo>
                <a:cubicBezTo>
                  <a:pt x="8427" y="2000"/>
                  <a:pt x="10273" y="4054"/>
                  <a:pt x="10273" y="4054"/>
                </a:cubicBezTo>
                <a:close/>
                <a:moveTo>
                  <a:pt x="12297" y="1802"/>
                </a:moveTo>
                <a:lnTo>
                  <a:pt x="10800" y="3464"/>
                </a:lnTo>
                <a:lnTo>
                  <a:pt x="9302" y="1802"/>
                </a:lnTo>
                <a:cubicBezTo>
                  <a:pt x="9302" y="1802"/>
                  <a:pt x="12297" y="1802"/>
                  <a:pt x="12297" y="1802"/>
                </a:cubicBezTo>
                <a:close/>
                <a:moveTo>
                  <a:pt x="12297" y="6304"/>
                </a:moveTo>
                <a:lnTo>
                  <a:pt x="9302" y="6304"/>
                </a:lnTo>
                <a:lnTo>
                  <a:pt x="10800" y="4638"/>
                </a:lnTo>
                <a:cubicBezTo>
                  <a:pt x="10800" y="4638"/>
                  <a:pt x="12297" y="6304"/>
                  <a:pt x="12297" y="6304"/>
                </a:cubicBezTo>
                <a:close/>
                <a:moveTo>
                  <a:pt x="14533" y="3817"/>
                </a:moveTo>
                <a:lnTo>
                  <a:pt x="12824" y="5716"/>
                </a:lnTo>
                <a:lnTo>
                  <a:pt x="11327" y="4054"/>
                </a:lnTo>
                <a:lnTo>
                  <a:pt x="13170" y="2000"/>
                </a:lnTo>
                <a:cubicBezTo>
                  <a:pt x="13170" y="2000"/>
                  <a:pt x="14533" y="3817"/>
                  <a:pt x="14533" y="3817"/>
                </a:cubicBezTo>
                <a:close/>
                <a:moveTo>
                  <a:pt x="16397" y="6304"/>
                </a:moveTo>
                <a:lnTo>
                  <a:pt x="13351" y="6304"/>
                </a:lnTo>
                <a:lnTo>
                  <a:pt x="15012" y="4458"/>
                </a:lnTo>
                <a:cubicBezTo>
                  <a:pt x="15012" y="4458"/>
                  <a:pt x="16397" y="6304"/>
                  <a:pt x="16397" y="6304"/>
                </a:cubicBezTo>
                <a:close/>
                <a:moveTo>
                  <a:pt x="16346" y="1802"/>
                </a:moveTo>
                <a:lnTo>
                  <a:pt x="15055" y="3240"/>
                </a:lnTo>
                <a:lnTo>
                  <a:pt x="13976" y="1802"/>
                </a:lnTo>
                <a:cubicBezTo>
                  <a:pt x="13976" y="1802"/>
                  <a:pt x="16346" y="1802"/>
                  <a:pt x="16346" y="1802"/>
                </a:cubicBezTo>
                <a:close/>
                <a:moveTo>
                  <a:pt x="21205" y="5104"/>
                </a:moveTo>
                <a:lnTo>
                  <a:pt x="17773" y="528"/>
                </a:lnTo>
                <a:cubicBezTo>
                  <a:pt x="17520" y="190"/>
                  <a:pt x="17178" y="0"/>
                  <a:pt x="16822" y="0"/>
                </a:cubicBezTo>
                <a:lnTo>
                  <a:pt x="4778" y="0"/>
                </a:lnTo>
                <a:cubicBezTo>
                  <a:pt x="4423" y="0"/>
                  <a:pt x="4077" y="190"/>
                  <a:pt x="3827" y="528"/>
                </a:cubicBezTo>
                <a:lnTo>
                  <a:pt x="396" y="5104"/>
                </a:lnTo>
                <a:cubicBezTo>
                  <a:pt x="132" y="5457"/>
                  <a:pt x="0" y="5923"/>
                  <a:pt x="0" y="6388"/>
                </a:cubicBezTo>
                <a:cubicBezTo>
                  <a:pt x="3" y="6811"/>
                  <a:pt x="116" y="7233"/>
                  <a:pt x="343" y="7570"/>
                </a:cubicBezTo>
                <a:lnTo>
                  <a:pt x="9792" y="20997"/>
                </a:lnTo>
                <a:cubicBezTo>
                  <a:pt x="10045" y="21380"/>
                  <a:pt x="10414" y="21600"/>
                  <a:pt x="10800" y="21600"/>
                </a:cubicBezTo>
                <a:cubicBezTo>
                  <a:pt x="11186" y="21600"/>
                  <a:pt x="11551" y="21380"/>
                  <a:pt x="11808" y="20997"/>
                </a:cubicBezTo>
                <a:lnTo>
                  <a:pt x="21257" y="7570"/>
                </a:lnTo>
                <a:cubicBezTo>
                  <a:pt x="21488" y="7228"/>
                  <a:pt x="21600" y="6792"/>
                  <a:pt x="21600" y="6358"/>
                </a:cubicBezTo>
                <a:cubicBezTo>
                  <a:pt x="21597" y="5905"/>
                  <a:pt x="21462" y="5447"/>
                  <a:pt x="21205" y="5104"/>
                </a:cubicBezTo>
                <a:cubicBezTo>
                  <a:pt x="21205" y="5104"/>
                  <a:pt x="21205" y="5104"/>
                  <a:pt x="21205" y="510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6594" name="Shape 16594"/>
          <p:cNvSpPr/>
          <p:nvPr/>
        </p:nvSpPr>
        <p:spPr>
          <a:xfrm>
            <a:off x="7345485" y="4010827"/>
            <a:ext cx="273083" cy="273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48" y="9448"/>
                </a:moveTo>
                <a:cubicBezTo>
                  <a:pt x="20248" y="9822"/>
                  <a:pt x="19946" y="10124"/>
                  <a:pt x="19572" y="10124"/>
                </a:cubicBezTo>
                <a:lnTo>
                  <a:pt x="18324" y="10124"/>
                </a:lnTo>
                <a:lnTo>
                  <a:pt x="15622" y="5398"/>
                </a:lnTo>
                <a:lnTo>
                  <a:pt x="17550" y="5398"/>
                </a:lnTo>
                <a:cubicBezTo>
                  <a:pt x="17760" y="5398"/>
                  <a:pt x="17962" y="5501"/>
                  <a:pt x="18086" y="5669"/>
                </a:cubicBezTo>
                <a:lnTo>
                  <a:pt x="20114" y="8372"/>
                </a:lnTo>
                <a:cubicBezTo>
                  <a:pt x="20203" y="8486"/>
                  <a:pt x="20248" y="8628"/>
                  <a:pt x="20248" y="8773"/>
                </a:cubicBezTo>
                <a:cubicBezTo>
                  <a:pt x="20248" y="8773"/>
                  <a:pt x="20248" y="9448"/>
                  <a:pt x="20248" y="9448"/>
                </a:cubicBezTo>
                <a:close/>
                <a:moveTo>
                  <a:pt x="18225" y="20249"/>
                </a:moveTo>
                <a:lnTo>
                  <a:pt x="14175" y="20249"/>
                </a:lnTo>
                <a:lnTo>
                  <a:pt x="14175" y="13500"/>
                </a:lnTo>
                <a:cubicBezTo>
                  <a:pt x="14175" y="13127"/>
                  <a:pt x="13872" y="12824"/>
                  <a:pt x="13498" y="12824"/>
                </a:cubicBezTo>
                <a:lnTo>
                  <a:pt x="8436" y="12824"/>
                </a:lnTo>
                <a:cubicBezTo>
                  <a:pt x="8065" y="12824"/>
                  <a:pt x="7760" y="13127"/>
                  <a:pt x="7760" y="13500"/>
                </a:cubicBezTo>
                <a:lnTo>
                  <a:pt x="7760" y="20249"/>
                </a:lnTo>
                <a:lnTo>
                  <a:pt x="3374" y="20249"/>
                </a:lnTo>
                <a:lnTo>
                  <a:pt x="3374" y="11476"/>
                </a:lnTo>
                <a:lnTo>
                  <a:pt x="18225" y="11476"/>
                </a:lnTo>
                <a:cubicBezTo>
                  <a:pt x="18225" y="11476"/>
                  <a:pt x="18225" y="20249"/>
                  <a:pt x="18225" y="20249"/>
                </a:cubicBezTo>
                <a:close/>
                <a:moveTo>
                  <a:pt x="13498" y="20249"/>
                </a:moveTo>
                <a:lnTo>
                  <a:pt x="8436" y="20249"/>
                </a:lnTo>
                <a:lnTo>
                  <a:pt x="8436" y="13500"/>
                </a:lnTo>
                <a:lnTo>
                  <a:pt x="13498" y="13500"/>
                </a:lnTo>
                <a:cubicBezTo>
                  <a:pt x="13498" y="13500"/>
                  <a:pt x="13498" y="20249"/>
                  <a:pt x="13498" y="20249"/>
                </a:cubicBezTo>
                <a:close/>
                <a:moveTo>
                  <a:pt x="1350" y="9448"/>
                </a:moveTo>
                <a:lnTo>
                  <a:pt x="1350" y="8773"/>
                </a:lnTo>
                <a:cubicBezTo>
                  <a:pt x="1350" y="8628"/>
                  <a:pt x="1397" y="8486"/>
                  <a:pt x="1486" y="8372"/>
                </a:cubicBezTo>
                <a:lnTo>
                  <a:pt x="3509" y="5669"/>
                </a:lnTo>
                <a:cubicBezTo>
                  <a:pt x="3638" y="5501"/>
                  <a:pt x="3835" y="5398"/>
                  <a:pt x="4050" y="5398"/>
                </a:cubicBezTo>
                <a:lnTo>
                  <a:pt x="5975" y="5398"/>
                </a:lnTo>
                <a:lnTo>
                  <a:pt x="3276" y="10124"/>
                </a:lnTo>
                <a:lnTo>
                  <a:pt x="2023" y="10124"/>
                </a:lnTo>
                <a:cubicBezTo>
                  <a:pt x="1650" y="10124"/>
                  <a:pt x="1350" y="9822"/>
                  <a:pt x="1350" y="9448"/>
                </a:cubicBezTo>
                <a:cubicBezTo>
                  <a:pt x="1350" y="9448"/>
                  <a:pt x="1350" y="9448"/>
                  <a:pt x="1350" y="9448"/>
                </a:cubicBezTo>
                <a:close/>
                <a:moveTo>
                  <a:pt x="13367" y="5398"/>
                </a:moveTo>
                <a:lnTo>
                  <a:pt x="14843" y="5398"/>
                </a:lnTo>
                <a:lnTo>
                  <a:pt x="17546" y="10124"/>
                </a:lnTo>
                <a:lnTo>
                  <a:pt x="14718" y="10124"/>
                </a:lnTo>
                <a:cubicBezTo>
                  <a:pt x="14718" y="10124"/>
                  <a:pt x="13367" y="5398"/>
                  <a:pt x="13367" y="5398"/>
                </a:cubicBezTo>
                <a:close/>
                <a:moveTo>
                  <a:pt x="11136" y="5398"/>
                </a:moveTo>
                <a:lnTo>
                  <a:pt x="12665" y="5398"/>
                </a:lnTo>
                <a:lnTo>
                  <a:pt x="14016" y="10124"/>
                </a:lnTo>
                <a:lnTo>
                  <a:pt x="11136" y="10124"/>
                </a:lnTo>
                <a:cubicBezTo>
                  <a:pt x="11136" y="10124"/>
                  <a:pt x="11136" y="5398"/>
                  <a:pt x="11136" y="5398"/>
                </a:cubicBezTo>
                <a:close/>
                <a:moveTo>
                  <a:pt x="8930" y="5398"/>
                </a:moveTo>
                <a:lnTo>
                  <a:pt x="10460" y="5398"/>
                </a:lnTo>
                <a:lnTo>
                  <a:pt x="10460" y="10124"/>
                </a:lnTo>
                <a:lnTo>
                  <a:pt x="7583" y="10124"/>
                </a:lnTo>
                <a:cubicBezTo>
                  <a:pt x="7583" y="10124"/>
                  <a:pt x="8930" y="5398"/>
                  <a:pt x="8930" y="5398"/>
                </a:cubicBezTo>
                <a:close/>
                <a:moveTo>
                  <a:pt x="6880" y="10124"/>
                </a:moveTo>
                <a:lnTo>
                  <a:pt x="4053" y="10124"/>
                </a:lnTo>
                <a:lnTo>
                  <a:pt x="6752" y="5398"/>
                </a:lnTo>
                <a:lnTo>
                  <a:pt x="8229" y="5398"/>
                </a:lnTo>
                <a:cubicBezTo>
                  <a:pt x="8229" y="5398"/>
                  <a:pt x="6880" y="10124"/>
                  <a:pt x="6880" y="10124"/>
                </a:cubicBezTo>
                <a:close/>
                <a:moveTo>
                  <a:pt x="17550" y="1351"/>
                </a:moveTo>
                <a:lnTo>
                  <a:pt x="17550" y="4050"/>
                </a:lnTo>
                <a:lnTo>
                  <a:pt x="4050" y="4050"/>
                </a:lnTo>
                <a:lnTo>
                  <a:pt x="4050" y="1351"/>
                </a:lnTo>
                <a:cubicBezTo>
                  <a:pt x="4050" y="1351"/>
                  <a:pt x="17550" y="1351"/>
                  <a:pt x="17550" y="1351"/>
                </a:cubicBezTo>
                <a:close/>
                <a:moveTo>
                  <a:pt x="21194" y="7560"/>
                </a:moveTo>
                <a:lnTo>
                  <a:pt x="19167" y="4861"/>
                </a:lnTo>
                <a:cubicBezTo>
                  <a:pt x="19089" y="4756"/>
                  <a:pt x="18997" y="4664"/>
                  <a:pt x="18898" y="4575"/>
                </a:cubicBezTo>
                <a:lnTo>
                  <a:pt x="18898" y="1351"/>
                </a:lnTo>
                <a:cubicBezTo>
                  <a:pt x="18898" y="607"/>
                  <a:pt x="18295" y="0"/>
                  <a:pt x="17550" y="0"/>
                </a:cubicBezTo>
                <a:lnTo>
                  <a:pt x="4050" y="0"/>
                </a:lnTo>
                <a:cubicBezTo>
                  <a:pt x="3302" y="0"/>
                  <a:pt x="2698" y="607"/>
                  <a:pt x="2698" y="1351"/>
                </a:cubicBezTo>
                <a:lnTo>
                  <a:pt x="2698" y="4578"/>
                </a:lnTo>
                <a:cubicBezTo>
                  <a:pt x="2603" y="4664"/>
                  <a:pt x="2508" y="4756"/>
                  <a:pt x="2428" y="4861"/>
                </a:cubicBezTo>
                <a:lnTo>
                  <a:pt x="405" y="7560"/>
                </a:lnTo>
                <a:cubicBezTo>
                  <a:pt x="144" y="7906"/>
                  <a:pt x="0" y="8338"/>
                  <a:pt x="0" y="8773"/>
                </a:cubicBezTo>
                <a:lnTo>
                  <a:pt x="0" y="9448"/>
                </a:lnTo>
                <a:cubicBezTo>
                  <a:pt x="0" y="10566"/>
                  <a:pt x="909" y="11476"/>
                  <a:pt x="2023" y="11476"/>
                </a:cubicBezTo>
                <a:lnTo>
                  <a:pt x="2023" y="20249"/>
                </a:lnTo>
                <a:cubicBezTo>
                  <a:pt x="2023" y="20993"/>
                  <a:pt x="2629" y="21600"/>
                  <a:pt x="3374" y="21600"/>
                </a:cubicBezTo>
                <a:lnTo>
                  <a:pt x="18225" y="21600"/>
                </a:lnTo>
                <a:cubicBezTo>
                  <a:pt x="18971" y="21600"/>
                  <a:pt x="19572" y="20993"/>
                  <a:pt x="19572" y="20249"/>
                </a:cubicBezTo>
                <a:lnTo>
                  <a:pt x="19572" y="11476"/>
                </a:lnTo>
                <a:cubicBezTo>
                  <a:pt x="20690" y="11476"/>
                  <a:pt x="21600" y="10566"/>
                  <a:pt x="21600" y="9448"/>
                </a:cubicBezTo>
                <a:lnTo>
                  <a:pt x="21600" y="8773"/>
                </a:lnTo>
                <a:cubicBezTo>
                  <a:pt x="21600" y="8338"/>
                  <a:pt x="21455" y="7906"/>
                  <a:pt x="21194" y="7560"/>
                </a:cubicBezTo>
                <a:cubicBezTo>
                  <a:pt x="21194" y="7560"/>
                  <a:pt x="21194" y="7560"/>
                  <a:pt x="21194" y="756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16599" name="Group 16599"/>
          <p:cNvGrpSpPr/>
          <p:nvPr/>
        </p:nvGrpSpPr>
        <p:grpSpPr>
          <a:xfrm>
            <a:off x="9063736" y="1781633"/>
            <a:ext cx="2143443" cy="2064513"/>
            <a:chOff x="-89468" y="81284"/>
            <a:chExt cx="4286884" cy="4129024"/>
          </a:xfrm>
        </p:grpSpPr>
        <p:sp>
          <p:nvSpPr>
            <p:cNvPr id="16595" name="Shape 16595"/>
            <p:cNvSpPr/>
            <p:nvPr/>
          </p:nvSpPr>
          <p:spPr>
            <a:xfrm>
              <a:off x="-89468" y="81284"/>
              <a:ext cx="4286883" cy="5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4500"/>
                </a:lnSpc>
                <a:spcBef>
                  <a:spcPts val="600"/>
                </a:spcBef>
                <a:defRPr sz="3000" spc="-180" baseline="2000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>
                <a:lnSpc>
                  <a:spcPct val="130000"/>
                </a:lnSpc>
                <a:defRPr sz="1800" spc="0" baseline="0">
                  <a:solidFill>
                    <a:srgbClr val="000000"/>
                  </a:solidFill>
                </a:defRPr>
              </a:pPr>
              <a:r>
                <a:rPr lang="en-US" sz="1465" spc="0" dirty="0" smtClean="0">
                  <a:solidFill>
                    <a:schemeClr val="bg1">
                      <a:lumMod val="50000"/>
                    </a:schemeClr>
                  </a:solidFill>
                  <a:latin typeface="Roboto Regular"/>
                  <a:cs typeface="Roboto Regular"/>
                </a:rPr>
                <a:t>Tree Process</a:t>
              </a:r>
              <a:endParaRPr lang="en-US" sz="1465" spc="0" dirty="0">
                <a:solidFill>
                  <a:schemeClr val="bg1">
                    <a:lumMod val="50000"/>
                  </a:schemeClr>
                </a:solidFill>
                <a:latin typeface="Roboto Regular"/>
                <a:cs typeface="Roboto Regular"/>
              </a:endParaRPr>
            </a:p>
          </p:txBody>
        </p:sp>
        <p:sp>
          <p:nvSpPr>
            <p:cNvPr id="16596" name="Shape 16596"/>
            <p:cNvSpPr/>
            <p:nvPr/>
          </p:nvSpPr>
          <p:spPr>
            <a:xfrm>
              <a:off x="279" y="1601896"/>
              <a:ext cx="2009986" cy="8009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6900"/>
                </a:lnSpc>
                <a:spcBef>
                  <a:spcPts val="10000"/>
                </a:spcBef>
                <a:defRPr cap="all" spc="-300" baseline="12000">
                  <a:solidFill>
                    <a:srgbClr val="02AF96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2665" spc="-113" dirty="0">
                  <a:solidFill>
                    <a:schemeClr val="accent2"/>
                  </a:solidFill>
                </a:rPr>
                <a:t>95%</a:t>
              </a:r>
            </a:p>
          </p:txBody>
        </p:sp>
        <p:sp>
          <p:nvSpPr>
            <p:cNvPr id="16597" name="Shape 16597"/>
            <p:cNvSpPr/>
            <p:nvPr/>
          </p:nvSpPr>
          <p:spPr>
            <a:xfrm>
              <a:off x="1" y="2583112"/>
              <a:ext cx="4197414" cy="16271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87500" lnSpcReduction="10000"/>
            </a:bodyPr>
            <a:lstStyle>
              <a:lvl1pPr algn="just" defTabSz="758825">
                <a:lnSpc>
                  <a:spcPct val="120000"/>
                </a:lnSpc>
                <a:defRPr sz="1655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4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of different typefaces and layouts, and in general the content filler text for layouts, non-readability is of great importance.</a:t>
              </a:r>
            </a:p>
          </p:txBody>
        </p:sp>
        <p:sp>
          <p:nvSpPr>
            <p:cNvPr id="16598" name="Shape 16598"/>
            <p:cNvSpPr/>
            <p:nvPr/>
          </p:nvSpPr>
          <p:spPr>
            <a:xfrm>
              <a:off x="-3" y="706023"/>
              <a:ext cx="4197419" cy="89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22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</p:grpSp>
      <p:grpSp>
        <p:nvGrpSpPr>
          <p:cNvPr id="16602" name="Group 16602"/>
          <p:cNvGrpSpPr/>
          <p:nvPr/>
        </p:nvGrpSpPr>
        <p:grpSpPr>
          <a:xfrm>
            <a:off x="9116379" y="4190663"/>
            <a:ext cx="860683" cy="421293"/>
            <a:chOff x="0" y="-49822"/>
            <a:chExt cx="1721362" cy="842584"/>
          </a:xfrm>
        </p:grpSpPr>
        <p:sp>
          <p:nvSpPr>
            <p:cNvPr id="16600" name="Shape 16600"/>
            <p:cNvSpPr/>
            <p:nvPr/>
          </p:nvSpPr>
          <p:spPr>
            <a:xfrm>
              <a:off x="0" y="19473"/>
              <a:ext cx="214809" cy="581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54" y="0"/>
                  </a:moveTo>
                  <a:cubicBezTo>
                    <a:pt x="8882" y="0"/>
                    <a:pt x="7409" y="208"/>
                    <a:pt x="6286" y="622"/>
                  </a:cubicBezTo>
                  <a:cubicBezTo>
                    <a:pt x="4041" y="1451"/>
                    <a:pt x="4041" y="2795"/>
                    <a:pt x="6286" y="3624"/>
                  </a:cubicBezTo>
                  <a:cubicBezTo>
                    <a:pt x="8532" y="4452"/>
                    <a:pt x="12173" y="4452"/>
                    <a:pt x="14419" y="3624"/>
                  </a:cubicBezTo>
                  <a:cubicBezTo>
                    <a:pt x="16664" y="2795"/>
                    <a:pt x="16664" y="1451"/>
                    <a:pt x="14419" y="622"/>
                  </a:cubicBezTo>
                  <a:cubicBezTo>
                    <a:pt x="13296" y="208"/>
                    <a:pt x="11825" y="0"/>
                    <a:pt x="10354" y="0"/>
                  </a:cubicBezTo>
                  <a:close/>
                  <a:moveTo>
                    <a:pt x="2751" y="4836"/>
                  </a:moveTo>
                  <a:cubicBezTo>
                    <a:pt x="1555" y="4836"/>
                    <a:pt x="550" y="5119"/>
                    <a:pt x="171" y="5512"/>
                  </a:cubicBezTo>
                  <a:cubicBezTo>
                    <a:pt x="65" y="5594"/>
                    <a:pt x="0" y="5685"/>
                    <a:pt x="0" y="5782"/>
                  </a:cubicBezTo>
                  <a:lnTo>
                    <a:pt x="0" y="5851"/>
                  </a:lnTo>
                  <a:lnTo>
                    <a:pt x="0" y="6917"/>
                  </a:lnTo>
                  <a:lnTo>
                    <a:pt x="0" y="12511"/>
                  </a:lnTo>
                  <a:cubicBezTo>
                    <a:pt x="0" y="12862"/>
                    <a:pt x="772" y="13147"/>
                    <a:pt x="1724" y="13147"/>
                  </a:cubicBezTo>
                  <a:cubicBezTo>
                    <a:pt x="2676" y="13147"/>
                    <a:pt x="3448" y="12862"/>
                    <a:pt x="3448" y="12511"/>
                  </a:cubicBezTo>
                  <a:lnTo>
                    <a:pt x="3448" y="8135"/>
                  </a:lnTo>
                  <a:cubicBezTo>
                    <a:pt x="3404" y="8102"/>
                    <a:pt x="3372" y="8066"/>
                    <a:pt x="3372" y="8026"/>
                  </a:cubicBezTo>
                  <a:lnTo>
                    <a:pt x="3372" y="7759"/>
                  </a:lnTo>
                  <a:cubicBezTo>
                    <a:pt x="3372" y="7619"/>
                    <a:pt x="3680" y="7507"/>
                    <a:pt x="4058" y="7507"/>
                  </a:cubicBezTo>
                  <a:lnTo>
                    <a:pt x="4094" y="7507"/>
                  </a:lnTo>
                  <a:cubicBezTo>
                    <a:pt x="4472" y="7507"/>
                    <a:pt x="4777" y="7619"/>
                    <a:pt x="4777" y="7759"/>
                  </a:cubicBezTo>
                  <a:lnTo>
                    <a:pt x="4777" y="8026"/>
                  </a:lnTo>
                  <a:cubicBezTo>
                    <a:pt x="4777" y="8031"/>
                    <a:pt x="4770" y="8035"/>
                    <a:pt x="4770" y="8039"/>
                  </a:cubicBezTo>
                  <a:lnTo>
                    <a:pt x="4770" y="20650"/>
                  </a:lnTo>
                  <a:cubicBezTo>
                    <a:pt x="4770" y="21175"/>
                    <a:pt x="5922" y="21600"/>
                    <a:pt x="7345" y="21600"/>
                  </a:cubicBezTo>
                  <a:cubicBezTo>
                    <a:pt x="8767" y="21600"/>
                    <a:pt x="9920" y="21175"/>
                    <a:pt x="9920" y="20650"/>
                  </a:cubicBezTo>
                  <a:lnTo>
                    <a:pt x="9920" y="13164"/>
                  </a:lnTo>
                  <a:lnTo>
                    <a:pt x="11614" y="13164"/>
                  </a:lnTo>
                  <a:lnTo>
                    <a:pt x="11614" y="20650"/>
                  </a:lnTo>
                  <a:cubicBezTo>
                    <a:pt x="11614" y="21175"/>
                    <a:pt x="12767" y="21600"/>
                    <a:pt x="14189" y="21600"/>
                  </a:cubicBezTo>
                  <a:cubicBezTo>
                    <a:pt x="15612" y="21600"/>
                    <a:pt x="16765" y="21175"/>
                    <a:pt x="16765" y="20650"/>
                  </a:cubicBezTo>
                  <a:lnTo>
                    <a:pt x="16765" y="7932"/>
                  </a:lnTo>
                  <a:lnTo>
                    <a:pt x="16782" y="7932"/>
                  </a:lnTo>
                  <a:lnTo>
                    <a:pt x="16782" y="7759"/>
                  </a:lnTo>
                  <a:cubicBezTo>
                    <a:pt x="16782" y="7619"/>
                    <a:pt x="17089" y="7507"/>
                    <a:pt x="17467" y="7507"/>
                  </a:cubicBezTo>
                  <a:lnTo>
                    <a:pt x="17503" y="7507"/>
                  </a:lnTo>
                  <a:cubicBezTo>
                    <a:pt x="17881" y="7507"/>
                    <a:pt x="18186" y="7619"/>
                    <a:pt x="18186" y="7759"/>
                  </a:cubicBezTo>
                  <a:lnTo>
                    <a:pt x="18186" y="8026"/>
                  </a:lnTo>
                  <a:cubicBezTo>
                    <a:pt x="18186" y="8048"/>
                    <a:pt x="18166" y="8068"/>
                    <a:pt x="18152" y="8088"/>
                  </a:cubicBezTo>
                  <a:lnTo>
                    <a:pt x="18152" y="12511"/>
                  </a:lnTo>
                  <a:cubicBezTo>
                    <a:pt x="18152" y="12862"/>
                    <a:pt x="18924" y="13147"/>
                    <a:pt x="19876" y="13147"/>
                  </a:cubicBezTo>
                  <a:cubicBezTo>
                    <a:pt x="20828" y="13147"/>
                    <a:pt x="21600" y="12862"/>
                    <a:pt x="21600" y="12511"/>
                  </a:cubicBezTo>
                  <a:lnTo>
                    <a:pt x="21600" y="6917"/>
                  </a:lnTo>
                  <a:lnTo>
                    <a:pt x="21600" y="5851"/>
                  </a:lnTo>
                  <a:lnTo>
                    <a:pt x="21600" y="5782"/>
                  </a:lnTo>
                  <a:cubicBezTo>
                    <a:pt x="21600" y="5685"/>
                    <a:pt x="21535" y="5594"/>
                    <a:pt x="21429" y="5512"/>
                  </a:cubicBezTo>
                  <a:cubicBezTo>
                    <a:pt x="21050" y="5119"/>
                    <a:pt x="20045" y="4836"/>
                    <a:pt x="18849" y="4836"/>
                  </a:cubicBezTo>
                  <a:lnTo>
                    <a:pt x="2751" y="4836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16601" name="Shape 16601"/>
            <p:cNvSpPr/>
            <p:nvPr/>
          </p:nvSpPr>
          <p:spPr>
            <a:xfrm rot="10594">
              <a:off x="366903" y="-49822"/>
              <a:ext cx="1354459" cy="842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lnSpc>
                  <a:spcPts val="600"/>
                </a:lnSpc>
                <a:spcBef>
                  <a:spcPts val="225"/>
                </a:spcBef>
                <a:defRPr sz="1800"/>
              </a:pPr>
              <a:r>
                <a:rPr sz="1465" dirty="0">
                  <a:solidFill>
                    <a:schemeClr val="accent4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75%</a:t>
              </a:r>
            </a:p>
            <a:p>
              <a:pPr algn="l">
                <a:lnSpc>
                  <a:spcPts val="600"/>
                </a:lnSpc>
                <a:spcBef>
                  <a:spcPts val="225"/>
                </a:spcBef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Male User</a:t>
              </a:r>
            </a:p>
          </p:txBody>
        </p:sp>
      </p:grpSp>
      <p:grpSp>
        <p:nvGrpSpPr>
          <p:cNvPr id="16605" name="Group 16605"/>
          <p:cNvGrpSpPr/>
          <p:nvPr/>
        </p:nvGrpSpPr>
        <p:grpSpPr>
          <a:xfrm>
            <a:off x="10248347" y="4186200"/>
            <a:ext cx="1108747" cy="421368"/>
            <a:chOff x="0" y="-92743"/>
            <a:chExt cx="2058418" cy="842734"/>
          </a:xfrm>
        </p:grpSpPr>
        <p:sp>
          <p:nvSpPr>
            <p:cNvPr id="16603" name="Shape 16603"/>
            <p:cNvSpPr/>
            <p:nvPr/>
          </p:nvSpPr>
          <p:spPr>
            <a:xfrm>
              <a:off x="0" y="37850"/>
              <a:ext cx="266356" cy="580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extrusionOk="0">
                  <a:moveTo>
                    <a:pt x="10734" y="0"/>
                  </a:moveTo>
                  <a:cubicBezTo>
                    <a:pt x="9684" y="0"/>
                    <a:pt x="8634" y="185"/>
                    <a:pt x="7832" y="555"/>
                  </a:cubicBezTo>
                  <a:cubicBezTo>
                    <a:pt x="6229" y="1295"/>
                    <a:pt x="6229" y="2496"/>
                    <a:pt x="7832" y="3236"/>
                  </a:cubicBezTo>
                  <a:cubicBezTo>
                    <a:pt x="9436" y="3976"/>
                    <a:pt x="12036" y="3976"/>
                    <a:pt x="13639" y="3236"/>
                  </a:cubicBezTo>
                  <a:cubicBezTo>
                    <a:pt x="15242" y="2496"/>
                    <a:pt x="15242" y="1295"/>
                    <a:pt x="13639" y="555"/>
                  </a:cubicBezTo>
                  <a:cubicBezTo>
                    <a:pt x="12837" y="185"/>
                    <a:pt x="11785" y="0"/>
                    <a:pt x="10734" y="0"/>
                  </a:cubicBezTo>
                  <a:close/>
                  <a:moveTo>
                    <a:pt x="7608" y="4230"/>
                  </a:moveTo>
                  <a:lnTo>
                    <a:pt x="6386" y="4267"/>
                  </a:lnTo>
                  <a:lnTo>
                    <a:pt x="5619" y="4372"/>
                  </a:lnTo>
                  <a:lnTo>
                    <a:pt x="5102" y="4531"/>
                  </a:lnTo>
                  <a:lnTo>
                    <a:pt x="4585" y="4821"/>
                  </a:lnTo>
                  <a:lnTo>
                    <a:pt x="3961" y="5339"/>
                  </a:lnTo>
                  <a:lnTo>
                    <a:pt x="3263" y="6205"/>
                  </a:lnTo>
                  <a:lnTo>
                    <a:pt x="221" y="10804"/>
                  </a:lnTo>
                  <a:cubicBezTo>
                    <a:pt x="11" y="10970"/>
                    <a:pt x="-52" y="11166"/>
                    <a:pt x="43" y="11353"/>
                  </a:cubicBezTo>
                  <a:cubicBezTo>
                    <a:pt x="155" y="11572"/>
                    <a:pt x="474" y="11757"/>
                    <a:pt x="910" y="11857"/>
                  </a:cubicBezTo>
                  <a:cubicBezTo>
                    <a:pt x="1095" y="11848"/>
                    <a:pt x="1275" y="11829"/>
                    <a:pt x="1449" y="11799"/>
                  </a:cubicBezTo>
                  <a:cubicBezTo>
                    <a:pt x="2214" y="11670"/>
                    <a:pt x="2778" y="11366"/>
                    <a:pt x="2939" y="10998"/>
                  </a:cubicBezTo>
                  <a:lnTo>
                    <a:pt x="5339" y="7729"/>
                  </a:lnTo>
                  <a:cubicBezTo>
                    <a:pt x="5412" y="7601"/>
                    <a:pt x="5533" y="7478"/>
                    <a:pt x="5697" y="7369"/>
                  </a:cubicBezTo>
                  <a:cubicBezTo>
                    <a:pt x="5977" y="7184"/>
                    <a:pt x="6372" y="7041"/>
                    <a:pt x="6829" y="6959"/>
                  </a:cubicBezTo>
                  <a:lnTo>
                    <a:pt x="7184" y="7246"/>
                  </a:lnTo>
                  <a:lnTo>
                    <a:pt x="5258" y="11244"/>
                  </a:lnTo>
                  <a:lnTo>
                    <a:pt x="1985" y="14779"/>
                  </a:lnTo>
                  <a:lnTo>
                    <a:pt x="6651" y="14779"/>
                  </a:lnTo>
                  <a:lnTo>
                    <a:pt x="6651" y="20894"/>
                  </a:lnTo>
                  <a:cubicBezTo>
                    <a:pt x="6651" y="21284"/>
                    <a:pt x="7338" y="21600"/>
                    <a:pt x="8185" y="21600"/>
                  </a:cubicBezTo>
                  <a:cubicBezTo>
                    <a:pt x="9031" y="21600"/>
                    <a:pt x="9718" y="21284"/>
                    <a:pt x="9718" y="20894"/>
                  </a:cubicBezTo>
                  <a:lnTo>
                    <a:pt x="9718" y="14779"/>
                  </a:lnTo>
                  <a:lnTo>
                    <a:pt x="11809" y="14779"/>
                  </a:lnTo>
                  <a:lnTo>
                    <a:pt x="11809" y="20894"/>
                  </a:lnTo>
                  <a:cubicBezTo>
                    <a:pt x="11810" y="21284"/>
                    <a:pt x="12496" y="21600"/>
                    <a:pt x="13343" y="21600"/>
                  </a:cubicBezTo>
                  <a:cubicBezTo>
                    <a:pt x="14190" y="21600"/>
                    <a:pt x="14876" y="21284"/>
                    <a:pt x="14876" y="20894"/>
                  </a:cubicBezTo>
                  <a:lnTo>
                    <a:pt x="14876" y="14779"/>
                  </a:lnTo>
                  <a:lnTo>
                    <a:pt x="15148" y="14779"/>
                  </a:lnTo>
                  <a:lnTo>
                    <a:pt x="19891" y="14779"/>
                  </a:lnTo>
                  <a:lnTo>
                    <a:pt x="18635" y="13649"/>
                  </a:lnTo>
                  <a:cubicBezTo>
                    <a:pt x="18510" y="13553"/>
                    <a:pt x="18387" y="13457"/>
                    <a:pt x="18268" y="13359"/>
                  </a:cubicBezTo>
                  <a:cubicBezTo>
                    <a:pt x="16031" y="11534"/>
                    <a:pt x="14874" y="9469"/>
                    <a:pt x="14911" y="7372"/>
                  </a:cubicBezTo>
                  <a:lnTo>
                    <a:pt x="14742" y="7027"/>
                  </a:lnTo>
                  <a:lnTo>
                    <a:pt x="14880" y="6936"/>
                  </a:lnTo>
                  <a:lnTo>
                    <a:pt x="15385" y="7028"/>
                  </a:lnTo>
                  <a:lnTo>
                    <a:pt x="15755" y="7230"/>
                  </a:lnTo>
                  <a:lnTo>
                    <a:pt x="16076" y="7667"/>
                  </a:lnTo>
                  <a:cubicBezTo>
                    <a:pt x="16615" y="8406"/>
                    <a:pt x="17179" y="9141"/>
                    <a:pt x="17766" y="9873"/>
                  </a:cubicBezTo>
                  <a:cubicBezTo>
                    <a:pt x="18209" y="10424"/>
                    <a:pt x="18664" y="10975"/>
                    <a:pt x="19134" y="11522"/>
                  </a:cubicBezTo>
                  <a:cubicBezTo>
                    <a:pt x="19339" y="11680"/>
                    <a:pt x="19704" y="11781"/>
                    <a:pt x="20103" y="11789"/>
                  </a:cubicBezTo>
                  <a:cubicBezTo>
                    <a:pt x="20905" y="11806"/>
                    <a:pt x="21548" y="11488"/>
                    <a:pt x="21456" y="11120"/>
                  </a:cubicBezTo>
                  <a:lnTo>
                    <a:pt x="21331" y="10834"/>
                  </a:lnTo>
                  <a:lnTo>
                    <a:pt x="18723" y="6751"/>
                  </a:lnTo>
                  <a:lnTo>
                    <a:pt x="17878" y="5695"/>
                  </a:lnTo>
                  <a:lnTo>
                    <a:pt x="17027" y="4880"/>
                  </a:lnTo>
                  <a:lnTo>
                    <a:pt x="16497" y="4601"/>
                  </a:lnTo>
                  <a:lnTo>
                    <a:pt x="15883" y="4357"/>
                  </a:lnTo>
                  <a:lnTo>
                    <a:pt x="15347" y="4266"/>
                  </a:lnTo>
                  <a:lnTo>
                    <a:pt x="14400" y="4230"/>
                  </a:lnTo>
                  <a:lnTo>
                    <a:pt x="7608" y="423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16604" name="Shape 16604"/>
            <p:cNvSpPr/>
            <p:nvPr/>
          </p:nvSpPr>
          <p:spPr>
            <a:xfrm rot="10594">
              <a:off x="464997" y="-92743"/>
              <a:ext cx="1593421" cy="84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lnSpc>
                  <a:spcPts val="600"/>
                </a:lnSpc>
                <a:spcBef>
                  <a:spcPts val="225"/>
                </a:spcBef>
                <a:defRPr sz="1800"/>
              </a:pPr>
              <a:r>
                <a:rPr sz="1465" dirty="0">
                  <a:solidFill>
                    <a:schemeClr val="accent6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25%</a:t>
              </a:r>
            </a:p>
            <a:p>
              <a:pPr algn="l">
                <a:lnSpc>
                  <a:spcPts val="600"/>
                </a:lnSpc>
                <a:spcBef>
                  <a:spcPts val="225"/>
                </a:spcBef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Female User</a:t>
              </a:r>
            </a:p>
          </p:txBody>
        </p:sp>
      </p:grpSp>
      <p:sp>
        <p:nvSpPr>
          <p:cNvPr id="16606" name="Shape 16606"/>
          <p:cNvSpPr/>
          <p:nvPr/>
        </p:nvSpPr>
        <p:spPr>
          <a:xfrm>
            <a:off x="10029592" y="4221819"/>
            <a:ext cx="23316" cy="307488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9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600"/>
                                        <p:tgtEl>
                                          <p:spTgt spid="1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16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16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1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16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6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16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1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16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16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1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16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16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1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16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16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1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16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16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 fill="hold"/>
                                        <p:tgtEl>
                                          <p:spTgt spid="1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16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16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4" presetClass="entr" presetSubtype="32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 fill="hold"/>
                                        <p:tgtEl>
                                          <p:spTgt spid="1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600"/>
                                        <p:tgtEl>
                                          <p:spTgt spid="1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000"/>
                            </p:stCondLst>
                            <p:childTnLst>
                              <p:par>
                                <p:cTn id="58" presetID="2" presetClass="entr" presetSubtype="1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600" fill="hold"/>
                                        <p:tgtEl>
                                          <p:spTgt spid="16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16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000"/>
                            </p:stCondLst>
                            <p:childTnLst>
                              <p:par>
                                <p:cTn id="63" presetID="2" presetClass="entr" presetSubtype="8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600" fill="hold"/>
                                        <p:tgtEl>
                                          <p:spTgt spid="16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00" fill="hold"/>
                                        <p:tgtEl>
                                          <p:spTgt spid="16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000"/>
                            </p:stCondLst>
                            <p:childTnLst>
                              <p:par>
                                <p:cTn id="68" presetID="4" presetClass="entr" presetSubtype="32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 fill="hold"/>
                                        <p:tgtEl>
                                          <p:spTgt spid="1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600"/>
                                        <p:tgtEl>
                                          <p:spTgt spid="1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000"/>
                            </p:stCondLst>
                            <p:childTnLst>
                              <p:par>
                                <p:cTn id="72" presetID="2" presetClass="entr" presetSubtype="1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 fill="hold"/>
                                        <p:tgtEl>
                                          <p:spTgt spid="1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600" fill="hold"/>
                                        <p:tgtEl>
                                          <p:spTgt spid="16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00" fill="hold"/>
                                        <p:tgtEl>
                                          <p:spTgt spid="16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0"/>
                            </p:stCondLst>
                            <p:childTnLst>
                              <p:par>
                                <p:cTn id="77" presetID="2" presetClass="entr" presetSubtype="8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 fill="hold"/>
                                        <p:tgtEl>
                                          <p:spTgt spid="1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600" fill="hold"/>
                                        <p:tgtEl>
                                          <p:spTgt spid="16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00" fill="hold"/>
                                        <p:tgtEl>
                                          <p:spTgt spid="16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000"/>
                            </p:stCondLst>
                            <p:childTnLst>
                              <p:par>
                                <p:cTn id="82" presetID="4" presetClass="entr" presetSubtype="32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 fill="hold"/>
                                        <p:tgtEl>
                                          <p:spTgt spid="1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600"/>
                                        <p:tgtEl>
                                          <p:spTgt spid="1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000"/>
                            </p:stCondLst>
                            <p:childTnLst>
                              <p:par>
                                <p:cTn id="86" presetID="2" presetClass="entr" presetSubtype="1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 fill="hold"/>
                                        <p:tgtEl>
                                          <p:spTgt spid="1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600" fill="hold"/>
                                        <p:tgtEl>
                                          <p:spTgt spid="16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00" fill="hold"/>
                                        <p:tgtEl>
                                          <p:spTgt spid="16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8000"/>
                            </p:stCondLst>
                            <p:childTnLst>
                              <p:par>
                                <p:cTn id="91" presetID="2" presetClass="entr" presetSubtype="8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 fill="hold"/>
                                        <p:tgtEl>
                                          <p:spTgt spid="1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600" fill="hold"/>
                                        <p:tgtEl>
                                          <p:spTgt spid="16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00" fill="hold"/>
                                        <p:tgtEl>
                                          <p:spTgt spid="16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9000"/>
                            </p:stCondLst>
                            <p:childTnLst>
                              <p:par>
                                <p:cTn id="96" presetID="2" presetClass="entr" presetSubtype="1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 fill="hold"/>
                                        <p:tgtEl>
                                          <p:spTgt spid="1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600" fill="hold"/>
                                        <p:tgtEl>
                                          <p:spTgt spid="16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00" fill="hold"/>
                                        <p:tgtEl>
                                          <p:spTgt spid="16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1" presetID="2" presetClass="entr" presetSubtype="8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 fill="hold"/>
                                        <p:tgtEl>
                                          <p:spTgt spid="1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600" fill="hold"/>
                                        <p:tgtEl>
                                          <p:spTgt spid="16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00" fill="hold"/>
                                        <p:tgtEl>
                                          <p:spTgt spid="16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6" presetID="4" presetClass="entr" presetSubtype="32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 fill="hold"/>
                                        <p:tgtEl>
                                          <p:spTgt spid="1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600"/>
                                        <p:tgtEl>
                                          <p:spTgt spid="1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0" presetID="22" presetClass="entr" presetSubtype="1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 fill="hold"/>
                                        <p:tgtEl>
                                          <p:spTgt spid="1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600"/>
                                        <p:tgtEl>
                                          <p:spTgt spid="1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3000"/>
                            </p:stCondLst>
                            <p:childTnLst>
                              <p:par>
                                <p:cTn id="114" presetID="2" presetClass="entr" presetSubtype="8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 fill="hold"/>
                                        <p:tgtEl>
                                          <p:spTgt spid="1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600" fill="hold"/>
                                        <p:tgtEl>
                                          <p:spTgt spid="16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00" fill="hold"/>
                                        <p:tgtEl>
                                          <p:spTgt spid="16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9" presetID="4" presetClass="entr" presetSubtype="32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 fill="hold"/>
                                        <p:tgtEl>
                                          <p:spTgt spid="1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600"/>
                                        <p:tgtEl>
                                          <p:spTgt spid="1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0"/>
                            </p:stCondLst>
                            <p:childTnLst>
                              <p:par>
                                <p:cTn id="123" presetID="2" presetClass="entr" presetSubtype="8" fill="hold" grpId="2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 fill="hold"/>
                                        <p:tgtEl>
                                          <p:spTgt spid="1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600" fill="hold"/>
                                        <p:tgtEl>
                                          <p:spTgt spid="16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00" fill="hold"/>
                                        <p:tgtEl>
                                          <p:spTgt spid="16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0" grpId="6" bldLvl="0" animBg="1" advAuto="0"/>
      <p:bldP spid="16543" grpId="9" bldLvl="0" animBg="1" advAuto="0"/>
      <p:bldP spid="16546" grpId="10" bldLvl="0" animBg="1" advAuto="0"/>
      <p:bldP spid="16549" grpId="8" bldLvl="0" animBg="1" advAuto="0"/>
      <p:bldP spid="16552" grpId="4" bldLvl="0" animBg="1" advAuto="0"/>
      <p:bldP spid="16555" grpId="7" bldLvl="0" animBg="1" advAuto="0"/>
      <p:bldP spid="16561" grpId="1" bldLvl="0" animBg="1" advAuto="0"/>
      <p:bldP spid="16564" grpId="3" bldLvl="0" animBg="1" advAuto="0"/>
      <p:bldP spid="16567" grpId="2" bldLvl="0" animBg="1" advAuto="0"/>
      <p:bldP spid="16570" grpId="5" bldLvl="0" animBg="1" advAuto="0"/>
      <p:bldP spid="16574" grpId="13" bldLvl="0" animBg="1" advAuto="0"/>
      <p:bldP spid="16578" grpId="16" bldLvl="0" animBg="1" advAuto="0"/>
      <p:bldP spid="16582" grpId="19" bldLvl="0" animBg="1" advAuto="0"/>
      <p:bldP spid="16586" grpId="21" bldLvl="0" animBg="1" advAuto="0"/>
      <p:bldP spid="16587" grpId="14" bldLvl="0" animBg="1" advAuto="0"/>
      <p:bldP spid="16588" grpId="17" bldLvl="0" animBg="1" advAuto="0"/>
      <p:bldP spid="16589" grpId="11" bldLvl="0" animBg="1" advAuto="0"/>
      <p:bldP spid="16590" grpId="22" bldLvl="0" animBg="1" advAuto="0"/>
      <p:bldP spid="16591" grpId="15" bldLvl="0" animBg="1" advAuto="0"/>
      <p:bldP spid="16592" grpId="12" bldLvl="0" animBg="1" advAuto="0"/>
      <p:bldP spid="16593" grpId="18" bldLvl="0" animBg="1" advAuto="0"/>
      <p:bldP spid="16594" grpId="20" bldLvl="0" animBg="1" advAuto="0"/>
      <p:bldP spid="16599" grpId="23" bldLvl="0" animBg="1" advAuto="0"/>
      <p:bldP spid="16602" grpId="24" bldLvl="0" animBg="1" advAuto="0"/>
      <p:bldP spid="16605" grpId="26" bldLvl="0" animBg="1" advAuto="0"/>
      <p:bldP spid="16606" grpId="25" bldLvl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66" name="Group 16466"/>
          <p:cNvGrpSpPr/>
          <p:nvPr/>
        </p:nvGrpSpPr>
        <p:grpSpPr>
          <a:xfrm>
            <a:off x="3051756" y="5445323"/>
            <a:ext cx="6135005" cy="1739455"/>
            <a:chOff x="0" y="0"/>
            <a:chExt cx="12270009" cy="3478907"/>
          </a:xfrm>
        </p:grpSpPr>
        <p:sp>
          <p:nvSpPr>
            <p:cNvPr id="16464" name="Shape 16464"/>
            <p:cNvSpPr/>
            <p:nvPr/>
          </p:nvSpPr>
          <p:spPr>
            <a:xfrm>
              <a:off x="1149996" y="0"/>
              <a:ext cx="11120014" cy="3478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404" y="0"/>
                  </a:lnTo>
                  <a:lnTo>
                    <a:pt x="21600" y="2157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3C7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6465" name="Shape 16465"/>
            <p:cNvSpPr/>
            <p:nvPr/>
          </p:nvSpPr>
          <p:spPr>
            <a:xfrm>
              <a:off x="0" y="0"/>
              <a:ext cx="11120014" cy="3478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404" y="0"/>
                  </a:lnTo>
                  <a:lnTo>
                    <a:pt x="21600" y="2157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</p:grpSp>
      <p:sp>
        <p:nvSpPr>
          <p:cNvPr id="16467" name="Shape 16467"/>
          <p:cNvSpPr>
            <a:spLocks noGrp="1"/>
          </p:cNvSpPr>
          <p:nvPr>
            <p:ph type="sldNum" sz="quarter" idx="2"/>
          </p:nvPr>
        </p:nvSpPr>
        <p:spPr>
          <a:xfrm>
            <a:off x="11781385" y="124426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24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6473" name="Group 16473"/>
          <p:cNvGrpSpPr/>
          <p:nvPr/>
        </p:nvGrpSpPr>
        <p:grpSpPr>
          <a:xfrm>
            <a:off x="4430600" y="392254"/>
            <a:ext cx="3646170" cy="726318"/>
            <a:chOff x="748093" y="243648"/>
            <a:chExt cx="7292340" cy="1452635"/>
          </a:xfrm>
        </p:grpSpPr>
        <p:sp>
          <p:nvSpPr>
            <p:cNvPr id="16468" name="Shape 16468"/>
            <p:cNvSpPr/>
            <p:nvPr/>
          </p:nvSpPr>
          <p:spPr>
            <a:xfrm>
              <a:off x="748093" y="243648"/>
              <a:ext cx="7292340" cy="96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Brain Tree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Info graphic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6471" name="Group 16471"/>
            <p:cNvGrpSpPr/>
            <p:nvPr/>
          </p:nvGrpSpPr>
          <p:grpSpPr>
            <a:xfrm>
              <a:off x="2173894" y="1632782"/>
              <a:ext cx="3810001" cy="63501"/>
              <a:chOff x="0" y="-246931"/>
              <a:chExt cx="3810000" cy="63500"/>
            </a:xfrm>
          </p:grpSpPr>
          <p:sp>
            <p:nvSpPr>
              <p:cNvPr id="16469" name="Shape 16469"/>
              <p:cNvSpPr/>
              <p:nvPr/>
            </p:nvSpPr>
            <p:spPr>
              <a:xfrm>
                <a:off x="0" y="-246931"/>
                <a:ext cx="3810000" cy="63500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470" name="Shape 16470"/>
              <p:cNvSpPr/>
              <p:nvPr/>
            </p:nvSpPr>
            <p:spPr>
              <a:xfrm>
                <a:off x="1270000" y="-246931"/>
                <a:ext cx="1270000" cy="635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6472" name="Shape 16472"/>
            <p:cNvSpPr/>
            <p:nvPr/>
          </p:nvSpPr>
          <p:spPr>
            <a:xfrm>
              <a:off x="1048589" y="1124706"/>
              <a:ext cx="6153640" cy="350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  <p:grpSp>
        <p:nvGrpSpPr>
          <p:cNvPr id="16507" name="Group 16507"/>
          <p:cNvGrpSpPr/>
          <p:nvPr/>
        </p:nvGrpSpPr>
        <p:grpSpPr>
          <a:xfrm>
            <a:off x="4061729" y="1505941"/>
            <a:ext cx="3767129" cy="4846972"/>
            <a:chOff x="0" y="0"/>
            <a:chExt cx="7534256" cy="9693941"/>
          </a:xfrm>
        </p:grpSpPr>
        <p:grpSp>
          <p:nvGrpSpPr>
            <p:cNvPr id="16497" name="Group 16497"/>
            <p:cNvGrpSpPr/>
            <p:nvPr/>
          </p:nvGrpSpPr>
          <p:grpSpPr>
            <a:xfrm>
              <a:off x="-1" y="0"/>
              <a:ext cx="7534258" cy="9693942"/>
              <a:chOff x="0" y="0"/>
              <a:chExt cx="7534256" cy="9693941"/>
            </a:xfrm>
          </p:grpSpPr>
          <p:sp>
            <p:nvSpPr>
              <p:cNvPr id="16474" name="Shape 16474"/>
              <p:cNvSpPr/>
              <p:nvPr/>
            </p:nvSpPr>
            <p:spPr>
              <a:xfrm>
                <a:off x="2055791" y="2475987"/>
                <a:ext cx="3290211" cy="7217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007" y="0"/>
                    </a:moveTo>
                    <a:cubicBezTo>
                      <a:pt x="10007" y="0"/>
                      <a:pt x="8020" y="1919"/>
                      <a:pt x="8757" y="3415"/>
                    </a:cubicBezTo>
                    <a:cubicBezTo>
                      <a:pt x="8488" y="3421"/>
                      <a:pt x="8173" y="3412"/>
                      <a:pt x="7808" y="3389"/>
                    </a:cubicBezTo>
                    <a:cubicBezTo>
                      <a:pt x="7310" y="3304"/>
                      <a:pt x="6812" y="3253"/>
                      <a:pt x="6345" y="3236"/>
                    </a:cubicBezTo>
                    <a:cubicBezTo>
                      <a:pt x="4280" y="2938"/>
                      <a:pt x="1700" y="2254"/>
                      <a:pt x="0" y="979"/>
                    </a:cubicBezTo>
                    <a:cubicBezTo>
                      <a:pt x="1245" y="2814"/>
                      <a:pt x="2884" y="3321"/>
                      <a:pt x="4790" y="3487"/>
                    </a:cubicBezTo>
                    <a:cubicBezTo>
                      <a:pt x="5641" y="3589"/>
                      <a:pt x="6551" y="3699"/>
                      <a:pt x="8460" y="3928"/>
                    </a:cubicBezTo>
                    <a:cubicBezTo>
                      <a:pt x="15822" y="5117"/>
                      <a:pt x="14737" y="9415"/>
                      <a:pt x="13469" y="10739"/>
                    </a:cubicBezTo>
                    <a:cubicBezTo>
                      <a:pt x="12205" y="11441"/>
                      <a:pt x="10979" y="12360"/>
                      <a:pt x="11021" y="12968"/>
                    </a:cubicBezTo>
                    <a:cubicBezTo>
                      <a:pt x="9875" y="12352"/>
                      <a:pt x="6796" y="11322"/>
                      <a:pt x="7327" y="9393"/>
                    </a:cubicBezTo>
                    <a:cubicBezTo>
                      <a:pt x="6809" y="10129"/>
                      <a:pt x="6972" y="11240"/>
                      <a:pt x="7871" y="11750"/>
                    </a:cubicBezTo>
                    <a:cubicBezTo>
                      <a:pt x="6860" y="11592"/>
                      <a:pt x="3959" y="11284"/>
                      <a:pt x="673" y="9318"/>
                    </a:cubicBezTo>
                    <a:cubicBezTo>
                      <a:pt x="1230" y="10236"/>
                      <a:pt x="6147" y="12122"/>
                      <a:pt x="7895" y="12403"/>
                    </a:cubicBezTo>
                    <a:cubicBezTo>
                      <a:pt x="9643" y="12684"/>
                      <a:pt x="10735" y="14340"/>
                      <a:pt x="10635" y="15454"/>
                    </a:cubicBezTo>
                    <a:cubicBezTo>
                      <a:pt x="10536" y="16567"/>
                      <a:pt x="10483" y="19083"/>
                      <a:pt x="10483" y="19083"/>
                    </a:cubicBezTo>
                    <a:cubicBezTo>
                      <a:pt x="10013" y="19522"/>
                      <a:pt x="9262" y="19998"/>
                      <a:pt x="6869" y="20099"/>
                    </a:cubicBezTo>
                    <a:cubicBezTo>
                      <a:pt x="8903" y="20055"/>
                      <a:pt x="9846" y="19916"/>
                      <a:pt x="9846" y="19916"/>
                    </a:cubicBezTo>
                    <a:cubicBezTo>
                      <a:pt x="7410" y="20642"/>
                      <a:pt x="4105" y="21372"/>
                      <a:pt x="4105" y="21372"/>
                    </a:cubicBezTo>
                    <a:cubicBezTo>
                      <a:pt x="4105" y="21372"/>
                      <a:pt x="8349" y="20760"/>
                      <a:pt x="9738" y="20510"/>
                    </a:cubicBezTo>
                    <a:cubicBezTo>
                      <a:pt x="11127" y="20261"/>
                      <a:pt x="13039" y="19358"/>
                      <a:pt x="16317" y="21600"/>
                    </a:cubicBezTo>
                    <a:cubicBezTo>
                      <a:pt x="15835" y="20693"/>
                      <a:pt x="16089" y="20846"/>
                      <a:pt x="16089" y="20846"/>
                    </a:cubicBezTo>
                    <a:cubicBezTo>
                      <a:pt x="16089" y="20846"/>
                      <a:pt x="18805" y="21319"/>
                      <a:pt x="21035" y="21134"/>
                    </a:cubicBezTo>
                    <a:cubicBezTo>
                      <a:pt x="19199" y="20880"/>
                      <a:pt x="14017" y="20446"/>
                      <a:pt x="13457" y="18984"/>
                    </a:cubicBezTo>
                    <a:cubicBezTo>
                      <a:pt x="13207" y="13039"/>
                      <a:pt x="13292" y="12698"/>
                      <a:pt x="13292" y="12698"/>
                    </a:cubicBezTo>
                    <a:cubicBezTo>
                      <a:pt x="14340" y="12127"/>
                      <a:pt x="17220" y="11320"/>
                      <a:pt x="19431" y="11288"/>
                    </a:cubicBezTo>
                    <a:cubicBezTo>
                      <a:pt x="17549" y="11320"/>
                      <a:pt x="14860" y="11535"/>
                      <a:pt x="13855" y="12096"/>
                    </a:cubicBezTo>
                    <a:cubicBezTo>
                      <a:pt x="14522" y="11387"/>
                      <a:pt x="16184" y="9021"/>
                      <a:pt x="21600" y="8516"/>
                    </a:cubicBezTo>
                    <a:cubicBezTo>
                      <a:pt x="19240" y="8633"/>
                      <a:pt x="17058" y="9236"/>
                      <a:pt x="16676" y="9517"/>
                    </a:cubicBezTo>
                    <a:cubicBezTo>
                      <a:pt x="18770" y="7747"/>
                      <a:pt x="18826" y="6664"/>
                      <a:pt x="18402" y="6022"/>
                    </a:cubicBezTo>
                    <a:cubicBezTo>
                      <a:pt x="18767" y="6794"/>
                      <a:pt x="16755" y="9333"/>
                      <a:pt x="15267" y="9901"/>
                    </a:cubicBezTo>
                    <a:cubicBezTo>
                      <a:pt x="17963" y="7234"/>
                      <a:pt x="13101" y="4850"/>
                      <a:pt x="10743" y="3994"/>
                    </a:cubicBezTo>
                    <a:cubicBezTo>
                      <a:pt x="8272" y="3098"/>
                      <a:pt x="9963" y="1207"/>
                      <a:pt x="10007" y="0"/>
                    </a:cubicBezTo>
                    <a:close/>
                  </a:path>
                </a:pathLst>
              </a:custGeom>
              <a:solidFill>
                <a:srgbClr val="212935"/>
              </a:solidFill>
              <a:ln w="12700" cap="flat">
                <a:noFill/>
                <a:miter lim="400000"/>
              </a:ln>
              <a:effectLst>
                <a:outerShdw blurRad="431800" rotWithShape="0">
                  <a:srgbClr val="000000"/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4265"/>
              </a:p>
            </p:txBody>
          </p:sp>
          <p:sp>
            <p:nvSpPr>
              <p:cNvPr id="16475" name="Shape 16475"/>
              <p:cNvSpPr/>
              <p:nvPr/>
            </p:nvSpPr>
            <p:spPr>
              <a:xfrm rot="5203813">
                <a:off x="5638834" y="4452793"/>
                <a:ext cx="909018" cy="18748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0102" h="21600" extrusionOk="0">
                    <a:moveTo>
                      <a:pt x="3358" y="21600"/>
                    </a:moveTo>
                    <a:cubicBezTo>
                      <a:pt x="3358" y="21600"/>
                      <a:pt x="-4877" y="12786"/>
                      <a:pt x="4446" y="0"/>
                    </a:cubicBezTo>
                    <a:cubicBezTo>
                      <a:pt x="4446" y="0"/>
                      <a:pt x="16723" y="10600"/>
                      <a:pt x="5102" y="21404"/>
                    </a:cubicBezTo>
                    <a:cubicBezTo>
                      <a:pt x="5102" y="21404"/>
                      <a:pt x="4065" y="13327"/>
                      <a:pt x="4979" y="9797"/>
                    </a:cubicBezTo>
                    <a:cubicBezTo>
                      <a:pt x="4979" y="9797"/>
                      <a:pt x="2253" y="17610"/>
                      <a:pt x="3358" y="216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6476" name="Shape 16476"/>
              <p:cNvSpPr/>
              <p:nvPr/>
            </p:nvSpPr>
            <p:spPr>
              <a:xfrm rot="131206" flipH="1">
                <a:off x="4103345" y="2110056"/>
                <a:ext cx="1326665" cy="27361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0102" h="21600" extrusionOk="0">
                    <a:moveTo>
                      <a:pt x="3358" y="21600"/>
                    </a:moveTo>
                    <a:cubicBezTo>
                      <a:pt x="3358" y="21600"/>
                      <a:pt x="-4877" y="12786"/>
                      <a:pt x="4446" y="0"/>
                    </a:cubicBezTo>
                    <a:cubicBezTo>
                      <a:pt x="4446" y="0"/>
                      <a:pt x="16723" y="10600"/>
                      <a:pt x="5102" y="21404"/>
                    </a:cubicBezTo>
                    <a:cubicBezTo>
                      <a:pt x="5102" y="21404"/>
                      <a:pt x="4065" y="13327"/>
                      <a:pt x="4979" y="9797"/>
                    </a:cubicBezTo>
                    <a:cubicBezTo>
                      <a:pt x="4979" y="9797"/>
                      <a:pt x="2253" y="17610"/>
                      <a:pt x="3358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6477" name="Shape 16477"/>
              <p:cNvSpPr/>
              <p:nvPr/>
            </p:nvSpPr>
            <p:spPr>
              <a:xfrm rot="5203813">
                <a:off x="5049215" y="5669367"/>
                <a:ext cx="610930" cy="1260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0102" h="21600" extrusionOk="0">
                    <a:moveTo>
                      <a:pt x="3358" y="21600"/>
                    </a:moveTo>
                    <a:cubicBezTo>
                      <a:pt x="3358" y="21600"/>
                      <a:pt x="-4877" y="12786"/>
                      <a:pt x="4446" y="0"/>
                    </a:cubicBezTo>
                    <a:cubicBezTo>
                      <a:pt x="4446" y="0"/>
                      <a:pt x="16723" y="10600"/>
                      <a:pt x="5102" y="21404"/>
                    </a:cubicBezTo>
                    <a:cubicBezTo>
                      <a:pt x="5102" y="21404"/>
                      <a:pt x="4065" y="13327"/>
                      <a:pt x="4979" y="9797"/>
                    </a:cubicBezTo>
                    <a:cubicBezTo>
                      <a:pt x="4979" y="9797"/>
                      <a:pt x="2253" y="17610"/>
                      <a:pt x="3358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6478" name="Shape 16478"/>
              <p:cNvSpPr/>
              <p:nvPr/>
            </p:nvSpPr>
            <p:spPr>
              <a:xfrm rot="841754">
                <a:off x="2978869" y="3991714"/>
                <a:ext cx="933625" cy="19255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0102" h="21600" extrusionOk="0">
                    <a:moveTo>
                      <a:pt x="3358" y="21600"/>
                    </a:moveTo>
                    <a:cubicBezTo>
                      <a:pt x="3358" y="21600"/>
                      <a:pt x="-4877" y="12786"/>
                      <a:pt x="4446" y="0"/>
                    </a:cubicBezTo>
                    <a:cubicBezTo>
                      <a:pt x="4446" y="0"/>
                      <a:pt x="16723" y="10600"/>
                      <a:pt x="5102" y="21404"/>
                    </a:cubicBezTo>
                    <a:cubicBezTo>
                      <a:pt x="5102" y="21404"/>
                      <a:pt x="4065" y="13327"/>
                      <a:pt x="4979" y="9797"/>
                    </a:cubicBezTo>
                    <a:cubicBezTo>
                      <a:pt x="4979" y="9797"/>
                      <a:pt x="2253" y="17610"/>
                      <a:pt x="3358" y="2160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6479" name="Shape 16479"/>
              <p:cNvSpPr/>
              <p:nvPr/>
            </p:nvSpPr>
            <p:spPr>
              <a:xfrm rot="19572405">
                <a:off x="1376128" y="4011504"/>
                <a:ext cx="909018" cy="18748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0102" h="21600" extrusionOk="0">
                    <a:moveTo>
                      <a:pt x="3358" y="21600"/>
                    </a:moveTo>
                    <a:cubicBezTo>
                      <a:pt x="3358" y="21600"/>
                      <a:pt x="-4877" y="12786"/>
                      <a:pt x="4446" y="0"/>
                    </a:cubicBezTo>
                    <a:cubicBezTo>
                      <a:pt x="4446" y="0"/>
                      <a:pt x="16723" y="10600"/>
                      <a:pt x="5102" y="21404"/>
                    </a:cubicBezTo>
                    <a:cubicBezTo>
                      <a:pt x="5102" y="21404"/>
                      <a:pt x="4065" y="13327"/>
                      <a:pt x="4979" y="9797"/>
                    </a:cubicBezTo>
                    <a:cubicBezTo>
                      <a:pt x="4979" y="9797"/>
                      <a:pt x="2253" y="17610"/>
                      <a:pt x="3358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6480" name="Shape 16480"/>
              <p:cNvSpPr/>
              <p:nvPr/>
            </p:nvSpPr>
            <p:spPr>
              <a:xfrm rot="2401450">
                <a:off x="5635178" y="3537112"/>
                <a:ext cx="610930" cy="1260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0102" h="21600" extrusionOk="0">
                    <a:moveTo>
                      <a:pt x="3358" y="21600"/>
                    </a:moveTo>
                    <a:cubicBezTo>
                      <a:pt x="3358" y="21600"/>
                      <a:pt x="-4877" y="12786"/>
                      <a:pt x="4446" y="0"/>
                    </a:cubicBezTo>
                    <a:cubicBezTo>
                      <a:pt x="4446" y="0"/>
                      <a:pt x="16723" y="10600"/>
                      <a:pt x="5102" y="21404"/>
                    </a:cubicBezTo>
                    <a:cubicBezTo>
                      <a:pt x="5102" y="21404"/>
                      <a:pt x="4065" y="13327"/>
                      <a:pt x="4979" y="9797"/>
                    </a:cubicBezTo>
                    <a:cubicBezTo>
                      <a:pt x="4979" y="9797"/>
                      <a:pt x="2253" y="17610"/>
                      <a:pt x="3358" y="2160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6481" name="Shape 16481"/>
              <p:cNvSpPr/>
              <p:nvPr/>
            </p:nvSpPr>
            <p:spPr>
              <a:xfrm rot="21592368">
                <a:off x="5587793" y="2203568"/>
                <a:ext cx="610930" cy="1260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0102" h="21600" extrusionOk="0">
                    <a:moveTo>
                      <a:pt x="3358" y="21600"/>
                    </a:moveTo>
                    <a:cubicBezTo>
                      <a:pt x="3358" y="21600"/>
                      <a:pt x="-4877" y="12786"/>
                      <a:pt x="4446" y="0"/>
                    </a:cubicBezTo>
                    <a:cubicBezTo>
                      <a:pt x="4446" y="0"/>
                      <a:pt x="16723" y="10600"/>
                      <a:pt x="5102" y="21404"/>
                    </a:cubicBezTo>
                    <a:cubicBezTo>
                      <a:pt x="5102" y="21404"/>
                      <a:pt x="4065" y="13327"/>
                      <a:pt x="4979" y="9797"/>
                    </a:cubicBezTo>
                    <a:cubicBezTo>
                      <a:pt x="4979" y="9797"/>
                      <a:pt x="2253" y="17610"/>
                      <a:pt x="3358" y="216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6482" name="Shape 16482"/>
              <p:cNvSpPr/>
              <p:nvPr/>
            </p:nvSpPr>
            <p:spPr>
              <a:xfrm rot="2514214">
                <a:off x="6580675" y="3521792"/>
                <a:ext cx="610931" cy="1260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0102" h="21600" extrusionOk="0">
                    <a:moveTo>
                      <a:pt x="3358" y="21600"/>
                    </a:moveTo>
                    <a:cubicBezTo>
                      <a:pt x="3358" y="21600"/>
                      <a:pt x="-4877" y="12786"/>
                      <a:pt x="4446" y="0"/>
                    </a:cubicBezTo>
                    <a:cubicBezTo>
                      <a:pt x="4446" y="0"/>
                      <a:pt x="16723" y="10600"/>
                      <a:pt x="5102" y="21404"/>
                    </a:cubicBezTo>
                    <a:cubicBezTo>
                      <a:pt x="5102" y="21404"/>
                      <a:pt x="4065" y="13327"/>
                      <a:pt x="4979" y="9797"/>
                    </a:cubicBezTo>
                    <a:cubicBezTo>
                      <a:pt x="4979" y="9797"/>
                      <a:pt x="2253" y="17610"/>
                      <a:pt x="3358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6483" name="Shape 16483"/>
              <p:cNvSpPr/>
              <p:nvPr/>
            </p:nvSpPr>
            <p:spPr>
              <a:xfrm rot="2514214">
                <a:off x="6551070" y="2431249"/>
                <a:ext cx="610930" cy="1260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0102" h="21600" extrusionOk="0">
                    <a:moveTo>
                      <a:pt x="3358" y="21600"/>
                    </a:moveTo>
                    <a:cubicBezTo>
                      <a:pt x="3358" y="21600"/>
                      <a:pt x="-4877" y="12786"/>
                      <a:pt x="4446" y="0"/>
                    </a:cubicBezTo>
                    <a:cubicBezTo>
                      <a:pt x="4446" y="0"/>
                      <a:pt x="16723" y="10600"/>
                      <a:pt x="5102" y="21404"/>
                    </a:cubicBezTo>
                    <a:cubicBezTo>
                      <a:pt x="5102" y="21404"/>
                      <a:pt x="4065" y="13327"/>
                      <a:pt x="4979" y="9797"/>
                    </a:cubicBezTo>
                    <a:cubicBezTo>
                      <a:pt x="4979" y="9797"/>
                      <a:pt x="2253" y="17610"/>
                      <a:pt x="3358" y="21600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6484" name="Shape 16484"/>
              <p:cNvSpPr/>
              <p:nvPr/>
            </p:nvSpPr>
            <p:spPr>
              <a:xfrm rot="21592368">
                <a:off x="6271417" y="1389730"/>
                <a:ext cx="610930" cy="1260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0102" h="21600" extrusionOk="0">
                    <a:moveTo>
                      <a:pt x="3358" y="21600"/>
                    </a:moveTo>
                    <a:cubicBezTo>
                      <a:pt x="3358" y="21600"/>
                      <a:pt x="-4877" y="12786"/>
                      <a:pt x="4446" y="0"/>
                    </a:cubicBezTo>
                    <a:cubicBezTo>
                      <a:pt x="4446" y="0"/>
                      <a:pt x="16723" y="10600"/>
                      <a:pt x="5102" y="21404"/>
                    </a:cubicBezTo>
                    <a:cubicBezTo>
                      <a:pt x="5102" y="21404"/>
                      <a:pt x="4065" y="13327"/>
                      <a:pt x="4979" y="9797"/>
                    </a:cubicBezTo>
                    <a:cubicBezTo>
                      <a:pt x="4979" y="9797"/>
                      <a:pt x="2253" y="17610"/>
                      <a:pt x="3358" y="21600"/>
                    </a:cubicBezTo>
                    <a:close/>
                  </a:path>
                </a:pathLst>
              </a:custGeom>
              <a:solidFill>
                <a:srgbClr val="5358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6485" name="Shape 16485"/>
              <p:cNvSpPr/>
              <p:nvPr/>
            </p:nvSpPr>
            <p:spPr>
              <a:xfrm rot="19198550" flipH="1">
                <a:off x="2140382" y="3662333"/>
                <a:ext cx="610930" cy="1260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0102" h="21600" extrusionOk="0">
                    <a:moveTo>
                      <a:pt x="3358" y="21600"/>
                    </a:moveTo>
                    <a:cubicBezTo>
                      <a:pt x="3358" y="21600"/>
                      <a:pt x="-4877" y="12786"/>
                      <a:pt x="4446" y="0"/>
                    </a:cubicBezTo>
                    <a:cubicBezTo>
                      <a:pt x="4446" y="0"/>
                      <a:pt x="16723" y="10600"/>
                      <a:pt x="5102" y="21404"/>
                    </a:cubicBezTo>
                    <a:cubicBezTo>
                      <a:pt x="5102" y="21404"/>
                      <a:pt x="4065" y="13327"/>
                      <a:pt x="4979" y="9797"/>
                    </a:cubicBezTo>
                    <a:cubicBezTo>
                      <a:pt x="4979" y="9797"/>
                      <a:pt x="2253" y="17610"/>
                      <a:pt x="3358" y="21600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6486" name="Shape 16486"/>
              <p:cNvSpPr/>
              <p:nvPr/>
            </p:nvSpPr>
            <p:spPr>
              <a:xfrm rot="7632" flipH="1">
                <a:off x="881005" y="2853745"/>
                <a:ext cx="610930" cy="1260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0102" h="21600" extrusionOk="0">
                    <a:moveTo>
                      <a:pt x="3358" y="21600"/>
                    </a:moveTo>
                    <a:cubicBezTo>
                      <a:pt x="3358" y="21600"/>
                      <a:pt x="-4877" y="12786"/>
                      <a:pt x="4446" y="0"/>
                    </a:cubicBezTo>
                    <a:cubicBezTo>
                      <a:pt x="4446" y="0"/>
                      <a:pt x="16723" y="10600"/>
                      <a:pt x="5102" y="21404"/>
                    </a:cubicBezTo>
                    <a:cubicBezTo>
                      <a:pt x="5102" y="21404"/>
                      <a:pt x="4065" y="13327"/>
                      <a:pt x="4979" y="9797"/>
                    </a:cubicBezTo>
                    <a:cubicBezTo>
                      <a:pt x="4979" y="9797"/>
                      <a:pt x="2253" y="17610"/>
                      <a:pt x="3358" y="216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6487" name="Shape 16487"/>
              <p:cNvSpPr/>
              <p:nvPr/>
            </p:nvSpPr>
            <p:spPr>
              <a:xfrm rot="19085786" flipH="1">
                <a:off x="1245564" y="5410691"/>
                <a:ext cx="610930" cy="1260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0102" h="21600" extrusionOk="0">
                    <a:moveTo>
                      <a:pt x="3358" y="21600"/>
                    </a:moveTo>
                    <a:cubicBezTo>
                      <a:pt x="3358" y="21600"/>
                      <a:pt x="-4877" y="12786"/>
                      <a:pt x="4446" y="0"/>
                    </a:cubicBezTo>
                    <a:cubicBezTo>
                      <a:pt x="4446" y="0"/>
                      <a:pt x="16723" y="10600"/>
                      <a:pt x="5102" y="21404"/>
                    </a:cubicBezTo>
                    <a:cubicBezTo>
                      <a:pt x="5102" y="21404"/>
                      <a:pt x="4065" y="13327"/>
                      <a:pt x="4979" y="9797"/>
                    </a:cubicBezTo>
                    <a:cubicBezTo>
                      <a:pt x="4979" y="9797"/>
                      <a:pt x="2253" y="17610"/>
                      <a:pt x="3358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6488" name="Shape 16488"/>
              <p:cNvSpPr/>
              <p:nvPr/>
            </p:nvSpPr>
            <p:spPr>
              <a:xfrm rot="19085786" flipH="1">
                <a:off x="342651" y="3903061"/>
                <a:ext cx="610930" cy="1260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0102" h="21600" extrusionOk="0">
                    <a:moveTo>
                      <a:pt x="3358" y="21600"/>
                    </a:moveTo>
                    <a:cubicBezTo>
                      <a:pt x="3358" y="21600"/>
                      <a:pt x="-4877" y="12786"/>
                      <a:pt x="4446" y="0"/>
                    </a:cubicBezTo>
                    <a:cubicBezTo>
                      <a:pt x="4446" y="0"/>
                      <a:pt x="16723" y="10600"/>
                      <a:pt x="5102" y="21404"/>
                    </a:cubicBezTo>
                    <a:cubicBezTo>
                      <a:pt x="5102" y="21404"/>
                      <a:pt x="4065" y="13327"/>
                      <a:pt x="4979" y="9797"/>
                    </a:cubicBezTo>
                    <a:cubicBezTo>
                      <a:pt x="4979" y="9797"/>
                      <a:pt x="2253" y="17610"/>
                      <a:pt x="3358" y="2160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6489" name="Shape 16489"/>
              <p:cNvSpPr/>
              <p:nvPr/>
            </p:nvSpPr>
            <p:spPr>
              <a:xfrm rot="7632" flipH="1">
                <a:off x="90130" y="2194205"/>
                <a:ext cx="610931" cy="1260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0102" h="21600" extrusionOk="0">
                    <a:moveTo>
                      <a:pt x="3358" y="21600"/>
                    </a:moveTo>
                    <a:cubicBezTo>
                      <a:pt x="3358" y="21600"/>
                      <a:pt x="-4877" y="12786"/>
                      <a:pt x="4446" y="0"/>
                    </a:cubicBezTo>
                    <a:cubicBezTo>
                      <a:pt x="4446" y="0"/>
                      <a:pt x="16723" y="10600"/>
                      <a:pt x="5102" y="21404"/>
                    </a:cubicBezTo>
                    <a:cubicBezTo>
                      <a:pt x="5102" y="21404"/>
                      <a:pt x="4065" y="13327"/>
                      <a:pt x="4979" y="9797"/>
                    </a:cubicBezTo>
                    <a:cubicBezTo>
                      <a:pt x="4979" y="9797"/>
                      <a:pt x="2253" y="17610"/>
                      <a:pt x="3358" y="21600"/>
                    </a:cubicBezTo>
                    <a:close/>
                  </a:path>
                </a:pathLst>
              </a:custGeom>
              <a:solidFill>
                <a:srgbClr val="5358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6490" name="Shape 16490"/>
              <p:cNvSpPr/>
              <p:nvPr/>
            </p:nvSpPr>
            <p:spPr>
              <a:xfrm rot="131206" flipH="1">
                <a:off x="2807957" y="24314"/>
                <a:ext cx="1326665" cy="27361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0102" h="21600" extrusionOk="0">
                    <a:moveTo>
                      <a:pt x="3358" y="21600"/>
                    </a:moveTo>
                    <a:cubicBezTo>
                      <a:pt x="3358" y="21600"/>
                      <a:pt x="-4877" y="12786"/>
                      <a:pt x="4446" y="0"/>
                    </a:cubicBezTo>
                    <a:cubicBezTo>
                      <a:pt x="4446" y="0"/>
                      <a:pt x="16723" y="10600"/>
                      <a:pt x="5102" y="21404"/>
                    </a:cubicBezTo>
                    <a:cubicBezTo>
                      <a:pt x="5102" y="21404"/>
                      <a:pt x="4065" y="13327"/>
                      <a:pt x="4979" y="9797"/>
                    </a:cubicBezTo>
                    <a:cubicBezTo>
                      <a:pt x="4979" y="9797"/>
                      <a:pt x="2253" y="17610"/>
                      <a:pt x="3358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6491" name="Shape 16491"/>
              <p:cNvSpPr/>
              <p:nvPr/>
            </p:nvSpPr>
            <p:spPr>
              <a:xfrm rot="20455428">
                <a:off x="1412789" y="1012881"/>
                <a:ext cx="1018757" cy="2101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0102" h="21600" extrusionOk="0">
                    <a:moveTo>
                      <a:pt x="3358" y="21600"/>
                    </a:moveTo>
                    <a:cubicBezTo>
                      <a:pt x="3358" y="21600"/>
                      <a:pt x="-4877" y="12786"/>
                      <a:pt x="4446" y="0"/>
                    </a:cubicBezTo>
                    <a:cubicBezTo>
                      <a:pt x="4446" y="0"/>
                      <a:pt x="16723" y="10600"/>
                      <a:pt x="5102" y="21404"/>
                    </a:cubicBezTo>
                    <a:cubicBezTo>
                      <a:pt x="5102" y="21404"/>
                      <a:pt x="4065" y="13327"/>
                      <a:pt x="4979" y="9797"/>
                    </a:cubicBezTo>
                    <a:cubicBezTo>
                      <a:pt x="4979" y="9797"/>
                      <a:pt x="2253" y="17610"/>
                      <a:pt x="3358" y="2160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6492" name="Shape 16492"/>
              <p:cNvSpPr/>
              <p:nvPr/>
            </p:nvSpPr>
            <p:spPr>
              <a:xfrm rot="21592368">
                <a:off x="4365308" y="730038"/>
                <a:ext cx="610931" cy="1260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0102" h="21600" extrusionOk="0">
                    <a:moveTo>
                      <a:pt x="3358" y="21600"/>
                    </a:moveTo>
                    <a:cubicBezTo>
                      <a:pt x="3358" y="21600"/>
                      <a:pt x="-4877" y="12786"/>
                      <a:pt x="4446" y="0"/>
                    </a:cubicBezTo>
                    <a:cubicBezTo>
                      <a:pt x="4446" y="0"/>
                      <a:pt x="16723" y="10600"/>
                      <a:pt x="5102" y="21404"/>
                    </a:cubicBezTo>
                    <a:cubicBezTo>
                      <a:pt x="5102" y="21404"/>
                      <a:pt x="4065" y="13327"/>
                      <a:pt x="4979" y="9797"/>
                    </a:cubicBezTo>
                    <a:cubicBezTo>
                      <a:pt x="4979" y="9797"/>
                      <a:pt x="2253" y="17610"/>
                      <a:pt x="3358" y="21600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6493" name="Shape 16493"/>
              <p:cNvSpPr/>
              <p:nvPr/>
            </p:nvSpPr>
            <p:spPr>
              <a:xfrm rot="21592368">
                <a:off x="5114366" y="219745"/>
                <a:ext cx="1018765" cy="2086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0102" h="21600" extrusionOk="0">
                    <a:moveTo>
                      <a:pt x="3358" y="21600"/>
                    </a:moveTo>
                    <a:cubicBezTo>
                      <a:pt x="3358" y="21600"/>
                      <a:pt x="-4877" y="12786"/>
                      <a:pt x="4446" y="0"/>
                    </a:cubicBezTo>
                    <a:cubicBezTo>
                      <a:pt x="4446" y="0"/>
                      <a:pt x="16723" y="10600"/>
                      <a:pt x="5102" y="21404"/>
                    </a:cubicBezTo>
                    <a:cubicBezTo>
                      <a:pt x="5102" y="21404"/>
                      <a:pt x="4065" y="13327"/>
                      <a:pt x="4979" y="9797"/>
                    </a:cubicBezTo>
                    <a:cubicBezTo>
                      <a:pt x="4979" y="9797"/>
                      <a:pt x="2253" y="17610"/>
                      <a:pt x="3358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6494" name="Shape 16494"/>
              <p:cNvSpPr/>
              <p:nvPr/>
            </p:nvSpPr>
            <p:spPr>
              <a:xfrm rot="21592368">
                <a:off x="673970" y="1090450"/>
                <a:ext cx="564554" cy="1164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0102" h="21600" extrusionOk="0">
                    <a:moveTo>
                      <a:pt x="3358" y="21600"/>
                    </a:moveTo>
                    <a:cubicBezTo>
                      <a:pt x="3358" y="21600"/>
                      <a:pt x="-4877" y="12786"/>
                      <a:pt x="4446" y="0"/>
                    </a:cubicBezTo>
                    <a:cubicBezTo>
                      <a:pt x="4446" y="0"/>
                      <a:pt x="16723" y="10600"/>
                      <a:pt x="5102" y="21404"/>
                    </a:cubicBezTo>
                    <a:cubicBezTo>
                      <a:pt x="5102" y="21404"/>
                      <a:pt x="4065" y="13327"/>
                      <a:pt x="4979" y="9797"/>
                    </a:cubicBezTo>
                    <a:cubicBezTo>
                      <a:pt x="4979" y="9797"/>
                      <a:pt x="2253" y="17610"/>
                      <a:pt x="3358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6495" name="Shape 16495"/>
              <p:cNvSpPr/>
              <p:nvPr/>
            </p:nvSpPr>
            <p:spPr>
              <a:xfrm rot="21592368">
                <a:off x="2135562" y="347581"/>
                <a:ext cx="480033" cy="976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0102" h="21600" extrusionOk="0">
                    <a:moveTo>
                      <a:pt x="3358" y="21600"/>
                    </a:moveTo>
                    <a:cubicBezTo>
                      <a:pt x="3358" y="21600"/>
                      <a:pt x="-4877" y="12786"/>
                      <a:pt x="4446" y="0"/>
                    </a:cubicBezTo>
                    <a:cubicBezTo>
                      <a:pt x="4446" y="0"/>
                      <a:pt x="16723" y="10600"/>
                      <a:pt x="5102" y="21404"/>
                    </a:cubicBezTo>
                    <a:cubicBezTo>
                      <a:pt x="5102" y="21404"/>
                      <a:pt x="4065" y="13327"/>
                      <a:pt x="4979" y="9797"/>
                    </a:cubicBezTo>
                    <a:cubicBezTo>
                      <a:pt x="4979" y="9797"/>
                      <a:pt x="2253" y="17610"/>
                      <a:pt x="3358" y="21600"/>
                    </a:cubicBezTo>
                    <a:close/>
                  </a:path>
                </a:pathLst>
              </a:custGeom>
              <a:solidFill>
                <a:srgbClr val="C3C7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6496" name="Shape 16496"/>
              <p:cNvSpPr/>
              <p:nvPr/>
            </p:nvSpPr>
            <p:spPr>
              <a:xfrm rot="20283554">
                <a:off x="2657733" y="2434560"/>
                <a:ext cx="386014" cy="7906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0102" h="21600" extrusionOk="0">
                    <a:moveTo>
                      <a:pt x="3358" y="21600"/>
                    </a:moveTo>
                    <a:cubicBezTo>
                      <a:pt x="3358" y="21600"/>
                      <a:pt x="-4877" y="12786"/>
                      <a:pt x="4446" y="0"/>
                    </a:cubicBezTo>
                    <a:cubicBezTo>
                      <a:pt x="4446" y="0"/>
                      <a:pt x="16723" y="10600"/>
                      <a:pt x="5102" y="21404"/>
                    </a:cubicBezTo>
                    <a:cubicBezTo>
                      <a:pt x="5102" y="21404"/>
                      <a:pt x="4065" y="13327"/>
                      <a:pt x="4979" y="9797"/>
                    </a:cubicBezTo>
                    <a:cubicBezTo>
                      <a:pt x="4979" y="9797"/>
                      <a:pt x="2253" y="17610"/>
                      <a:pt x="3358" y="2160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</p:grpSp>
        <p:sp>
          <p:nvSpPr>
            <p:cNvPr id="16498" name="Shape 16498"/>
            <p:cNvSpPr/>
            <p:nvPr/>
          </p:nvSpPr>
          <p:spPr>
            <a:xfrm>
              <a:off x="1425899" y="4516085"/>
              <a:ext cx="483867" cy="447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1" y="4270"/>
                  </a:moveTo>
                  <a:lnTo>
                    <a:pt x="9302" y="4395"/>
                  </a:lnTo>
                  <a:lnTo>
                    <a:pt x="8017" y="4730"/>
                  </a:lnTo>
                  <a:lnTo>
                    <a:pt x="7005" y="5233"/>
                  </a:lnTo>
                  <a:lnTo>
                    <a:pt x="6227" y="5944"/>
                  </a:lnTo>
                  <a:lnTo>
                    <a:pt x="5760" y="6781"/>
                  </a:lnTo>
                  <a:lnTo>
                    <a:pt x="5643" y="7744"/>
                  </a:lnTo>
                  <a:lnTo>
                    <a:pt x="5721" y="8456"/>
                  </a:lnTo>
                  <a:lnTo>
                    <a:pt x="5877" y="9042"/>
                  </a:lnTo>
                  <a:lnTo>
                    <a:pt x="6227" y="9544"/>
                  </a:lnTo>
                  <a:lnTo>
                    <a:pt x="6889" y="10172"/>
                  </a:lnTo>
                  <a:lnTo>
                    <a:pt x="7784" y="10674"/>
                  </a:lnTo>
                  <a:lnTo>
                    <a:pt x="8912" y="11093"/>
                  </a:lnTo>
                  <a:lnTo>
                    <a:pt x="10314" y="11386"/>
                  </a:lnTo>
                  <a:lnTo>
                    <a:pt x="11248" y="11637"/>
                  </a:lnTo>
                  <a:lnTo>
                    <a:pt x="11676" y="11721"/>
                  </a:lnTo>
                  <a:lnTo>
                    <a:pt x="12026" y="11847"/>
                  </a:lnTo>
                  <a:lnTo>
                    <a:pt x="12610" y="12098"/>
                  </a:lnTo>
                  <a:lnTo>
                    <a:pt x="13038" y="12474"/>
                  </a:lnTo>
                  <a:lnTo>
                    <a:pt x="13271" y="12684"/>
                  </a:lnTo>
                  <a:lnTo>
                    <a:pt x="13388" y="12935"/>
                  </a:lnTo>
                  <a:lnTo>
                    <a:pt x="13466" y="13186"/>
                  </a:lnTo>
                  <a:lnTo>
                    <a:pt x="13466" y="13437"/>
                  </a:lnTo>
                  <a:lnTo>
                    <a:pt x="13388" y="13940"/>
                  </a:lnTo>
                  <a:lnTo>
                    <a:pt x="13155" y="14484"/>
                  </a:lnTo>
                  <a:lnTo>
                    <a:pt x="12726" y="14860"/>
                  </a:lnTo>
                  <a:lnTo>
                    <a:pt x="12221" y="15112"/>
                  </a:lnTo>
                  <a:lnTo>
                    <a:pt x="11559" y="15321"/>
                  </a:lnTo>
                  <a:lnTo>
                    <a:pt x="10781" y="15363"/>
                  </a:lnTo>
                  <a:lnTo>
                    <a:pt x="9924" y="15321"/>
                  </a:lnTo>
                  <a:lnTo>
                    <a:pt x="9341" y="15112"/>
                  </a:lnTo>
                  <a:lnTo>
                    <a:pt x="8990" y="14902"/>
                  </a:lnTo>
                  <a:lnTo>
                    <a:pt x="8523" y="14400"/>
                  </a:lnTo>
                  <a:lnTo>
                    <a:pt x="7978" y="13395"/>
                  </a:lnTo>
                  <a:lnTo>
                    <a:pt x="7784" y="13060"/>
                  </a:lnTo>
                  <a:lnTo>
                    <a:pt x="7628" y="12726"/>
                  </a:lnTo>
                  <a:lnTo>
                    <a:pt x="7434" y="12558"/>
                  </a:lnTo>
                  <a:lnTo>
                    <a:pt x="6966" y="12307"/>
                  </a:lnTo>
                  <a:lnTo>
                    <a:pt x="6305" y="12307"/>
                  </a:lnTo>
                  <a:lnTo>
                    <a:pt x="5994" y="12433"/>
                  </a:lnTo>
                  <a:lnTo>
                    <a:pt x="5760" y="12600"/>
                  </a:lnTo>
                  <a:lnTo>
                    <a:pt x="5526" y="12851"/>
                  </a:lnTo>
                  <a:lnTo>
                    <a:pt x="5410" y="13186"/>
                  </a:lnTo>
                  <a:lnTo>
                    <a:pt x="5410" y="13437"/>
                  </a:lnTo>
                  <a:lnTo>
                    <a:pt x="5526" y="14358"/>
                  </a:lnTo>
                  <a:lnTo>
                    <a:pt x="5994" y="15153"/>
                  </a:lnTo>
                  <a:lnTo>
                    <a:pt x="6655" y="15949"/>
                  </a:lnTo>
                  <a:lnTo>
                    <a:pt x="7511" y="16577"/>
                  </a:lnTo>
                  <a:lnTo>
                    <a:pt x="8445" y="16953"/>
                  </a:lnTo>
                  <a:lnTo>
                    <a:pt x="9535" y="17205"/>
                  </a:lnTo>
                  <a:lnTo>
                    <a:pt x="10781" y="17288"/>
                  </a:lnTo>
                  <a:lnTo>
                    <a:pt x="12337" y="17163"/>
                  </a:lnTo>
                  <a:lnTo>
                    <a:pt x="13699" y="16786"/>
                  </a:lnTo>
                  <a:lnTo>
                    <a:pt x="14750" y="16116"/>
                  </a:lnTo>
                  <a:lnTo>
                    <a:pt x="15529" y="15321"/>
                  </a:lnTo>
                  <a:lnTo>
                    <a:pt x="16035" y="14358"/>
                  </a:lnTo>
                  <a:lnTo>
                    <a:pt x="16190" y="13186"/>
                  </a:lnTo>
                  <a:lnTo>
                    <a:pt x="16151" y="12307"/>
                  </a:lnTo>
                  <a:lnTo>
                    <a:pt x="15840" y="11595"/>
                  </a:lnTo>
                  <a:lnTo>
                    <a:pt x="15412" y="10926"/>
                  </a:lnTo>
                  <a:lnTo>
                    <a:pt x="14828" y="10507"/>
                  </a:lnTo>
                  <a:lnTo>
                    <a:pt x="14128" y="10047"/>
                  </a:lnTo>
                  <a:lnTo>
                    <a:pt x="13232" y="9712"/>
                  </a:lnTo>
                  <a:lnTo>
                    <a:pt x="11131" y="9209"/>
                  </a:lnTo>
                  <a:lnTo>
                    <a:pt x="10352" y="9042"/>
                  </a:lnTo>
                  <a:lnTo>
                    <a:pt x="10041" y="8958"/>
                  </a:lnTo>
                  <a:lnTo>
                    <a:pt x="9457" y="8749"/>
                  </a:lnTo>
                  <a:lnTo>
                    <a:pt x="9029" y="8581"/>
                  </a:lnTo>
                  <a:lnTo>
                    <a:pt x="8757" y="8372"/>
                  </a:lnTo>
                  <a:lnTo>
                    <a:pt x="8445" y="8121"/>
                  </a:lnTo>
                  <a:lnTo>
                    <a:pt x="8329" y="7995"/>
                  </a:lnTo>
                  <a:lnTo>
                    <a:pt x="8290" y="7744"/>
                  </a:lnTo>
                  <a:lnTo>
                    <a:pt x="8290" y="7535"/>
                  </a:lnTo>
                  <a:lnTo>
                    <a:pt x="8329" y="7284"/>
                  </a:lnTo>
                  <a:lnTo>
                    <a:pt x="8406" y="7033"/>
                  </a:lnTo>
                  <a:lnTo>
                    <a:pt x="8874" y="6530"/>
                  </a:lnTo>
                  <a:lnTo>
                    <a:pt x="9652" y="6279"/>
                  </a:lnTo>
                  <a:lnTo>
                    <a:pt x="10586" y="6153"/>
                  </a:lnTo>
                  <a:lnTo>
                    <a:pt x="11248" y="6195"/>
                  </a:lnTo>
                  <a:lnTo>
                    <a:pt x="11792" y="6321"/>
                  </a:lnTo>
                  <a:lnTo>
                    <a:pt x="12221" y="6530"/>
                  </a:lnTo>
                  <a:lnTo>
                    <a:pt x="12688" y="6991"/>
                  </a:lnTo>
                  <a:lnTo>
                    <a:pt x="13038" y="7619"/>
                  </a:lnTo>
                  <a:lnTo>
                    <a:pt x="13349" y="7995"/>
                  </a:lnTo>
                  <a:lnTo>
                    <a:pt x="13622" y="8330"/>
                  </a:lnTo>
                  <a:lnTo>
                    <a:pt x="13816" y="8372"/>
                  </a:lnTo>
                  <a:lnTo>
                    <a:pt x="14050" y="8498"/>
                  </a:lnTo>
                  <a:lnTo>
                    <a:pt x="14634" y="8498"/>
                  </a:lnTo>
                  <a:lnTo>
                    <a:pt x="14867" y="8456"/>
                  </a:lnTo>
                  <a:lnTo>
                    <a:pt x="15062" y="8330"/>
                  </a:lnTo>
                  <a:lnTo>
                    <a:pt x="15490" y="7870"/>
                  </a:lnTo>
                  <a:lnTo>
                    <a:pt x="15606" y="7619"/>
                  </a:lnTo>
                  <a:lnTo>
                    <a:pt x="15606" y="6991"/>
                  </a:lnTo>
                  <a:lnTo>
                    <a:pt x="15373" y="6321"/>
                  </a:lnTo>
                  <a:lnTo>
                    <a:pt x="15139" y="6028"/>
                  </a:lnTo>
                  <a:lnTo>
                    <a:pt x="14478" y="5316"/>
                  </a:lnTo>
                  <a:lnTo>
                    <a:pt x="14128" y="5107"/>
                  </a:lnTo>
                  <a:lnTo>
                    <a:pt x="13738" y="4940"/>
                  </a:lnTo>
                  <a:lnTo>
                    <a:pt x="13388" y="4730"/>
                  </a:lnTo>
                  <a:lnTo>
                    <a:pt x="12921" y="4605"/>
                  </a:lnTo>
                  <a:lnTo>
                    <a:pt x="11948" y="4353"/>
                  </a:lnTo>
                  <a:lnTo>
                    <a:pt x="10781" y="4270"/>
                  </a:lnTo>
                  <a:close/>
                  <a:moveTo>
                    <a:pt x="6071" y="0"/>
                  </a:moveTo>
                  <a:lnTo>
                    <a:pt x="6889" y="42"/>
                  </a:lnTo>
                  <a:lnTo>
                    <a:pt x="7745" y="251"/>
                  </a:lnTo>
                  <a:lnTo>
                    <a:pt x="8523" y="502"/>
                  </a:lnTo>
                  <a:lnTo>
                    <a:pt x="9224" y="879"/>
                  </a:lnTo>
                  <a:lnTo>
                    <a:pt x="10002" y="837"/>
                  </a:lnTo>
                  <a:lnTo>
                    <a:pt x="10781" y="753"/>
                  </a:lnTo>
                  <a:lnTo>
                    <a:pt x="12143" y="879"/>
                  </a:lnTo>
                  <a:lnTo>
                    <a:pt x="13466" y="1130"/>
                  </a:lnTo>
                  <a:lnTo>
                    <a:pt x="14711" y="1507"/>
                  </a:lnTo>
                  <a:lnTo>
                    <a:pt x="15840" y="2093"/>
                  </a:lnTo>
                  <a:lnTo>
                    <a:pt x="16891" y="2805"/>
                  </a:lnTo>
                  <a:lnTo>
                    <a:pt x="17864" y="3642"/>
                  </a:lnTo>
                  <a:lnTo>
                    <a:pt x="18759" y="4605"/>
                  </a:lnTo>
                  <a:lnTo>
                    <a:pt x="19459" y="5693"/>
                  </a:lnTo>
                  <a:lnTo>
                    <a:pt x="20004" y="6781"/>
                  </a:lnTo>
                  <a:lnTo>
                    <a:pt x="20471" y="7995"/>
                  </a:lnTo>
                  <a:lnTo>
                    <a:pt x="20705" y="9293"/>
                  </a:lnTo>
                  <a:lnTo>
                    <a:pt x="20861" y="10633"/>
                  </a:lnTo>
                  <a:lnTo>
                    <a:pt x="20666" y="12223"/>
                  </a:lnTo>
                  <a:lnTo>
                    <a:pt x="21094" y="12935"/>
                  </a:lnTo>
                  <a:lnTo>
                    <a:pt x="21366" y="13772"/>
                  </a:lnTo>
                  <a:lnTo>
                    <a:pt x="21561" y="14609"/>
                  </a:lnTo>
                  <a:lnTo>
                    <a:pt x="21600" y="15447"/>
                  </a:lnTo>
                  <a:lnTo>
                    <a:pt x="21483" y="16702"/>
                  </a:lnTo>
                  <a:lnTo>
                    <a:pt x="21133" y="17874"/>
                  </a:lnTo>
                  <a:lnTo>
                    <a:pt x="20588" y="18879"/>
                  </a:lnTo>
                  <a:lnTo>
                    <a:pt x="19810" y="19800"/>
                  </a:lnTo>
                  <a:lnTo>
                    <a:pt x="18954" y="20553"/>
                  </a:lnTo>
                  <a:lnTo>
                    <a:pt x="17942" y="21140"/>
                  </a:lnTo>
                  <a:lnTo>
                    <a:pt x="16774" y="21516"/>
                  </a:lnTo>
                  <a:lnTo>
                    <a:pt x="15529" y="21600"/>
                  </a:lnTo>
                  <a:lnTo>
                    <a:pt x="14400" y="21516"/>
                  </a:lnTo>
                  <a:lnTo>
                    <a:pt x="13349" y="21181"/>
                  </a:lnTo>
                  <a:lnTo>
                    <a:pt x="12376" y="20679"/>
                  </a:lnTo>
                  <a:lnTo>
                    <a:pt x="11598" y="20805"/>
                  </a:lnTo>
                  <a:lnTo>
                    <a:pt x="10781" y="20805"/>
                  </a:lnTo>
                  <a:lnTo>
                    <a:pt x="9457" y="20763"/>
                  </a:lnTo>
                  <a:lnTo>
                    <a:pt x="8134" y="20512"/>
                  </a:lnTo>
                  <a:lnTo>
                    <a:pt x="6889" y="20051"/>
                  </a:lnTo>
                  <a:lnTo>
                    <a:pt x="5760" y="19423"/>
                  </a:lnTo>
                  <a:lnTo>
                    <a:pt x="4709" y="18712"/>
                  </a:lnTo>
                  <a:lnTo>
                    <a:pt x="3736" y="17874"/>
                  </a:lnTo>
                  <a:lnTo>
                    <a:pt x="2919" y="16912"/>
                  </a:lnTo>
                  <a:lnTo>
                    <a:pt x="2179" y="15823"/>
                  </a:lnTo>
                  <a:lnTo>
                    <a:pt x="1596" y="14609"/>
                  </a:lnTo>
                  <a:lnTo>
                    <a:pt x="1168" y="13312"/>
                  </a:lnTo>
                  <a:lnTo>
                    <a:pt x="895" y="12014"/>
                  </a:lnTo>
                  <a:lnTo>
                    <a:pt x="817" y="10633"/>
                  </a:lnTo>
                  <a:lnTo>
                    <a:pt x="817" y="9837"/>
                  </a:lnTo>
                  <a:lnTo>
                    <a:pt x="934" y="9167"/>
                  </a:lnTo>
                  <a:lnTo>
                    <a:pt x="389" y="8121"/>
                  </a:lnTo>
                  <a:lnTo>
                    <a:pt x="117" y="7116"/>
                  </a:lnTo>
                  <a:lnTo>
                    <a:pt x="0" y="6028"/>
                  </a:lnTo>
                  <a:lnTo>
                    <a:pt x="117" y="4772"/>
                  </a:lnTo>
                  <a:lnTo>
                    <a:pt x="467" y="3684"/>
                  </a:lnTo>
                  <a:lnTo>
                    <a:pt x="1012" y="2595"/>
                  </a:lnTo>
                  <a:lnTo>
                    <a:pt x="1712" y="1800"/>
                  </a:lnTo>
                  <a:lnTo>
                    <a:pt x="2685" y="1005"/>
                  </a:lnTo>
                  <a:lnTo>
                    <a:pt x="3697" y="502"/>
                  </a:lnTo>
                  <a:lnTo>
                    <a:pt x="4826" y="126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0958" tIns="60958" rIns="60958" bIns="60958" numCol="1" anchor="t">
              <a:noAutofit/>
            </a:bodyPr>
            <a:lstStyle/>
            <a:p>
              <a:pPr algn="l" defTabSz="342900">
                <a:defRPr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/>
            </a:p>
          </p:txBody>
        </p:sp>
        <p:sp>
          <p:nvSpPr>
            <p:cNvPr id="16499" name="Shape 16499"/>
            <p:cNvSpPr/>
            <p:nvPr/>
          </p:nvSpPr>
          <p:spPr>
            <a:xfrm>
              <a:off x="3213077" y="4578077"/>
              <a:ext cx="576775" cy="323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87" y="18956"/>
                  </a:moveTo>
                  <a:lnTo>
                    <a:pt x="19411" y="19125"/>
                  </a:lnTo>
                  <a:lnTo>
                    <a:pt x="20141" y="19238"/>
                  </a:lnTo>
                  <a:lnTo>
                    <a:pt x="19887" y="21600"/>
                  </a:lnTo>
                  <a:lnTo>
                    <a:pt x="19221" y="21544"/>
                  </a:lnTo>
                  <a:lnTo>
                    <a:pt x="18587" y="21431"/>
                  </a:lnTo>
                  <a:lnTo>
                    <a:pt x="18587" y="18956"/>
                  </a:lnTo>
                  <a:close/>
                  <a:moveTo>
                    <a:pt x="18587" y="7481"/>
                  </a:moveTo>
                  <a:lnTo>
                    <a:pt x="18745" y="7481"/>
                  </a:lnTo>
                  <a:lnTo>
                    <a:pt x="18936" y="7594"/>
                  </a:lnTo>
                  <a:lnTo>
                    <a:pt x="19158" y="7594"/>
                  </a:lnTo>
                  <a:lnTo>
                    <a:pt x="20141" y="7762"/>
                  </a:lnTo>
                  <a:lnTo>
                    <a:pt x="21061" y="7819"/>
                  </a:lnTo>
                  <a:lnTo>
                    <a:pt x="21315" y="7931"/>
                  </a:lnTo>
                  <a:lnTo>
                    <a:pt x="21600" y="7931"/>
                  </a:lnTo>
                  <a:lnTo>
                    <a:pt x="20078" y="17550"/>
                  </a:lnTo>
                  <a:lnTo>
                    <a:pt x="18587" y="17381"/>
                  </a:lnTo>
                  <a:lnTo>
                    <a:pt x="18587" y="7481"/>
                  </a:lnTo>
                  <a:close/>
                  <a:moveTo>
                    <a:pt x="0" y="0"/>
                  </a:moveTo>
                  <a:lnTo>
                    <a:pt x="9547" y="0"/>
                  </a:lnTo>
                  <a:lnTo>
                    <a:pt x="9547" y="2138"/>
                  </a:lnTo>
                  <a:lnTo>
                    <a:pt x="6629" y="2138"/>
                  </a:lnTo>
                  <a:lnTo>
                    <a:pt x="7707" y="4556"/>
                  </a:lnTo>
                  <a:lnTo>
                    <a:pt x="8818" y="7087"/>
                  </a:lnTo>
                  <a:lnTo>
                    <a:pt x="9833" y="9281"/>
                  </a:lnTo>
                  <a:lnTo>
                    <a:pt x="10626" y="11025"/>
                  </a:lnTo>
                  <a:lnTo>
                    <a:pt x="14495" y="5175"/>
                  </a:lnTo>
                  <a:lnTo>
                    <a:pt x="12116" y="5175"/>
                  </a:lnTo>
                  <a:lnTo>
                    <a:pt x="11831" y="3038"/>
                  </a:lnTo>
                  <a:lnTo>
                    <a:pt x="20300" y="3038"/>
                  </a:lnTo>
                  <a:lnTo>
                    <a:pt x="20236" y="3206"/>
                  </a:lnTo>
                  <a:lnTo>
                    <a:pt x="20300" y="3206"/>
                  </a:lnTo>
                  <a:lnTo>
                    <a:pt x="19665" y="4556"/>
                  </a:lnTo>
                  <a:lnTo>
                    <a:pt x="19602" y="4556"/>
                  </a:lnTo>
                  <a:lnTo>
                    <a:pt x="19380" y="5175"/>
                  </a:lnTo>
                  <a:lnTo>
                    <a:pt x="17921" y="5175"/>
                  </a:lnTo>
                  <a:lnTo>
                    <a:pt x="17762" y="5231"/>
                  </a:lnTo>
                  <a:lnTo>
                    <a:pt x="17604" y="5231"/>
                  </a:lnTo>
                  <a:lnTo>
                    <a:pt x="17381" y="5344"/>
                  </a:lnTo>
                  <a:lnTo>
                    <a:pt x="17286" y="5456"/>
                  </a:lnTo>
                  <a:lnTo>
                    <a:pt x="17191" y="5513"/>
                  </a:lnTo>
                  <a:lnTo>
                    <a:pt x="17001" y="5681"/>
                  </a:lnTo>
                  <a:lnTo>
                    <a:pt x="16779" y="5963"/>
                  </a:lnTo>
                  <a:lnTo>
                    <a:pt x="15764" y="7256"/>
                  </a:lnTo>
                  <a:lnTo>
                    <a:pt x="14463" y="8944"/>
                  </a:lnTo>
                  <a:lnTo>
                    <a:pt x="13195" y="10744"/>
                  </a:lnTo>
                  <a:lnTo>
                    <a:pt x="12656" y="11644"/>
                  </a:lnTo>
                  <a:lnTo>
                    <a:pt x="12211" y="12319"/>
                  </a:lnTo>
                  <a:lnTo>
                    <a:pt x="12021" y="12656"/>
                  </a:lnTo>
                  <a:lnTo>
                    <a:pt x="11831" y="12937"/>
                  </a:lnTo>
                  <a:lnTo>
                    <a:pt x="11736" y="13163"/>
                  </a:lnTo>
                  <a:lnTo>
                    <a:pt x="11641" y="13444"/>
                  </a:lnTo>
                  <a:lnTo>
                    <a:pt x="11641" y="18450"/>
                  </a:lnTo>
                  <a:lnTo>
                    <a:pt x="11704" y="19013"/>
                  </a:lnTo>
                  <a:lnTo>
                    <a:pt x="11704" y="19744"/>
                  </a:lnTo>
                  <a:lnTo>
                    <a:pt x="11989" y="19744"/>
                  </a:lnTo>
                  <a:lnTo>
                    <a:pt x="12275" y="19800"/>
                  </a:lnTo>
                  <a:lnTo>
                    <a:pt x="14654" y="19800"/>
                  </a:lnTo>
                  <a:lnTo>
                    <a:pt x="14812" y="19913"/>
                  </a:lnTo>
                  <a:lnTo>
                    <a:pt x="14749" y="21544"/>
                  </a:lnTo>
                  <a:lnTo>
                    <a:pt x="8786" y="21544"/>
                  </a:lnTo>
                  <a:lnTo>
                    <a:pt x="7454" y="21600"/>
                  </a:lnTo>
                  <a:lnTo>
                    <a:pt x="5233" y="21600"/>
                  </a:lnTo>
                  <a:lnTo>
                    <a:pt x="5424" y="19969"/>
                  </a:lnTo>
                  <a:lnTo>
                    <a:pt x="6851" y="19969"/>
                  </a:lnTo>
                  <a:lnTo>
                    <a:pt x="7676" y="19913"/>
                  </a:lnTo>
                  <a:lnTo>
                    <a:pt x="7898" y="19744"/>
                  </a:lnTo>
                  <a:lnTo>
                    <a:pt x="8056" y="19631"/>
                  </a:lnTo>
                  <a:lnTo>
                    <a:pt x="8247" y="19294"/>
                  </a:lnTo>
                  <a:lnTo>
                    <a:pt x="8278" y="19125"/>
                  </a:lnTo>
                  <a:lnTo>
                    <a:pt x="8278" y="18788"/>
                  </a:lnTo>
                  <a:lnTo>
                    <a:pt x="8342" y="18450"/>
                  </a:lnTo>
                  <a:lnTo>
                    <a:pt x="8342" y="14456"/>
                  </a:lnTo>
                  <a:lnTo>
                    <a:pt x="8405" y="13894"/>
                  </a:lnTo>
                  <a:lnTo>
                    <a:pt x="8405" y="13106"/>
                  </a:lnTo>
                  <a:lnTo>
                    <a:pt x="8342" y="12825"/>
                  </a:lnTo>
                  <a:lnTo>
                    <a:pt x="8183" y="12600"/>
                  </a:lnTo>
                  <a:lnTo>
                    <a:pt x="8056" y="12263"/>
                  </a:lnTo>
                  <a:lnTo>
                    <a:pt x="7676" y="11363"/>
                  </a:lnTo>
                  <a:lnTo>
                    <a:pt x="7137" y="10350"/>
                  </a:lnTo>
                  <a:lnTo>
                    <a:pt x="5963" y="7819"/>
                  </a:lnTo>
                  <a:lnTo>
                    <a:pt x="4758" y="5344"/>
                  </a:lnTo>
                  <a:lnTo>
                    <a:pt x="3679" y="3375"/>
                  </a:lnTo>
                  <a:lnTo>
                    <a:pt x="3204" y="2587"/>
                  </a:lnTo>
                  <a:lnTo>
                    <a:pt x="2855" y="2138"/>
                  </a:lnTo>
                  <a:lnTo>
                    <a:pt x="0" y="2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0958" tIns="60958" rIns="60958" bIns="60958" numCol="1" anchor="t">
              <a:noAutofit/>
            </a:bodyPr>
            <a:lstStyle/>
            <a:p>
              <a:pPr algn="l" defTabSz="342900">
                <a:defRPr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/>
            </a:p>
          </p:txBody>
        </p:sp>
        <p:sp>
          <p:nvSpPr>
            <p:cNvPr id="16500" name="Shape 16500"/>
            <p:cNvSpPr/>
            <p:nvPr/>
          </p:nvSpPr>
          <p:spPr>
            <a:xfrm>
              <a:off x="1523265" y="1424422"/>
              <a:ext cx="541901" cy="60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2" y="14581"/>
                  </a:moveTo>
                  <a:lnTo>
                    <a:pt x="17559" y="14581"/>
                  </a:lnTo>
                  <a:lnTo>
                    <a:pt x="17837" y="14623"/>
                  </a:lnTo>
                  <a:lnTo>
                    <a:pt x="18070" y="14706"/>
                  </a:lnTo>
                  <a:lnTo>
                    <a:pt x="18209" y="14832"/>
                  </a:lnTo>
                  <a:lnTo>
                    <a:pt x="18255" y="14957"/>
                  </a:lnTo>
                  <a:lnTo>
                    <a:pt x="18255" y="15834"/>
                  </a:lnTo>
                  <a:lnTo>
                    <a:pt x="16862" y="15834"/>
                  </a:lnTo>
                  <a:lnTo>
                    <a:pt x="16862" y="14957"/>
                  </a:lnTo>
                  <a:lnTo>
                    <a:pt x="16908" y="14832"/>
                  </a:lnTo>
                  <a:lnTo>
                    <a:pt x="17048" y="14706"/>
                  </a:lnTo>
                  <a:lnTo>
                    <a:pt x="17280" y="14623"/>
                  </a:lnTo>
                  <a:lnTo>
                    <a:pt x="17512" y="14581"/>
                  </a:lnTo>
                  <a:close/>
                  <a:moveTo>
                    <a:pt x="12960" y="14330"/>
                  </a:moveTo>
                  <a:lnTo>
                    <a:pt x="13146" y="14372"/>
                  </a:lnTo>
                  <a:lnTo>
                    <a:pt x="13378" y="14456"/>
                  </a:lnTo>
                  <a:lnTo>
                    <a:pt x="13517" y="14623"/>
                  </a:lnTo>
                  <a:lnTo>
                    <a:pt x="13564" y="14748"/>
                  </a:lnTo>
                  <a:lnTo>
                    <a:pt x="13564" y="18132"/>
                  </a:lnTo>
                  <a:lnTo>
                    <a:pt x="13517" y="18341"/>
                  </a:lnTo>
                  <a:lnTo>
                    <a:pt x="13378" y="18467"/>
                  </a:lnTo>
                  <a:lnTo>
                    <a:pt x="13146" y="18550"/>
                  </a:lnTo>
                  <a:lnTo>
                    <a:pt x="12960" y="18592"/>
                  </a:lnTo>
                  <a:lnTo>
                    <a:pt x="12635" y="18550"/>
                  </a:lnTo>
                  <a:lnTo>
                    <a:pt x="12449" y="18467"/>
                  </a:lnTo>
                  <a:lnTo>
                    <a:pt x="12310" y="18341"/>
                  </a:lnTo>
                  <a:lnTo>
                    <a:pt x="12217" y="18132"/>
                  </a:lnTo>
                  <a:lnTo>
                    <a:pt x="12217" y="14748"/>
                  </a:lnTo>
                  <a:lnTo>
                    <a:pt x="12310" y="14623"/>
                  </a:lnTo>
                  <a:lnTo>
                    <a:pt x="12449" y="14456"/>
                  </a:lnTo>
                  <a:lnTo>
                    <a:pt x="12635" y="14372"/>
                  </a:lnTo>
                  <a:lnTo>
                    <a:pt x="12960" y="14330"/>
                  </a:lnTo>
                  <a:close/>
                  <a:moveTo>
                    <a:pt x="5992" y="13787"/>
                  </a:moveTo>
                  <a:lnTo>
                    <a:pt x="6039" y="17380"/>
                  </a:lnTo>
                  <a:lnTo>
                    <a:pt x="6039" y="17756"/>
                  </a:lnTo>
                  <a:lnTo>
                    <a:pt x="5992" y="18091"/>
                  </a:lnTo>
                  <a:lnTo>
                    <a:pt x="5992" y="18341"/>
                  </a:lnTo>
                  <a:lnTo>
                    <a:pt x="6039" y="18467"/>
                  </a:lnTo>
                  <a:lnTo>
                    <a:pt x="6132" y="18968"/>
                  </a:lnTo>
                  <a:lnTo>
                    <a:pt x="6132" y="19177"/>
                  </a:lnTo>
                  <a:lnTo>
                    <a:pt x="6410" y="19427"/>
                  </a:lnTo>
                  <a:lnTo>
                    <a:pt x="6689" y="19553"/>
                  </a:lnTo>
                  <a:lnTo>
                    <a:pt x="7339" y="19553"/>
                  </a:lnTo>
                  <a:lnTo>
                    <a:pt x="7665" y="19511"/>
                  </a:lnTo>
                  <a:lnTo>
                    <a:pt x="8036" y="19386"/>
                  </a:lnTo>
                  <a:lnTo>
                    <a:pt x="8315" y="19177"/>
                  </a:lnTo>
                  <a:lnTo>
                    <a:pt x="8547" y="18968"/>
                  </a:lnTo>
                  <a:lnTo>
                    <a:pt x="8686" y="18801"/>
                  </a:lnTo>
                  <a:lnTo>
                    <a:pt x="8686" y="19511"/>
                  </a:lnTo>
                  <a:lnTo>
                    <a:pt x="9894" y="19553"/>
                  </a:lnTo>
                  <a:lnTo>
                    <a:pt x="9894" y="13787"/>
                  </a:lnTo>
                  <a:lnTo>
                    <a:pt x="8408" y="13787"/>
                  </a:lnTo>
                  <a:lnTo>
                    <a:pt x="8408" y="17756"/>
                  </a:lnTo>
                  <a:lnTo>
                    <a:pt x="8454" y="18007"/>
                  </a:lnTo>
                  <a:lnTo>
                    <a:pt x="8408" y="18132"/>
                  </a:lnTo>
                  <a:lnTo>
                    <a:pt x="8408" y="18299"/>
                  </a:lnTo>
                  <a:lnTo>
                    <a:pt x="8315" y="18425"/>
                  </a:lnTo>
                  <a:lnTo>
                    <a:pt x="8175" y="18550"/>
                  </a:lnTo>
                  <a:lnTo>
                    <a:pt x="7943" y="18592"/>
                  </a:lnTo>
                  <a:lnTo>
                    <a:pt x="7804" y="18675"/>
                  </a:lnTo>
                  <a:lnTo>
                    <a:pt x="7665" y="18592"/>
                  </a:lnTo>
                  <a:lnTo>
                    <a:pt x="7618" y="18467"/>
                  </a:lnTo>
                  <a:lnTo>
                    <a:pt x="7479" y="18216"/>
                  </a:lnTo>
                  <a:lnTo>
                    <a:pt x="7479" y="18007"/>
                  </a:lnTo>
                  <a:lnTo>
                    <a:pt x="7525" y="17756"/>
                  </a:lnTo>
                  <a:lnTo>
                    <a:pt x="7525" y="17464"/>
                  </a:lnTo>
                  <a:lnTo>
                    <a:pt x="7479" y="13787"/>
                  </a:lnTo>
                  <a:lnTo>
                    <a:pt x="5992" y="13787"/>
                  </a:lnTo>
                  <a:close/>
                  <a:moveTo>
                    <a:pt x="17698" y="13495"/>
                  </a:moveTo>
                  <a:lnTo>
                    <a:pt x="17187" y="13495"/>
                  </a:lnTo>
                  <a:lnTo>
                    <a:pt x="16908" y="13537"/>
                  </a:lnTo>
                  <a:lnTo>
                    <a:pt x="16630" y="13662"/>
                  </a:lnTo>
                  <a:lnTo>
                    <a:pt x="16444" y="13787"/>
                  </a:lnTo>
                  <a:lnTo>
                    <a:pt x="16119" y="13996"/>
                  </a:lnTo>
                  <a:lnTo>
                    <a:pt x="15933" y="14205"/>
                  </a:lnTo>
                  <a:lnTo>
                    <a:pt x="15794" y="14497"/>
                  </a:lnTo>
                  <a:lnTo>
                    <a:pt x="15654" y="14999"/>
                  </a:lnTo>
                  <a:lnTo>
                    <a:pt x="15561" y="15709"/>
                  </a:lnTo>
                  <a:lnTo>
                    <a:pt x="15561" y="17506"/>
                  </a:lnTo>
                  <a:lnTo>
                    <a:pt x="15654" y="18216"/>
                  </a:lnTo>
                  <a:lnTo>
                    <a:pt x="15840" y="18717"/>
                  </a:lnTo>
                  <a:lnTo>
                    <a:pt x="16305" y="19093"/>
                  </a:lnTo>
                  <a:lnTo>
                    <a:pt x="16908" y="19511"/>
                  </a:lnTo>
                  <a:lnTo>
                    <a:pt x="17559" y="19636"/>
                  </a:lnTo>
                  <a:lnTo>
                    <a:pt x="17698" y="19636"/>
                  </a:lnTo>
                  <a:lnTo>
                    <a:pt x="18395" y="19427"/>
                  </a:lnTo>
                  <a:lnTo>
                    <a:pt x="19045" y="18968"/>
                  </a:lnTo>
                  <a:lnTo>
                    <a:pt x="19324" y="18550"/>
                  </a:lnTo>
                  <a:lnTo>
                    <a:pt x="19463" y="17965"/>
                  </a:lnTo>
                  <a:lnTo>
                    <a:pt x="19417" y="17756"/>
                  </a:lnTo>
                  <a:lnTo>
                    <a:pt x="19417" y="17506"/>
                  </a:lnTo>
                  <a:lnTo>
                    <a:pt x="18255" y="17506"/>
                  </a:lnTo>
                  <a:lnTo>
                    <a:pt x="18255" y="18341"/>
                  </a:lnTo>
                  <a:lnTo>
                    <a:pt x="18209" y="18467"/>
                  </a:lnTo>
                  <a:lnTo>
                    <a:pt x="18070" y="18550"/>
                  </a:lnTo>
                  <a:lnTo>
                    <a:pt x="17930" y="18675"/>
                  </a:lnTo>
                  <a:lnTo>
                    <a:pt x="17187" y="18675"/>
                  </a:lnTo>
                  <a:lnTo>
                    <a:pt x="17001" y="18550"/>
                  </a:lnTo>
                  <a:lnTo>
                    <a:pt x="16908" y="18467"/>
                  </a:lnTo>
                  <a:lnTo>
                    <a:pt x="16862" y="18341"/>
                  </a:lnTo>
                  <a:lnTo>
                    <a:pt x="16862" y="16795"/>
                  </a:lnTo>
                  <a:lnTo>
                    <a:pt x="19417" y="16795"/>
                  </a:lnTo>
                  <a:lnTo>
                    <a:pt x="19417" y="15166"/>
                  </a:lnTo>
                  <a:lnTo>
                    <a:pt x="19324" y="14748"/>
                  </a:lnTo>
                  <a:lnTo>
                    <a:pt x="19277" y="14497"/>
                  </a:lnTo>
                  <a:lnTo>
                    <a:pt x="19185" y="14247"/>
                  </a:lnTo>
                  <a:lnTo>
                    <a:pt x="19138" y="14038"/>
                  </a:lnTo>
                  <a:lnTo>
                    <a:pt x="18906" y="13871"/>
                  </a:lnTo>
                  <a:lnTo>
                    <a:pt x="18720" y="13745"/>
                  </a:lnTo>
                  <a:lnTo>
                    <a:pt x="18395" y="13620"/>
                  </a:lnTo>
                  <a:lnTo>
                    <a:pt x="18116" y="13537"/>
                  </a:lnTo>
                  <a:lnTo>
                    <a:pt x="17698" y="13495"/>
                  </a:lnTo>
                  <a:close/>
                  <a:moveTo>
                    <a:pt x="10823" y="11824"/>
                  </a:moveTo>
                  <a:lnTo>
                    <a:pt x="10823" y="19511"/>
                  </a:lnTo>
                  <a:lnTo>
                    <a:pt x="12031" y="19427"/>
                  </a:lnTo>
                  <a:lnTo>
                    <a:pt x="12077" y="18968"/>
                  </a:lnTo>
                  <a:lnTo>
                    <a:pt x="12495" y="19260"/>
                  </a:lnTo>
                  <a:lnTo>
                    <a:pt x="12867" y="19427"/>
                  </a:lnTo>
                  <a:lnTo>
                    <a:pt x="13239" y="19553"/>
                  </a:lnTo>
                  <a:lnTo>
                    <a:pt x="13796" y="19553"/>
                  </a:lnTo>
                  <a:lnTo>
                    <a:pt x="14028" y="19427"/>
                  </a:lnTo>
                  <a:lnTo>
                    <a:pt x="14214" y="19302"/>
                  </a:lnTo>
                  <a:lnTo>
                    <a:pt x="14354" y="19093"/>
                  </a:lnTo>
                  <a:lnTo>
                    <a:pt x="14632" y="18592"/>
                  </a:lnTo>
                  <a:lnTo>
                    <a:pt x="14725" y="18299"/>
                  </a:lnTo>
                  <a:lnTo>
                    <a:pt x="14725" y="14957"/>
                  </a:lnTo>
                  <a:lnTo>
                    <a:pt x="14632" y="14372"/>
                  </a:lnTo>
                  <a:lnTo>
                    <a:pt x="14446" y="13996"/>
                  </a:lnTo>
                  <a:lnTo>
                    <a:pt x="14028" y="13662"/>
                  </a:lnTo>
                  <a:lnTo>
                    <a:pt x="13796" y="13620"/>
                  </a:lnTo>
                  <a:lnTo>
                    <a:pt x="13517" y="13620"/>
                  </a:lnTo>
                  <a:lnTo>
                    <a:pt x="12960" y="13662"/>
                  </a:lnTo>
                  <a:lnTo>
                    <a:pt x="12310" y="14038"/>
                  </a:lnTo>
                  <a:lnTo>
                    <a:pt x="12310" y="11824"/>
                  </a:lnTo>
                  <a:lnTo>
                    <a:pt x="10823" y="11824"/>
                  </a:lnTo>
                  <a:close/>
                  <a:moveTo>
                    <a:pt x="1486" y="11824"/>
                  </a:moveTo>
                  <a:lnTo>
                    <a:pt x="1486" y="12785"/>
                  </a:lnTo>
                  <a:lnTo>
                    <a:pt x="2973" y="12785"/>
                  </a:lnTo>
                  <a:lnTo>
                    <a:pt x="2973" y="19553"/>
                  </a:lnTo>
                  <a:lnTo>
                    <a:pt x="4459" y="19553"/>
                  </a:lnTo>
                  <a:lnTo>
                    <a:pt x="4459" y="12826"/>
                  </a:lnTo>
                  <a:lnTo>
                    <a:pt x="6271" y="12826"/>
                  </a:lnTo>
                  <a:lnTo>
                    <a:pt x="6271" y="11824"/>
                  </a:lnTo>
                  <a:lnTo>
                    <a:pt x="1486" y="11824"/>
                  </a:lnTo>
                  <a:close/>
                  <a:moveTo>
                    <a:pt x="3530" y="9651"/>
                  </a:moveTo>
                  <a:lnTo>
                    <a:pt x="18070" y="9651"/>
                  </a:lnTo>
                  <a:lnTo>
                    <a:pt x="18766" y="9693"/>
                  </a:lnTo>
                  <a:lnTo>
                    <a:pt x="19417" y="9902"/>
                  </a:lnTo>
                  <a:lnTo>
                    <a:pt x="19835" y="10027"/>
                  </a:lnTo>
                  <a:lnTo>
                    <a:pt x="20206" y="10236"/>
                  </a:lnTo>
                  <a:lnTo>
                    <a:pt x="20532" y="10487"/>
                  </a:lnTo>
                  <a:lnTo>
                    <a:pt x="20810" y="10737"/>
                  </a:lnTo>
                  <a:lnTo>
                    <a:pt x="21135" y="11072"/>
                  </a:lnTo>
                  <a:lnTo>
                    <a:pt x="21321" y="11364"/>
                  </a:lnTo>
                  <a:lnTo>
                    <a:pt x="21554" y="11865"/>
                  </a:lnTo>
                  <a:lnTo>
                    <a:pt x="21600" y="12450"/>
                  </a:lnTo>
                  <a:lnTo>
                    <a:pt x="21600" y="18843"/>
                  </a:lnTo>
                  <a:lnTo>
                    <a:pt x="21554" y="19427"/>
                  </a:lnTo>
                  <a:lnTo>
                    <a:pt x="21321" y="19929"/>
                  </a:lnTo>
                  <a:lnTo>
                    <a:pt x="21135" y="20263"/>
                  </a:lnTo>
                  <a:lnTo>
                    <a:pt x="20810" y="20514"/>
                  </a:lnTo>
                  <a:lnTo>
                    <a:pt x="20532" y="20848"/>
                  </a:lnTo>
                  <a:lnTo>
                    <a:pt x="20206" y="21015"/>
                  </a:lnTo>
                  <a:lnTo>
                    <a:pt x="19835" y="21224"/>
                  </a:lnTo>
                  <a:lnTo>
                    <a:pt x="19417" y="21433"/>
                  </a:lnTo>
                  <a:lnTo>
                    <a:pt x="18766" y="21600"/>
                  </a:lnTo>
                  <a:lnTo>
                    <a:pt x="2834" y="21600"/>
                  </a:lnTo>
                  <a:lnTo>
                    <a:pt x="2137" y="21433"/>
                  </a:lnTo>
                  <a:lnTo>
                    <a:pt x="1765" y="21224"/>
                  </a:lnTo>
                  <a:lnTo>
                    <a:pt x="1347" y="21015"/>
                  </a:lnTo>
                  <a:lnTo>
                    <a:pt x="1068" y="20848"/>
                  </a:lnTo>
                  <a:lnTo>
                    <a:pt x="697" y="20514"/>
                  </a:lnTo>
                  <a:lnTo>
                    <a:pt x="511" y="20263"/>
                  </a:lnTo>
                  <a:lnTo>
                    <a:pt x="279" y="19929"/>
                  </a:lnTo>
                  <a:lnTo>
                    <a:pt x="46" y="19427"/>
                  </a:lnTo>
                  <a:lnTo>
                    <a:pt x="0" y="18843"/>
                  </a:lnTo>
                  <a:lnTo>
                    <a:pt x="0" y="12450"/>
                  </a:lnTo>
                  <a:lnTo>
                    <a:pt x="46" y="11865"/>
                  </a:lnTo>
                  <a:lnTo>
                    <a:pt x="279" y="11364"/>
                  </a:lnTo>
                  <a:lnTo>
                    <a:pt x="511" y="11072"/>
                  </a:lnTo>
                  <a:lnTo>
                    <a:pt x="697" y="10737"/>
                  </a:lnTo>
                  <a:lnTo>
                    <a:pt x="1068" y="10487"/>
                  </a:lnTo>
                  <a:lnTo>
                    <a:pt x="1347" y="10236"/>
                  </a:lnTo>
                  <a:lnTo>
                    <a:pt x="1765" y="10027"/>
                  </a:lnTo>
                  <a:lnTo>
                    <a:pt x="2137" y="9902"/>
                  </a:lnTo>
                  <a:lnTo>
                    <a:pt x="2834" y="9693"/>
                  </a:lnTo>
                  <a:lnTo>
                    <a:pt x="3530" y="9651"/>
                  </a:lnTo>
                  <a:close/>
                  <a:moveTo>
                    <a:pt x="10545" y="3050"/>
                  </a:moveTo>
                  <a:lnTo>
                    <a:pt x="10312" y="3133"/>
                  </a:lnTo>
                  <a:lnTo>
                    <a:pt x="10080" y="3259"/>
                  </a:lnTo>
                  <a:lnTo>
                    <a:pt x="9941" y="3384"/>
                  </a:lnTo>
                  <a:lnTo>
                    <a:pt x="9894" y="3509"/>
                  </a:lnTo>
                  <a:lnTo>
                    <a:pt x="9894" y="7103"/>
                  </a:lnTo>
                  <a:lnTo>
                    <a:pt x="10173" y="7353"/>
                  </a:lnTo>
                  <a:lnTo>
                    <a:pt x="10359" y="7395"/>
                  </a:lnTo>
                  <a:lnTo>
                    <a:pt x="10545" y="7479"/>
                  </a:lnTo>
                  <a:lnTo>
                    <a:pt x="10823" y="7395"/>
                  </a:lnTo>
                  <a:lnTo>
                    <a:pt x="11009" y="7270"/>
                  </a:lnTo>
                  <a:lnTo>
                    <a:pt x="11102" y="7144"/>
                  </a:lnTo>
                  <a:lnTo>
                    <a:pt x="11148" y="7019"/>
                  </a:lnTo>
                  <a:lnTo>
                    <a:pt x="11148" y="3509"/>
                  </a:lnTo>
                  <a:lnTo>
                    <a:pt x="11102" y="3384"/>
                  </a:lnTo>
                  <a:lnTo>
                    <a:pt x="11009" y="3259"/>
                  </a:lnTo>
                  <a:lnTo>
                    <a:pt x="10823" y="3133"/>
                  </a:lnTo>
                  <a:lnTo>
                    <a:pt x="10545" y="3050"/>
                  </a:lnTo>
                  <a:close/>
                  <a:moveTo>
                    <a:pt x="13425" y="2340"/>
                  </a:moveTo>
                  <a:lnTo>
                    <a:pt x="14865" y="2340"/>
                  </a:lnTo>
                  <a:lnTo>
                    <a:pt x="14865" y="7103"/>
                  </a:lnTo>
                  <a:lnTo>
                    <a:pt x="15004" y="7270"/>
                  </a:lnTo>
                  <a:lnTo>
                    <a:pt x="15143" y="7353"/>
                  </a:lnTo>
                  <a:lnTo>
                    <a:pt x="15375" y="7395"/>
                  </a:lnTo>
                  <a:lnTo>
                    <a:pt x="15561" y="7353"/>
                  </a:lnTo>
                  <a:lnTo>
                    <a:pt x="15794" y="7270"/>
                  </a:lnTo>
                  <a:lnTo>
                    <a:pt x="15840" y="7103"/>
                  </a:lnTo>
                  <a:lnTo>
                    <a:pt x="15933" y="6977"/>
                  </a:lnTo>
                  <a:lnTo>
                    <a:pt x="15933" y="2340"/>
                  </a:lnTo>
                  <a:lnTo>
                    <a:pt x="17187" y="2340"/>
                  </a:lnTo>
                  <a:lnTo>
                    <a:pt x="17187" y="8231"/>
                  </a:lnTo>
                  <a:lnTo>
                    <a:pt x="15561" y="8231"/>
                  </a:lnTo>
                  <a:lnTo>
                    <a:pt x="15561" y="7771"/>
                  </a:lnTo>
                  <a:lnTo>
                    <a:pt x="15375" y="8063"/>
                  </a:lnTo>
                  <a:lnTo>
                    <a:pt x="15143" y="8231"/>
                  </a:lnTo>
                  <a:lnTo>
                    <a:pt x="14865" y="8356"/>
                  </a:lnTo>
                  <a:lnTo>
                    <a:pt x="14354" y="8356"/>
                  </a:lnTo>
                  <a:lnTo>
                    <a:pt x="14168" y="8314"/>
                  </a:lnTo>
                  <a:lnTo>
                    <a:pt x="14028" y="8231"/>
                  </a:lnTo>
                  <a:lnTo>
                    <a:pt x="13796" y="8063"/>
                  </a:lnTo>
                  <a:lnTo>
                    <a:pt x="13564" y="7855"/>
                  </a:lnTo>
                  <a:lnTo>
                    <a:pt x="13517" y="7604"/>
                  </a:lnTo>
                  <a:lnTo>
                    <a:pt x="13517" y="7353"/>
                  </a:lnTo>
                  <a:lnTo>
                    <a:pt x="13425" y="7228"/>
                  </a:lnTo>
                  <a:lnTo>
                    <a:pt x="13425" y="2340"/>
                  </a:lnTo>
                  <a:close/>
                  <a:moveTo>
                    <a:pt x="10452" y="2089"/>
                  </a:moveTo>
                  <a:lnTo>
                    <a:pt x="10823" y="2089"/>
                  </a:lnTo>
                  <a:lnTo>
                    <a:pt x="11148" y="2173"/>
                  </a:lnTo>
                  <a:lnTo>
                    <a:pt x="11427" y="2298"/>
                  </a:lnTo>
                  <a:lnTo>
                    <a:pt x="11752" y="2423"/>
                  </a:lnTo>
                  <a:lnTo>
                    <a:pt x="11938" y="2549"/>
                  </a:lnTo>
                  <a:lnTo>
                    <a:pt x="12077" y="2799"/>
                  </a:lnTo>
                  <a:lnTo>
                    <a:pt x="12310" y="3050"/>
                  </a:lnTo>
                  <a:lnTo>
                    <a:pt x="12449" y="3384"/>
                  </a:lnTo>
                  <a:lnTo>
                    <a:pt x="12449" y="3635"/>
                  </a:lnTo>
                  <a:lnTo>
                    <a:pt x="12495" y="3969"/>
                  </a:lnTo>
                  <a:lnTo>
                    <a:pt x="12495" y="6559"/>
                  </a:lnTo>
                  <a:lnTo>
                    <a:pt x="12449" y="7103"/>
                  </a:lnTo>
                  <a:lnTo>
                    <a:pt x="12077" y="7771"/>
                  </a:lnTo>
                  <a:lnTo>
                    <a:pt x="11892" y="8063"/>
                  </a:lnTo>
                  <a:lnTo>
                    <a:pt x="11427" y="8314"/>
                  </a:lnTo>
                  <a:lnTo>
                    <a:pt x="11148" y="8356"/>
                  </a:lnTo>
                  <a:lnTo>
                    <a:pt x="10870" y="8439"/>
                  </a:lnTo>
                  <a:lnTo>
                    <a:pt x="10545" y="8481"/>
                  </a:lnTo>
                  <a:lnTo>
                    <a:pt x="10173" y="8439"/>
                  </a:lnTo>
                  <a:lnTo>
                    <a:pt x="9894" y="8439"/>
                  </a:lnTo>
                  <a:lnTo>
                    <a:pt x="9615" y="8314"/>
                  </a:lnTo>
                  <a:lnTo>
                    <a:pt x="9290" y="8231"/>
                  </a:lnTo>
                  <a:lnTo>
                    <a:pt x="9105" y="8105"/>
                  </a:lnTo>
                  <a:lnTo>
                    <a:pt x="8965" y="7938"/>
                  </a:lnTo>
                  <a:lnTo>
                    <a:pt x="8826" y="7729"/>
                  </a:lnTo>
                  <a:lnTo>
                    <a:pt x="8733" y="7520"/>
                  </a:lnTo>
                  <a:lnTo>
                    <a:pt x="8686" y="7228"/>
                  </a:lnTo>
                  <a:lnTo>
                    <a:pt x="8594" y="6768"/>
                  </a:lnTo>
                  <a:lnTo>
                    <a:pt x="8547" y="6058"/>
                  </a:lnTo>
                  <a:lnTo>
                    <a:pt x="8547" y="4470"/>
                  </a:lnTo>
                  <a:lnTo>
                    <a:pt x="8594" y="3760"/>
                  </a:lnTo>
                  <a:lnTo>
                    <a:pt x="8686" y="3175"/>
                  </a:lnTo>
                  <a:lnTo>
                    <a:pt x="8872" y="2799"/>
                  </a:lnTo>
                  <a:lnTo>
                    <a:pt x="9105" y="2549"/>
                  </a:lnTo>
                  <a:lnTo>
                    <a:pt x="9290" y="2423"/>
                  </a:lnTo>
                  <a:lnTo>
                    <a:pt x="9662" y="2214"/>
                  </a:lnTo>
                  <a:lnTo>
                    <a:pt x="10034" y="2089"/>
                  </a:lnTo>
                  <a:lnTo>
                    <a:pt x="10452" y="2089"/>
                  </a:lnTo>
                  <a:close/>
                  <a:moveTo>
                    <a:pt x="3252" y="0"/>
                  </a:moveTo>
                  <a:lnTo>
                    <a:pt x="4970" y="0"/>
                  </a:lnTo>
                  <a:lnTo>
                    <a:pt x="5992" y="2883"/>
                  </a:lnTo>
                  <a:lnTo>
                    <a:pt x="6968" y="0"/>
                  </a:lnTo>
                  <a:lnTo>
                    <a:pt x="8686" y="0"/>
                  </a:lnTo>
                  <a:lnTo>
                    <a:pt x="6828" y="3885"/>
                  </a:lnTo>
                  <a:lnTo>
                    <a:pt x="6828" y="8439"/>
                  </a:lnTo>
                  <a:lnTo>
                    <a:pt x="5249" y="8439"/>
                  </a:lnTo>
                  <a:lnTo>
                    <a:pt x="5249" y="3885"/>
                  </a:lnTo>
                  <a:lnTo>
                    <a:pt x="325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0958" tIns="60958" rIns="60958" bIns="60958" numCol="1" anchor="t">
              <a:noAutofit/>
            </a:bodyPr>
            <a:lstStyle/>
            <a:p>
              <a:pPr algn="l" defTabSz="342900">
                <a:defRPr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/>
            </a:p>
          </p:txBody>
        </p:sp>
        <p:sp>
          <p:nvSpPr>
            <p:cNvPr id="16501" name="Shape 16501"/>
            <p:cNvSpPr/>
            <p:nvPr/>
          </p:nvSpPr>
          <p:spPr>
            <a:xfrm>
              <a:off x="5367621" y="726964"/>
              <a:ext cx="486179" cy="470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8333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8333"/>
                  </a:lnTo>
                  <a:cubicBezTo>
                    <a:pt x="21600" y="8333"/>
                    <a:pt x="10800" y="0"/>
                    <a:pt x="10800" y="0"/>
                  </a:cubicBezTo>
                  <a:close/>
                  <a:moveTo>
                    <a:pt x="11023" y="4142"/>
                  </a:moveTo>
                  <a:cubicBezTo>
                    <a:pt x="11629" y="4142"/>
                    <a:pt x="12163" y="4264"/>
                    <a:pt x="12635" y="4505"/>
                  </a:cubicBezTo>
                  <a:cubicBezTo>
                    <a:pt x="13098" y="4752"/>
                    <a:pt x="13450" y="5092"/>
                    <a:pt x="13703" y="5544"/>
                  </a:cubicBezTo>
                  <a:cubicBezTo>
                    <a:pt x="13949" y="5988"/>
                    <a:pt x="14070" y="6482"/>
                    <a:pt x="14070" y="7013"/>
                  </a:cubicBezTo>
                  <a:cubicBezTo>
                    <a:pt x="14070" y="7647"/>
                    <a:pt x="13892" y="8213"/>
                    <a:pt x="13512" y="8729"/>
                  </a:cubicBezTo>
                  <a:cubicBezTo>
                    <a:pt x="13041" y="9370"/>
                    <a:pt x="12432" y="9686"/>
                    <a:pt x="11693" y="9686"/>
                  </a:cubicBezTo>
                  <a:cubicBezTo>
                    <a:pt x="11497" y="9686"/>
                    <a:pt x="11353" y="9660"/>
                    <a:pt x="11247" y="9587"/>
                  </a:cubicBezTo>
                  <a:cubicBezTo>
                    <a:pt x="11149" y="9515"/>
                    <a:pt x="11067" y="9396"/>
                    <a:pt x="11039" y="9257"/>
                  </a:cubicBezTo>
                  <a:cubicBezTo>
                    <a:pt x="10757" y="9542"/>
                    <a:pt x="10432" y="9686"/>
                    <a:pt x="10066" y="9686"/>
                  </a:cubicBezTo>
                  <a:cubicBezTo>
                    <a:pt x="9665" y="9686"/>
                    <a:pt x="9344" y="9542"/>
                    <a:pt x="9077" y="9257"/>
                  </a:cubicBezTo>
                  <a:cubicBezTo>
                    <a:pt x="8817" y="8974"/>
                    <a:pt x="8678" y="8601"/>
                    <a:pt x="8678" y="8135"/>
                  </a:cubicBezTo>
                  <a:cubicBezTo>
                    <a:pt x="8678" y="7545"/>
                    <a:pt x="8839" y="7014"/>
                    <a:pt x="9157" y="6534"/>
                  </a:cubicBezTo>
                  <a:cubicBezTo>
                    <a:pt x="9537" y="5945"/>
                    <a:pt x="10027" y="5660"/>
                    <a:pt x="10625" y="5660"/>
                  </a:cubicBezTo>
                  <a:cubicBezTo>
                    <a:pt x="11053" y="5660"/>
                    <a:pt x="11369" y="5821"/>
                    <a:pt x="11566" y="6155"/>
                  </a:cubicBezTo>
                  <a:lnTo>
                    <a:pt x="11661" y="5759"/>
                  </a:lnTo>
                  <a:lnTo>
                    <a:pt x="12619" y="5759"/>
                  </a:lnTo>
                  <a:lnTo>
                    <a:pt x="12076" y="8416"/>
                  </a:lnTo>
                  <a:cubicBezTo>
                    <a:pt x="12041" y="8583"/>
                    <a:pt x="12028" y="8694"/>
                    <a:pt x="12028" y="8746"/>
                  </a:cubicBezTo>
                  <a:cubicBezTo>
                    <a:pt x="12028" y="8811"/>
                    <a:pt x="12032" y="8849"/>
                    <a:pt x="12060" y="8878"/>
                  </a:cubicBezTo>
                  <a:cubicBezTo>
                    <a:pt x="12088" y="8906"/>
                    <a:pt x="12115" y="8927"/>
                    <a:pt x="12156" y="8927"/>
                  </a:cubicBezTo>
                  <a:cubicBezTo>
                    <a:pt x="12269" y="8927"/>
                    <a:pt x="12419" y="8858"/>
                    <a:pt x="12603" y="8713"/>
                  </a:cubicBezTo>
                  <a:cubicBezTo>
                    <a:pt x="12849" y="8524"/>
                    <a:pt x="13045" y="8267"/>
                    <a:pt x="13193" y="7954"/>
                  </a:cubicBezTo>
                  <a:cubicBezTo>
                    <a:pt x="13348" y="7634"/>
                    <a:pt x="13432" y="7305"/>
                    <a:pt x="13432" y="6963"/>
                  </a:cubicBezTo>
                  <a:cubicBezTo>
                    <a:pt x="13432" y="6360"/>
                    <a:pt x="13224" y="5854"/>
                    <a:pt x="12794" y="5445"/>
                  </a:cubicBezTo>
                  <a:cubicBezTo>
                    <a:pt x="12365" y="5039"/>
                    <a:pt x="11767" y="4818"/>
                    <a:pt x="11007" y="4818"/>
                  </a:cubicBezTo>
                  <a:cubicBezTo>
                    <a:pt x="10360" y="4818"/>
                    <a:pt x="9798" y="4971"/>
                    <a:pt x="9348" y="5247"/>
                  </a:cubicBezTo>
                  <a:cubicBezTo>
                    <a:pt x="8899" y="5517"/>
                    <a:pt x="8560" y="5908"/>
                    <a:pt x="8327" y="6402"/>
                  </a:cubicBezTo>
                  <a:cubicBezTo>
                    <a:pt x="8096" y="6897"/>
                    <a:pt x="7992" y="7415"/>
                    <a:pt x="7992" y="7954"/>
                  </a:cubicBezTo>
                  <a:cubicBezTo>
                    <a:pt x="7992" y="8477"/>
                    <a:pt x="8122" y="8944"/>
                    <a:pt x="8375" y="9373"/>
                  </a:cubicBezTo>
                  <a:cubicBezTo>
                    <a:pt x="8628" y="9802"/>
                    <a:pt x="8988" y="10117"/>
                    <a:pt x="9444" y="10313"/>
                  </a:cubicBezTo>
                  <a:cubicBezTo>
                    <a:pt x="9909" y="10510"/>
                    <a:pt x="10426" y="10610"/>
                    <a:pt x="11023" y="10610"/>
                  </a:cubicBezTo>
                  <a:cubicBezTo>
                    <a:pt x="11594" y="10610"/>
                    <a:pt x="12099" y="10529"/>
                    <a:pt x="12507" y="10363"/>
                  </a:cubicBezTo>
                  <a:cubicBezTo>
                    <a:pt x="12923" y="10195"/>
                    <a:pt x="13243" y="9947"/>
                    <a:pt x="13496" y="9620"/>
                  </a:cubicBezTo>
                  <a:lnTo>
                    <a:pt x="14262" y="9620"/>
                  </a:lnTo>
                  <a:cubicBezTo>
                    <a:pt x="14023" y="10122"/>
                    <a:pt x="13655" y="10518"/>
                    <a:pt x="13161" y="10808"/>
                  </a:cubicBezTo>
                  <a:cubicBezTo>
                    <a:pt x="12593" y="11129"/>
                    <a:pt x="11902" y="11287"/>
                    <a:pt x="11087" y="11287"/>
                  </a:cubicBezTo>
                  <a:cubicBezTo>
                    <a:pt x="10293" y="11287"/>
                    <a:pt x="9616" y="11151"/>
                    <a:pt x="9045" y="10874"/>
                  </a:cubicBezTo>
                  <a:cubicBezTo>
                    <a:pt x="8469" y="10598"/>
                    <a:pt x="8033" y="10192"/>
                    <a:pt x="7753" y="9653"/>
                  </a:cubicBezTo>
                  <a:cubicBezTo>
                    <a:pt x="7472" y="9115"/>
                    <a:pt x="7338" y="8521"/>
                    <a:pt x="7338" y="7888"/>
                  </a:cubicBezTo>
                  <a:cubicBezTo>
                    <a:pt x="7338" y="7189"/>
                    <a:pt x="7501" y="6544"/>
                    <a:pt x="7817" y="5940"/>
                  </a:cubicBezTo>
                  <a:cubicBezTo>
                    <a:pt x="8134" y="5345"/>
                    <a:pt x="8570" y="4903"/>
                    <a:pt x="9125" y="4604"/>
                  </a:cubicBezTo>
                  <a:cubicBezTo>
                    <a:pt x="9680" y="4298"/>
                    <a:pt x="10313" y="4142"/>
                    <a:pt x="11023" y="4142"/>
                  </a:cubicBezTo>
                  <a:close/>
                  <a:moveTo>
                    <a:pt x="10800" y="6336"/>
                  </a:moveTo>
                  <a:cubicBezTo>
                    <a:pt x="10596" y="6336"/>
                    <a:pt x="10401" y="6416"/>
                    <a:pt x="10226" y="6584"/>
                  </a:cubicBezTo>
                  <a:cubicBezTo>
                    <a:pt x="10050" y="6750"/>
                    <a:pt x="9912" y="6971"/>
                    <a:pt x="9827" y="7277"/>
                  </a:cubicBezTo>
                  <a:cubicBezTo>
                    <a:pt x="9735" y="7582"/>
                    <a:pt x="9699" y="7853"/>
                    <a:pt x="9699" y="8086"/>
                  </a:cubicBezTo>
                  <a:cubicBezTo>
                    <a:pt x="9699" y="8399"/>
                    <a:pt x="9748" y="8633"/>
                    <a:pt x="9875" y="8779"/>
                  </a:cubicBezTo>
                  <a:cubicBezTo>
                    <a:pt x="10001" y="8931"/>
                    <a:pt x="10155" y="9010"/>
                    <a:pt x="10337" y="9010"/>
                  </a:cubicBezTo>
                  <a:cubicBezTo>
                    <a:pt x="10478" y="9010"/>
                    <a:pt x="10601" y="8976"/>
                    <a:pt x="10720" y="8911"/>
                  </a:cubicBezTo>
                  <a:cubicBezTo>
                    <a:pt x="10811" y="8859"/>
                    <a:pt x="10909" y="8781"/>
                    <a:pt x="10991" y="8680"/>
                  </a:cubicBezTo>
                  <a:cubicBezTo>
                    <a:pt x="11120" y="8527"/>
                    <a:pt x="11236" y="8310"/>
                    <a:pt x="11326" y="8020"/>
                  </a:cubicBezTo>
                  <a:cubicBezTo>
                    <a:pt x="11419" y="7729"/>
                    <a:pt x="11470" y="7450"/>
                    <a:pt x="11470" y="7194"/>
                  </a:cubicBezTo>
                  <a:cubicBezTo>
                    <a:pt x="11470" y="6919"/>
                    <a:pt x="11404" y="6696"/>
                    <a:pt x="11279" y="6551"/>
                  </a:cubicBezTo>
                  <a:cubicBezTo>
                    <a:pt x="11151" y="6398"/>
                    <a:pt x="10990" y="6336"/>
                    <a:pt x="10800" y="6336"/>
                  </a:cubicBezTo>
                  <a:close/>
                  <a:moveTo>
                    <a:pt x="750" y="8597"/>
                  </a:moveTo>
                  <a:lnTo>
                    <a:pt x="8726" y="14125"/>
                  </a:lnTo>
                  <a:lnTo>
                    <a:pt x="750" y="20511"/>
                  </a:lnTo>
                  <a:cubicBezTo>
                    <a:pt x="750" y="20511"/>
                    <a:pt x="750" y="8597"/>
                    <a:pt x="750" y="8597"/>
                  </a:cubicBezTo>
                  <a:close/>
                  <a:moveTo>
                    <a:pt x="20834" y="8597"/>
                  </a:moveTo>
                  <a:cubicBezTo>
                    <a:pt x="20834" y="8597"/>
                    <a:pt x="20834" y="20511"/>
                    <a:pt x="20834" y="20511"/>
                  </a:cubicBezTo>
                  <a:lnTo>
                    <a:pt x="12858" y="14125"/>
                  </a:lnTo>
                  <a:lnTo>
                    <a:pt x="20834" y="8597"/>
                  </a:lnTo>
                  <a:close/>
                  <a:moveTo>
                    <a:pt x="10800" y="13382"/>
                  </a:moveTo>
                  <a:lnTo>
                    <a:pt x="20228" y="20940"/>
                  </a:lnTo>
                  <a:cubicBezTo>
                    <a:pt x="20228" y="20940"/>
                    <a:pt x="1356" y="20940"/>
                    <a:pt x="1356" y="20940"/>
                  </a:cubicBezTo>
                  <a:lnTo>
                    <a:pt x="10800" y="133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502" name="Shape 16502"/>
            <p:cNvSpPr/>
            <p:nvPr/>
          </p:nvSpPr>
          <p:spPr>
            <a:xfrm>
              <a:off x="4420962" y="2786639"/>
              <a:ext cx="717352" cy="598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extrusionOk="0">
                  <a:moveTo>
                    <a:pt x="21600" y="2552"/>
                  </a:moveTo>
                  <a:cubicBezTo>
                    <a:pt x="21456" y="2916"/>
                    <a:pt x="21187" y="3376"/>
                    <a:pt x="20794" y="3932"/>
                  </a:cubicBezTo>
                  <a:cubicBezTo>
                    <a:pt x="20400" y="4488"/>
                    <a:pt x="19915" y="4976"/>
                    <a:pt x="19337" y="5398"/>
                  </a:cubicBezTo>
                  <a:cubicBezTo>
                    <a:pt x="19353" y="5551"/>
                    <a:pt x="19365" y="5695"/>
                    <a:pt x="19373" y="5829"/>
                  </a:cubicBezTo>
                  <a:cubicBezTo>
                    <a:pt x="19381" y="5963"/>
                    <a:pt x="19385" y="6107"/>
                    <a:pt x="19385" y="6260"/>
                  </a:cubicBezTo>
                  <a:cubicBezTo>
                    <a:pt x="19385" y="7066"/>
                    <a:pt x="19309" y="7947"/>
                    <a:pt x="19156" y="8905"/>
                  </a:cubicBezTo>
                  <a:cubicBezTo>
                    <a:pt x="19004" y="9863"/>
                    <a:pt x="18767" y="10836"/>
                    <a:pt x="18446" y="11823"/>
                  </a:cubicBezTo>
                  <a:cubicBezTo>
                    <a:pt x="18125" y="12810"/>
                    <a:pt x="17719" y="13788"/>
                    <a:pt x="17230" y="14756"/>
                  </a:cubicBezTo>
                  <a:cubicBezTo>
                    <a:pt x="16740" y="15724"/>
                    <a:pt x="16158" y="16619"/>
                    <a:pt x="15484" y="17444"/>
                  </a:cubicBezTo>
                  <a:cubicBezTo>
                    <a:pt x="14810" y="18268"/>
                    <a:pt x="14043" y="18996"/>
                    <a:pt x="13184" y="19629"/>
                  </a:cubicBezTo>
                  <a:cubicBezTo>
                    <a:pt x="12325" y="20261"/>
                    <a:pt x="11366" y="20731"/>
                    <a:pt x="10307" y="21038"/>
                  </a:cubicBezTo>
                  <a:cubicBezTo>
                    <a:pt x="9070" y="21364"/>
                    <a:pt x="7834" y="21526"/>
                    <a:pt x="6599" y="21526"/>
                  </a:cubicBezTo>
                  <a:cubicBezTo>
                    <a:pt x="6068" y="21526"/>
                    <a:pt x="5519" y="21493"/>
                    <a:pt x="4949" y="21426"/>
                  </a:cubicBezTo>
                  <a:cubicBezTo>
                    <a:pt x="4379" y="21359"/>
                    <a:pt x="3809" y="21234"/>
                    <a:pt x="3239" y="21051"/>
                  </a:cubicBezTo>
                  <a:cubicBezTo>
                    <a:pt x="2669" y="20870"/>
                    <a:pt x="2107" y="20625"/>
                    <a:pt x="1553" y="20319"/>
                  </a:cubicBezTo>
                  <a:cubicBezTo>
                    <a:pt x="1000" y="20012"/>
                    <a:pt x="482" y="19620"/>
                    <a:pt x="0" y="19140"/>
                  </a:cubicBezTo>
                  <a:cubicBezTo>
                    <a:pt x="1252" y="19351"/>
                    <a:pt x="2436" y="19231"/>
                    <a:pt x="3552" y="18781"/>
                  </a:cubicBezTo>
                  <a:cubicBezTo>
                    <a:pt x="4668" y="18331"/>
                    <a:pt x="5683" y="17693"/>
                    <a:pt x="6599" y="16869"/>
                  </a:cubicBezTo>
                  <a:cubicBezTo>
                    <a:pt x="6389" y="16869"/>
                    <a:pt x="6113" y="16845"/>
                    <a:pt x="5767" y="16797"/>
                  </a:cubicBezTo>
                  <a:cubicBezTo>
                    <a:pt x="5422" y="16749"/>
                    <a:pt x="5053" y="16605"/>
                    <a:pt x="4660" y="16366"/>
                  </a:cubicBezTo>
                  <a:cubicBezTo>
                    <a:pt x="4266" y="16126"/>
                    <a:pt x="3869" y="15757"/>
                    <a:pt x="3468" y="15259"/>
                  </a:cubicBezTo>
                  <a:cubicBezTo>
                    <a:pt x="3067" y="14760"/>
                    <a:pt x="2713" y="14061"/>
                    <a:pt x="2408" y="13161"/>
                  </a:cubicBezTo>
                  <a:cubicBezTo>
                    <a:pt x="2505" y="13198"/>
                    <a:pt x="2637" y="13223"/>
                    <a:pt x="2806" y="13232"/>
                  </a:cubicBezTo>
                  <a:cubicBezTo>
                    <a:pt x="2974" y="13242"/>
                    <a:pt x="3154" y="13237"/>
                    <a:pt x="3348" y="13218"/>
                  </a:cubicBezTo>
                  <a:cubicBezTo>
                    <a:pt x="3540" y="13198"/>
                    <a:pt x="3729" y="13175"/>
                    <a:pt x="3913" y="13146"/>
                  </a:cubicBezTo>
                  <a:cubicBezTo>
                    <a:pt x="4098" y="13118"/>
                    <a:pt x="4262" y="13083"/>
                    <a:pt x="4407" y="13045"/>
                  </a:cubicBezTo>
                  <a:cubicBezTo>
                    <a:pt x="3572" y="12738"/>
                    <a:pt x="2918" y="12331"/>
                    <a:pt x="2444" y="11823"/>
                  </a:cubicBezTo>
                  <a:cubicBezTo>
                    <a:pt x="1971" y="11315"/>
                    <a:pt x="1622" y="10793"/>
                    <a:pt x="1397" y="10256"/>
                  </a:cubicBezTo>
                  <a:cubicBezTo>
                    <a:pt x="1172" y="9720"/>
                    <a:pt x="1031" y="9212"/>
                    <a:pt x="975" y="8733"/>
                  </a:cubicBezTo>
                  <a:cubicBezTo>
                    <a:pt x="919" y="8253"/>
                    <a:pt x="891" y="7880"/>
                    <a:pt x="891" y="7612"/>
                  </a:cubicBezTo>
                  <a:cubicBezTo>
                    <a:pt x="1100" y="7765"/>
                    <a:pt x="1405" y="7928"/>
                    <a:pt x="1806" y="8100"/>
                  </a:cubicBezTo>
                  <a:cubicBezTo>
                    <a:pt x="2208" y="8273"/>
                    <a:pt x="2569" y="8349"/>
                    <a:pt x="2890" y="8330"/>
                  </a:cubicBezTo>
                  <a:cubicBezTo>
                    <a:pt x="2232" y="7678"/>
                    <a:pt x="1754" y="7032"/>
                    <a:pt x="1456" y="6389"/>
                  </a:cubicBezTo>
                  <a:cubicBezTo>
                    <a:pt x="1160" y="5748"/>
                    <a:pt x="983" y="5125"/>
                    <a:pt x="927" y="4521"/>
                  </a:cubicBezTo>
                  <a:cubicBezTo>
                    <a:pt x="871" y="3917"/>
                    <a:pt x="899" y="3329"/>
                    <a:pt x="1011" y="2753"/>
                  </a:cubicBezTo>
                  <a:cubicBezTo>
                    <a:pt x="1124" y="2178"/>
                    <a:pt x="1276" y="1622"/>
                    <a:pt x="1469" y="1085"/>
                  </a:cubicBezTo>
                  <a:cubicBezTo>
                    <a:pt x="2352" y="2273"/>
                    <a:pt x="3231" y="3237"/>
                    <a:pt x="4106" y="3975"/>
                  </a:cubicBezTo>
                  <a:cubicBezTo>
                    <a:pt x="4981" y="4713"/>
                    <a:pt x="5816" y="5283"/>
                    <a:pt x="6610" y="5685"/>
                  </a:cubicBezTo>
                  <a:cubicBezTo>
                    <a:pt x="7405" y="6088"/>
                    <a:pt x="8147" y="6356"/>
                    <a:pt x="8838" y="6490"/>
                  </a:cubicBezTo>
                  <a:cubicBezTo>
                    <a:pt x="9528" y="6625"/>
                    <a:pt x="10130" y="6692"/>
                    <a:pt x="10644" y="6692"/>
                  </a:cubicBezTo>
                  <a:cubicBezTo>
                    <a:pt x="10547" y="5925"/>
                    <a:pt x="10543" y="5196"/>
                    <a:pt x="10632" y="4507"/>
                  </a:cubicBezTo>
                  <a:cubicBezTo>
                    <a:pt x="10720" y="3817"/>
                    <a:pt x="10905" y="3185"/>
                    <a:pt x="11185" y="2609"/>
                  </a:cubicBezTo>
                  <a:cubicBezTo>
                    <a:pt x="11467" y="2034"/>
                    <a:pt x="11839" y="1541"/>
                    <a:pt x="12305" y="1129"/>
                  </a:cubicBezTo>
                  <a:cubicBezTo>
                    <a:pt x="12771" y="717"/>
                    <a:pt x="13325" y="405"/>
                    <a:pt x="13967" y="194"/>
                  </a:cubicBezTo>
                  <a:cubicBezTo>
                    <a:pt x="14753" y="-74"/>
                    <a:pt x="15508" y="-65"/>
                    <a:pt x="16230" y="223"/>
                  </a:cubicBezTo>
                  <a:cubicBezTo>
                    <a:pt x="16953" y="511"/>
                    <a:pt x="17571" y="1009"/>
                    <a:pt x="18084" y="1718"/>
                  </a:cubicBezTo>
                  <a:cubicBezTo>
                    <a:pt x="18309" y="1699"/>
                    <a:pt x="18663" y="1612"/>
                    <a:pt x="19144" y="1459"/>
                  </a:cubicBezTo>
                  <a:cubicBezTo>
                    <a:pt x="19626" y="1306"/>
                    <a:pt x="20227" y="971"/>
                    <a:pt x="20950" y="453"/>
                  </a:cubicBezTo>
                  <a:cubicBezTo>
                    <a:pt x="20902" y="645"/>
                    <a:pt x="20826" y="880"/>
                    <a:pt x="20722" y="1158"/>
                  </a:cubicBezTo>
                  <a:cubicBezTo>
                    <a:pt x="20617" y="1436"/>
                    <a:pt x="20484" y="1718"/>
                    <a:pt x="20324" y="2005"/>
                  </a:cubicBezTo>
                  <a:cubicBezTo>
                    <a:pt x="20164" y="2293"/>
                    <a:pt x="19971" y="2571"/>
                    <a:pt x="19746" y="2839"/>
                  </a:cubicBezTo>
                  <a:cubicBezTo>
                    <a:pt x="19521" y="3108"/>
                    <a:pt x="19264" y="3329"/>
                    <a:pt x="18976" y="3501"/>
                  </a:cubicBezTo>
                  <a:cubicBezTo>
                    <a:pt x="19217" y="3443"/>
                    <a:pt x="19481" y="3376"/>
                    <a:pt x="19770" y="3300"/>
                  </a:cubicBezTo>
                  <a:cubicBezTo>
                    <a:pt x="20011" y="3223"/>
                    <a:pt x="20292" y="3122"/>
                    <a:pt x="20613" y="2998"/>
                  </a:cubicBezTo>
                  <a:cubicBezTo>
                    <a:pt x="20934" y="2873"/>
                    <a:pt x="21263" y="2724"/>
                    <a:pt x="21600" y="2552"/>
                  </a:cubicBezTo>
                  <a:cubicBezTo>
                    <a:pt x="21600" y="2552"/>
                    <a:pt x="21600" y="2552"/>
                    <a:pt x="21600" y="255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503" name="Shape 16503"/>
            <p:cNvSpPr/>
            <p:nvPr/>
          </p:nvSpPr>
          <p:spPr>
            <a:xfrm>
              <a:off x="3304227" y="526291"/>
              <a:ext cx="438221" cy="871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75" y="4169"/>
                  </a:moveTo>
                  <a:cubicBezTo>
                    <a:pt x="4675" y="4035"/>
                    <a:pt x="4709" y="3743"/>
                    <a:pt x="4791" y="3297"/>
                  </a:cubicBezTo>
                  <a:cubicBezTo>
                    <a:pt x="4867" y="2854"/>
                    <a:pt x="5202" y="2383"/>
                    <a:pt x="5802" y="1894"/>
                  </a:cubicBezTo>
                  <a:cubicBezTo>
                    <a:pt x="6401" y="1405"/>
                    <a:pt x="7364" y="967"/>
                    <a:pt x="8707" y="580"/>
                  </a:cubicBezTo>
                  <a:cubicBezTo>
                    <a:pt x="10041" y="196"/>
                    <a:pt x="11974" y="0"/>
                    <a:pt x="14499" y="0"/>
                  </a:cubicBezTo>
                  <a:lnTo>
                    <a:pt x="21600" y="0"/>
                  </a:lnTo>
                  <a:lnTo>
                    <a:pt x="21600" y="3894"/>
                  </a:lnTo>
                  <a:lnTo>
                    <a:pt x="16396" y="3894"/>
                  </a:lnTo>
                  <a:cubicBezTo>
                    <a:pt x="15888" y="3894"/>
                    <a:pt x="15406" y="3990"/>
                    <a:pt x="14970" y="4182"/>
                  </a:cubicBezTo>
                  <a:cubicBezTo>
                    <a:pt x="14544" y="4373"/>
                    <a:pt x="14317" y="4557"/>
                    <a:pt x="14317" y="4725"/>
                  </a:cubicBezTo>
                  <a:lnTo>
                    <a:pt x="14317" y="7145"/>
                  </a:lnTo>
                  <a:lnTo>
                    <a:pt x="21600" y="7145"/>
                  </a:lnTo>
                  <a:cubicBezTo>
                    <a:pt x="21525" y="7620"/>
                    <a:pt x="21434" y="8081"/>
                    <a:pt x="21346" y="8528"/>
                  </a:cubicBezTo>
                  <a:lnTo>
                    <a:pt x="21055" y="9702"/>
                  </a:lnTo>
                  <a:cubicBezTo>
                    <a:pt x="20934" y="10099"/>
                    <a:pt x="20817" y="10469"/>
                    <a:pt x="20709" y="10807"/>
                  </a:cubicBezTo>
                  <a:lnTo>
                    <a:pt x="14271" y="10807"/>
                  </a:lnTo>
                  <a:lnTo>
                    <a:pt x="14271" y="21600"/>
                  </a:lnTo>
                  <a:lnTo>
                    <a:pt x="4675" y="21600"/>
                  </a:lnTo>
                  <a:lnTo>
                    <a:pt x="4675" y="10807"/>
                  </a:lnTo>
                  <a:lnTo>
                    <a:pt x="0" y="10807"/>
                  </a:lnTo>
                  <a:lnTo>
                    <a:pt x="0" y="7145"/>
                  </a:lnTo>
                  <a:lnTo>
                    <a:pt x="4675" y="7145"/>
                  </a:lnTo>
                  <a:cubicBezTo>
                    <a:pt x="4675" y="7145"/>
                    <a:pt x="4675" y="4169"/>
                    <a:pt x="4675" y="416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504" name="Shape 16504"/>
            <p:cNvSpPr/>
            <p:nvPr/>
          </p:nvSpPr>
          <p:spPr>
            <a:xfrm>
              <a:off x="6025397" y="5049285"/>
              <a:ext cx="541901" cy="527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28" y="0"/>
                  </a:moveTo>
                  <a:cubicBezTo>
                    <a:pt x="960" y="0"/>
                    <a:pt x="0" y="1009"/>
                    <a:pt x="0" y="2332"/>
                  </a:cubicBezTo>
                  <a:cubicBezTo>
                    <a:pt x="0" y="3624"/>
                    <a:pt x="928" y="4679"/>
                    <a:pt x="2365" y="4679"/>
                  </a:cubicBezTo>
                  <a:cubicBezTo>
                    <a:pt x="3893" y="4679"/>
                    <a:pt x="4825" y="3624"/>
                    <a:pt x="4825" y="2332"/>
                  </a:cubicBezTo>
                  <a:cubicBezTo>
                    <a:pt x="4794" y="1009"/>
                    <a:pt x="3896" y="0"/>
                    <a:pt x="2428" y="0"/>
                  </a:cubicBezTo>
                  <a:close/>
                  <a:moveTo>
                    <a:pt x="16350" y="6218"/>
                  </a:moveTo>
                  <a:cubicBezTo>
                    <a:pt x="13892" y="6218"/>
                    <a:pt x="12424" y="7661"/>
                    <a:pt x="11825" y="8646"/>
                  </a:cubicBezTo>
                  <a:lnTo>
                    <a:pt x="11730" y="8646"/>
                  </a:lnTo>
                  <a:lnTo>
                    <a:pt x="11525" y="6558"/>
                  </a:lnTo>
                  <a:lnTo>
                    <a:pt x="7568" y="6558"/>
                  </a:lnTo>
                  <a:cubicBezTo>
                    <a:pt x="7629" y="7913"/>
                    <a:pt x="7694" y="9474"/>
                    <a:pt x="7694" y="11351"/>
                  </a:cubicBezTo>
                  <a:cubicBezTo>
                    <a:pt x="7694" y="11351"/>
                    <a:pt x="7694" y="21600"/>
                    <a:pt x="7694" y="21600"/>
                  </a:cubicBezTo>
                  <a:lnTo>
                    <a:pt x="12251" y="21600"/>
                  </a:lnTo>
                  <a:lnTo>
                    <a:pt x="12251" y="12921"/>
                  </a:lnTo>
                  <a:cubicBezTo>
                    <a:pt x="12251" y="12490"/>
                    <a:pt x="12272" y="12062"/>
                    <a:pt x="12392" y="11755"/>
                  </a:cubicBezTo>
                  <a:cubicBezTo>
                    <a:pt x="12722" y="10894"/>
                    <a:pt x="13467" y="10007"/>
                    <a:pt x="14726" y="10007"/>
                  </a:cubicBezTo>
                  <a:cubicBezTo>
                    <a:pt x="16374" y="10007"/>
                    <a:pt x="17044" y="11321"/>
                    <a:pt x="17044" y="13261"/>
                  </a:cubicBezTo>
                  <a:lnTo>
                    <a:pt x="17044" y="21600"/>
                  </a:lnTo>
                  <a:lnTo>
                    <a:pt x="21600" y="21600"/>
                  </a:lnTo>
                  <a:lnTo>
                    <a:pt x="21600" y="12711"/>
                  </a:lnTo>
                  <a:cubicBezTo>
                    <a:pt x="21600" y="8280"/>
                    <a:pt x="19347" y="6218"/>
                    <a:pt x="16350" y="6218"/>
                  </a:cubicBezTo>
                  <a:close/>
                  <a:moveTo>
                    <a:pt x="126" y="6525"/>
                  </a:moveTo>
                  <a:lnTo>
                    <a:pt x="126" y="21568"/>
                  </a:lnTo>
                  <a:cubicBezTo>
                    <a:pt x="126" y="21568"/>
                    <a:pt x="4667" y="21568"/>
                    <a:pt x="4667" y="21568"/>
                  </a:cubicBezTo>
                  <a:lnTo>
                    <a:pt x="4667" y="6525"/>
                  </a:lnTo>
                  <a:lnTo>
                    <a:pt x="126" y="652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505" name="Shape 16505"/>
            <p:cNvSpPr/>
            <p:nvPr/>
          </p:nvSpPr>
          <p:spPr>
            <a:xfrm>
              <a:off x="5472462" y="6156992"/>
              <a:ext cx="276495" cy="244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25" y="13477"/>
                  </a:moveTo>
                  <a:lnTo>
                    <a:pt x="6123" y="13492"/>
                  </a:lnTo>
                  <a:lnTo>
                    <a:pt x="5728" y="13536"/>
                  </a:lnTo>
                  <a:lnTo>
                    <a:pt x="5334" y="13609"/>
                  </a:lnTo>
                  <a:lnTo>
                    <a:pt x="4965" y="13711"/>
                  </a:lnTo>
                  <a:lnTo>
                    <a:pt x="4602" y="13843"/>
                  </a:lnTo>
                  <a:lnTo>
                    <a:pt x="4259" y="14004"/>
                  </a:lnTo>
                  <a:lnTo>
                    <a:pt x="3929" y="14180"/>
                  </a:lnTo>
                  <a:lnTo>
                    <a:pt x="3625" y="14385"/>
                  </a:lnTo>
                  <a:lnTo>
                    <a:pt x="3340" y="14605"/>
                  </a:lnTo>
                  <a:lnTo>
                    <a:pt x="3081" y="14847"/>
                  </a:lnTo>
                  <a:lnTo>
                    <a:pt x="2855" y="15110"/>
                  </a:lnTo>
                  <a:lnTo>
                    <a:pt x="2654" y="15389"/>
                  </a:lnTo>
                  <a:lnTo>
                    <a:pt x="2486" y="15682"/>
                  </a:lnTo>
                  <a:lnTo>
                    <a:pt x="2350" y="15982"/>
                  </a:lnTo>
                  <a:lnTo>
                    <a:pt x="2246" y="16304"/>
                  </a:lnTo>
                  <a:lnTo>
                    <a:pt x="2188" y="16627"/>
                  </a:lnTo>
                  <a:lnTo>
                    <a:pt x="2168" y="16956"/>
                  </a:lnTo>
                  <a:lnTo>
                    <a:pt x="2188" y="17315"/>
                  </a:lnTo>
                  <a:lnTo>
                    <a:pt x="2240" y="17674"/>
                  </a:lnTo>
                  <a:lnTo>
                    <a:pt x="2330" y="18011"/>
                  </a:lnTo>
                  <a:lnTo>
                    <a:pt x="2466" y="18341"/>
                  </a:lnTo>
                  <a:lnTo>
                    <a:pt x="2622" y="18656"/>
                  </a:lnTo>
                  <a:lnTo>
                    <a:pt x="2816" y="18949"/>
                  </a:lnTo>
                  <a:lnTo>
                    <a:pt x="3029" y="19227"/>
                  </a:lnTo>
                  <a:lnTo>
                    <a:pt x="3282" y="19476"/>
                  </a:lnTo>
                  <a:lnTo>
                    <a:pt x="3560" y="19710"/>
                  </a:lnTo>
                  <a:lnTo>
                    <a:pt x="3864" y="19923"/>
                  </a:lnTo>
                  <a:lnTo>
                    <a:pt x="4188" y="20098"/>
                  </a:lnTo>
                  <a:lnTo>
                    <a:pt x="4537" y="20252"/>
                  </a:lnTo>
                  <a:lnTo>
                    <a:pt x="4906" y="20377"/>
                  </a:lnTo>
                  <a:lnTo>
                    <a:pt x="5288" y="20465"/>
                  </a:lnTo>
                  <a:lnTo>
                    <a:pt x="5703" y="20516"/>
                  </a:lnTo>
                  <a:lnTo>
                    <a:pt x="6123" y="20538"/>
                  </a:lnTo>
                  <a:lnTo>
                    <a:pt x="6589" y="20523"/>
                  </a:lnTo>
                  <a:lnTo>
                    <a:pt x="7036" y="20494"/>
                  </a:lnTo>
                  <a:lnTo>
                    <a:pt x="7444" y="20435"/>
                  </a:lnTo>
                  <a:lnTo>
                    <a:pt x="7819" y="20362"/>
                  </a:lnTo>
                  <a:lnTo>
                    <a:pt x="8169" y="20267"/>
                  </a:lnTo>
                  <a:lnTo>
                    <a:pt x="8492" y="20157"/>
                  </a:lnTo>
                  <a:lnTo>
                    <a:pt x="8790" y="20025"/>
                  </a:lnTo>
                  <a:lnTo>
                    <a:pt x="9056" y="19879"/>
                  </a:lnTo>
                  <a:lnTo>
                    <a:pt x="9302" y="19710"/>
                  </a:lnTo>
                  <a:lnTo>
                    <a:pt x="9515" y="19527"/>
                  </a:lnTo>
                  <a:lnTo>
                    <a:pt x="9709" y="19337"/>
                  </a:lnTo>
                  <a:lnTo>
                    <a:pt x="9878" y="19124"/>
                  </a:lnTo>
                  <a:lnTo>
                    <a:pt x="10026" y="18905"/>
                  </a:lnTo>
                  <a:lnTo>
                    <a:pt x="10149" y="18670"/>
                  </a:lnTo>
                  <a:lnTo>
                    <a:pt x="10260" y="18421"/>
                  </a:lnTo>
                  <a:lnTo>
                    <a:pt x="10344" y="18165"/>
                  </a:lnTo>
                  <a:lnTo>
                    <a:pt x="10402" y="17901"/>
                  </a:lnTo>
                  <a:lnTo>
                    <a:pt x="10447" y="17630"/>
                  </a:lnTo>
                  <a:lnTo>
                    <a:pt x="10473" y="17344"/>
                  </a:lnTo>
                  <a:lnTo>
                    <a:pt x="10480" y="17051"/>
                  </a:lnTo>
                  <a:lnTo>
                    <a:pt x="10473" y="16824"/>
                  </a:lnTo>
                  <a:lnTo>
                    <a:pt x="10454" y="16597"/>
                  </a:lnTo>
                  <a:lnTo>
                    <a:pt x="10408" y="16370"/>
                  </a:lnTo>
                  <a:lnTo>
                    <a:pt x="10337" y="16099"/>
                  </a:lnTo>
                  <a:lnTo>
                    <a:pt x="10227" y="15858"/>
                  </a:lnTo>
                  <a:lnTo>
                    <a:pt x="10104" y="15631"/>
                  </a:lnTo>
                  <a:lnTo>
                    <a:pt x="9955" y="15411"/>
                  </a:lnTo>
                  <a:lnTo>
                    <a:pt x="9781" y="15206"/>
                  </a:lnTo>
                  <a:lnTo>
                    <a:pt x="9580" y="15008"/>
                  </a:lnTo>
                  <a:lnTo>
                    <a:pt x="9373" y="14803"/>
                  </a:lnTo>
                  <a:lnTo>
                    <a:pt x="9133" y="14605"/>
                  </a:lnTo>
                  <a:lnTo>
                    <a:pt x="8874" y="14407"/>
                  </a:lnTo>
                  <a:lnTo>
                    <a:pt x="8602" y="14202"/>
                  </a:lnTo>
                  <a:lnTo>
                    <a:pt x="8318" y="13983"/>
                  </a:lnTo>
                  <a:lnTo>
                    <a:pt x="8013" y="13748"/>
                  </a:lnTo>
                  <a:lnTo>
                    <a:pt x="7670" y="13631"/>
                  </a:lnTo>
                  <a:lnTo>
                    <a:pt x="7295" y="13550"/>
                  </a:lnTo>
                  <a:lnTo>
                    <a:pt x="6920" y="13499"/>
                  </a:lnTo>
                  <a:lnTo>
                    <a:pt x="6525" y="13477"/>
                  </a:lnTo>
                  <a:close/>
                  <a:moveTo>
                    <a:pt x="15969" y="1919"/>
                  </a:moveTo>
                  <a:lnTo>
                    <a:pt x="17852" y="1919"/>
                  </a:lnTo>
                  <a:lnTo>
                    <a:pt x="17852" y="6116"/>
                  </a:lnTo>
                  <a:lnTo>
                    <a:pt x="21600" y="6116"/>
                  </a:lnTo>
                  <a:lnTo>
                    <a:pt x="21600" y="8247"/>
                  </a:lnTo>
                  <a:lnTo>
                    <a:pt x="17852" y="8247"/>
                  </a:lnTo>
                  <a:lnTo>
                    <a:pt x="17852" y="12437"/>
                  </a:lnTo>
                  <a:lnTo>
                    <a:pt x="15969" y="12437"/>
                  </a:lnTo>
                  <a:lnTo>
                    <a:pt x="15969" y="8247"/>
                  </a:lnTo>
                  <a:lnTo>
                    <a:pt x="12208" y="8247"/>
                  </a:lnTo>
                  <a:lnTo>
                    <a:pt x="12208" y="6116"/>
                  </a:lnTo>
                  <a:lnTo>
                    <a:pt x="15969" y="6116"/>
                  </a:lnTo>
                  <a:lnTo>
                    <a:pt x="15969" y="1919"/>
                  </a:lnTo>
                  <a:close/>
                  <a:moveTo>
                    <a:pt x="5767" y="945"/>
                  </a:moveTo>
                  <a:lnTo>
                    <a:pt x="5483" y="960"/>
                  </a:lnTo>
                  <a:lnTo>
                    <a:pt x="5211" y="1011"/>
                  </a:lnTo>
                  <a:lnTo>
                    <a:pt x="4952" y="1099"/>
                  </a:lnTo>
                  <a:lnTo>
                    <a:pt x="4719" y="1223"/>
                  </a:lnTo>
                  <a:lnTo>
                    <a:pt x="4492" y="1377"/>
                  </a:lnTo>
                  <a:lnTo>
                    <a:pt x="4285" y="1567"/>
                  </a:lnTo>
                  <a:lnTo>
                    <a:pt x="4097" y="1802"/>
                  </a:lnTo>
                  <a:lnTo>
                    <a:pt x="3929" y="2051"/>
                  </a:lnTo>
                  <a:lnTo>
                    <a:pt x="3787" y="2329"/>
                  </a:lnTo>
                  <a:lnTo>
                    <a:pt x="3657" y="2630"/>
                  </a:lnTo>
                  <a:lnTo>
                    <a:pt x="3560" y="2966"/>
                  </a:lnTo>
                  <a:lnTo>
                    <a:pt x="3482" y="3311"/>
                  </a:lnTo>
                  <a:lnTo>
                    <a:pt x="3437" y="3677"/>
                  </a:lnTo>
                  <a:lnTo>
                    <a:pt x="3405" y="4065"/>
                  </a:lnTo>
                  <a:lnTo>
                    <a:pt x="3411" y="4475"/>
                  </a:lnTo>
                  <a:lnTo>
                    <a:pt x="3450" y="4885"/>
                  </a:lnTo>
                  <a:lnTo>
                    <a:pt x="3528" y="5369"/>
                  </a:lnTo>
                  <a:lnTo>
                    <a:pt x="3631" y="5830"/>
                  </a:lnTo>
                  <a:lnTo>
                    <a:pt x="3780" y="6277"/>
                  </a:lnTo>
                  <a:lnTo>
                    <a:pt x="3948" y="6702"/>
                  </a:lnTo>
                  <a:lnTo>
                    <a:pt x="4149" y="7105"/>
                  </a:lnTo>
                  <a:lnTo>
                    <a:pt x="4363" y="7471"/>
                  </a:lnTo>
                  <a:lnTo>
                    <a:pt x="4609" y="7823"/>
                  </a:lnTo>
                  <a:lnTo>
                    <a:pt x="4874" y="8130"/>
                  </a:lnTo>
                  <a:lnTo>
                    <a:pt x="5159" y="8394"/>
                  </a:lnTo>
                  <a:lnTo>
                    <a:pt x="5450" y="8628"/>
                  </a:lnTo>
                  <a:lnTo>
                    <a:pt x="5761" y="8811"/>
                  </a:lnTo>
                  <a:lnTo>
                    <a:pt x="6078" y="8958"/>
                  </a:lnTo>
                  <a:lnTo>
                    <a:pt x="6402" y="9053"/>
                  </a:lnTo>
                  <a:lnTo>
                    <a:pt x="6732" y="9090"/>
                  </a:lnTo>
                  <a:lnTo>
                    <a:pt x="7010" y="9075"/>
                  </a:lnTo>
                  <a:lnTo>
                    <a:pt x="7276" y="9024"/>
                  </a:lnTo>
                  <a:lnTo>
                    <a:pt x="7534" y="8936"/>
                  </a:lnTo>
                  <a:lnTo>
                    <a:pt x="7780" y="8797"/>
                  </a:lnTo>
                  <a:lnTo>
                    <a:pt x="8000" y="8636"/>
                  </a:lnTo>
                  <a:lnTo>
                    <a:pt x="8208" y="8438"/>
                  </a:lnTo>
                  <a:lnTo>
                    <a:pt x="8395" y="8211"/>
                  </a:lnTo>
                  <a:lnTo>
                    <a:pt x="8557" y="7954"/>
                  </a:lnTo>
                  <a:lnTo>
                    <a:pt x="8712" y="7661"/>
                  </a:lnTo>
                  <a:lnTo>
                    <a:pt x="8829" y="7354"/>
                  </a:lnTo>
                  <a:lnTo>
                    <a:pt x="8933" y="7024"/>
                  </a:lnTo>
                  <a:lnTo>
                    <a:pt x="9010" y="6665"/>
                  </a:lnTo>
                  <a:lnTo>
                    <a:pt x="9062" y="6292"/>
                  </a:lnTo>
                  <a:lnTo>
                    <a:pt x="9081" y="5896"/>
                  </a:lnTo>
                  <a:lnTo>
                    <a:pt x="9075" y="5493"/>
                  </a:lnTo>
                  <a:lnTo>
                    <a:pt x="9043" y="5069"/>
                  </a:lnTo>
                  <a:lnTo>
                    <a:pt x="8965" y="4600"/>
                  </a:lnTo>
                  <a:lnTo>
                    <a:pt x="8855" y="4138"/>
                  </a:lnTo>
                  <a:lnTo>
                    <a:pt x="8719" y="3692"/>
                  </a:lnTo>
                  <a:lnTo>
                    <a:pt x="8544" y="3281"/>
                  </a:lnTo>
                  <a:lnTo>
                    <a:pt x="8350" y="2886"/>
                  </a:lnTo>
                  <a:lnTo>
                    <a:pt x="8123" y="2520"/>
                  </a:lnTo>
                  <a:lnTo>
                    <a:pt x="7877" y="2183"/>
                  </a:lnTo>
                  <a:lnTo>
                    <a:pt x="7612" y="1882"/>
                  </a:lnTo>
                  <a:lnTo>
                    <a:pt x="7340" y="1611"/>
                  </a:lnTo>
                  <a:lnTo>
                    <a:pt x="7042" y="1392"/>
                  </a:lnTo>
                  <a:lnTo>
                    <a:pt x="6738" y="1209"/>
                  </a:lnTo>
                  <a:lnTo>
                    <a:pt x="6421" y="1069"/>
                  </a:lnTo>
                  <a:lnTo>
                    <a:pt x="6097" y="981"/>
                  </a:lnTo>
                  <a:lnTo>
                    <a:pt x="5767" y="945"/>
                  </a:lnTo>
                  <a:close/>
                  <a:moveTo>
                    <a:pt x="6505" y="0"/>
                  </a:moveTo>
                  <a:lnTo>
                    <a:pt x="12506" y="0"/>
                  </a:lnTo>
                  <a:lnTo>
                    <a:pt x="11159" y="1077"/>
                  </a:lnTo>
                  <a:lnTo>
                    <a:pt x="9256" y="1077"/>
                  </a:lnTo>
                  <a:lnTo>
                    <a:pt x="9522" y="1209"/>
                  </a:lnTo>
                  <a:lnTo>
                    <a:pt x="9761" y="1377"/>
                  </a:lnTo>
                  <a:lnTo>
                    <a:pt x="9988" y="1567"/>
                  </a:lnTo>
                  <a:lnTo>
                    <a:pt x="10195" y="1787"/>
                  </a:lnTo>
                  <a:lnTo>
                    <a:pt x="10382" y="2036"/>
                  </a:lnTo>
                  <a:lnTo>
                    <a:pt x="10551" y="2300"/>
                  </a:lnTo>
                  <a:lnTo>
                    <a:pt x="10700" y="2586"/>
                  </a:lnTo>
                  <a:lnTo>
                    <a:pt x="10829" y="2893"/>
                  </a:lnTo>
                  <a:lnTo>
                    <a:pt x="10946" y="3208"/>
                  </a:lnTo>
                  <a:lnTo>
                    <a:pt x="11036" y="3538"/>
                  </a:lnTo>
                  <a:lnTo>
                    <a:pt x="11101" y="3875"/>
                  </a:lnTo>
                  <a:lnTo>
                    <a:pt x="11153" y="4234"/>
                  </a:lnTo>
                  <a:lnTo>
                    <a:pt x="11185" y="4592"/>
                  </a:lnTo>
                  <a:lnTo>
                    <a:pt x="11192" y="4951"/>
                  </a:lnTo>
                  <a:lnTo>
                    <a:pt x="11179" y="5332"/>
                  </a:lnTo>
                  <a:lnTo>
                    <a:pt x="11127" y="5698"/>
                  </a:lnTo>
                  <a:lnTo>
                    <a:pt x="11049" y="6057"/>
                  </a:lnTo>
                  <a:lnTo>
                    <a:pt x="10939" y="6402"/>
                  </a:lnTo>
                  <a:lnTo>
                    <a:pt x="10797" y="6739"/>
                  </a:lnTo>
                  <a:lnTo>
                    <a:pt x="10635" y="7061"/>
                  </a:lnTo>
                  <a:lnTo>
                    <a:pt x="10447" y="7361"/>
                  </a:lnTo>
                  <a:lnTo>
                    <a:pt x="10234" y="7654"/>
                  </a:lnTo>
                  <a:lnTo>
                    <a:pt x="10014" y="7940"/>
                  </a:lnTo>
                  <a:lnTo>
                    <a:pt x="9761" y="8196"/>
                  </a:lnTo>
                  <a:lnTo>
                    <a:pt x="9496" y="8438"/>
                  </a:lnTo>
                  <a:lnTo>
                    <a:pt x="9276" y="8643"/>
                  </a:lnTo>
                  <a:lnTo>
                    <a:pt x="9081" y="8826"/>
                  </a:lnTo>
                  <a:lnTo>
                    <a:pt x="8913" y="8995"/>
                  </a:lnTo>
                  <a:lnTo>
                    <a:pt x="8771" y="9156"/>
                  </a:lnTo>
                  <a:lnTo>
                    <a:pt x="8661" y="9302"/>
                  </a:lnTo>
                  <a:lnTo>
                    <a:pt x="8564" y="9449"/>
                  </a:lnTo>
                  <a:lnTo>
                    <a:pt x="8492" y="9588"/>
                  </a:lnTo>
                  <a:lnTo>
                    <a:pt x="8434" y="9727"/>
                  </a:lnTo>
                  <a:lnTo>
                    <a:pt x="8395" y="9873"/>
                  </a:lnTo>
                  <a:lnTo>
                    <a:pt x="8369" y="10020"/>
                  </a:lnTo>
                  <a:lnTo>
                    <a:pt x="8356" y="10188"/>
                  </a:lnTo>
                  <a:lnTo>
                    <a:pt x="8356" y="10357"/>
                  </a:lnTo>
                  <a:lnTo>
                    <a:pt x="8369" y="10511"/>
                  </a:lnTo>
                  <a:lnTo>
                    <a:pt x="8421" y="10664"/>
                  </a:lnTo>
                  <a:lnTo>
                    <a:pt x="8499" y="10833"/>
                  </a:lnTo>
                  <a:lnTo>
                    <a:pt x="8602" y="11009"/>
                  </a:lnTo>
                  <a:lnTo>
                    <a:pt x="8725" y="11192"/>
                  </a:lnTo>
                  <a:lnTo>
                    <a:pt x="8861" y="11382"/>
                  </a:lnTo>
                  <a:lnTo>
                    <a:pt x="9172" y="11734"/>
                  </a:lnTo>
                  <a:lnTo>
                    <a:pt x="9340" y="11895"/>
                  </a:lnTo>
                  <a:lnTo>
                    <a:pt x="9496" y="12056"/>
                  </a:lnTo>
                  <a:lnTo>
                    <a:pt x="9651" y="12195"/>
                  </a:lnTo>
                  <a:lnTo>
                    <a:pt x="9800" y="12327"/>
                  </a:lnTo>
                  <a:lnTo>
                    <a:pt x="9936" y="12437"/>
                  </a:lnTo>
                  <a:lnTo>
                    <a:pt x="10305" y="12752"/>
                  </a:lnTo>
                  <a:lnTo>
                    <a:pt x="10641" y="13060"/>
                  </a:lnTo>
                  <a:lnTo>
                    <a:pt x="10933" y="13367"/>
                  </a:lnTo>
                  <a:lnTo>
                    <a:pt x="11179" y="13682"/>
                  </a:lnTo>
                  <a:lnTo>
                    <a:pt x="11392" y="14012"/>
                  </a:lnTo>
                  <a:lnTo>
                    <a:pt x="11574" y="14349"/>
                  </a:lnTo>
                  <a:lnTo>
                    <a:pt x="11716" y="14700"/>
                  </a:lnTo>
                  <a:lnTo>
                    <a:pt x="11832" y="15074"/>
                  </a:lnTo>
                  <a:lnTo>
                    <a:pt x="11923" y="15462"/>
                  </a:lnTo>
                  <a:lnTo>
                    <a:pt x="11981" y="15872"/>
                  </a:lnTo>
                  <a:lnTo>
                    <a:pt x="12014" y="16312"/>
                  </a:lnTo>
                  <a:lnTo>
                    <a:pt x="12027" y="16780"/>
                  </a:lnTo>
                  <a:lnTo>
                    <a:pt x="12007" y="17125"/>
                  </a:lnTo>
                  <a:lnTo>
                    <a:pt x="11968" y="17469"/>
                  </a:lnTo>
                  <a:lnTo>
                    <a:pt x="11897" y="17806"/>
                  </a:lnTo>
                  <a:lnTo>
                    <a:pt x="11794" y="18143"/>
                  </a:lnTo>
                  <a:lnTo>
                    <a:pt x="11671" y="18465"/>
                  </a:lnTo>
                  <a:lnTo>
                    <a:pt x="11515" y="18795"/>
                  </a:lnTo>
                  <a:lnTo>
                    <a:pt x="11340" y="19102"/>
                  </a:lnTo>
                  <a:lnTo>
                    <a:pt x="11133" y="19403"/>
                  </a:lnTo>
                  <a:lnTo>
                    <a:pt x="10907" y="19688"/>
                  </a:lnTo>
                  <a:lnTo>
                    <a:pt x="10641" y="19967"/>
                  </a:lnTo>
                  <a:lnTo>
                    <a:pt x="10357" y="20223"/>
                  </a:lnTo>
                  <a:lnTo>
                    <a:pt x="10046" y="20465"/>
                  </a:lnTo>
                  <a:lnTo>
                    <a:pt x="9709" y="20684"/>
                  </a:lnTo>
                  <a:lnTo>
                    <a:pt x="9347" y="20882"/>
                  </a:lnTo>
                  <a:lnTo>
                    <a:pt x="8965" y="21073"/>
                  </a:lnTo>
                  <a:lnTo>
                    <a:pt x="8551" y="21226"/>
                  </a:lnTo>
                  <a:lnTo>
                    <a:pt x="8117" y="21358"/>
                  </a:lnTo>
                  <a:lnTo>
                    <a:pt x="7657" y="21461"/>
                  </a:lnTo>
                  <a:lnTo>
                    <a:pt x="7172" y="21541"/>
                  </a:lnTo>
                  <a:lnTo>
                    <a:pt x="6661" y="21585"/>
                  </a:lnTo>
                  <a:lnTo>
                    <a:pt x="6130" y="21600"/>
                  </a:lnTo>
                  <a:lnTo>
                    <a:pt x="5657" y="21593"/>
                  </a:lnTo>
                  <a:lnTo>
                    <a:pt x="5198" y="21563"/>
                  </a:lnTo>
                  <a:lnTo>
                    <a:pt x="4751" y="21512"/>
                  </a:lnTo>
                  <a:lnTo>
                    <a:pt x="4304" y="21439"/>
                  </a:lnTo>
                  <a:lnTo>
                    <a:pt x="3877" y="21351"/>
                  </a:lnTo>
                  <a:lnTo>
                    <a:pt x="3463" y="21248"/>
                  </a:lnTo>
                  <a:lnTo>
                    <a:pt x="3062" y="21124"/>
                  </a:lnTo>
                  <a:lnTo>
                    <a:pt x="2680" y="20970"/>
                  </a:lnTo>
                  <a:lnTo>
                    <a:pt x="2324" y="20816"/>
                  </a:lnTo>
                  <a:lnTo>
                    <a:pt x="1981" y="20633"/>
                  </a:lnTo>
                  <a:lnTo>
                    <a:pt x="1664" y="20443"/>
                  </a:lnTo>
                  <a:lnTo>
                    <a:pt x="1366" y="20230"/>
                  </a:lnTo>
                  <a:lnTo>
                    <a:pt x="1094" y="20011"/>
                  </a:lnTo>
                  <a:lnTo>
                    <a:pt x="854" y="19762"/>
                  </a:lnTo>
                  <a:lnTo>
                    <a:pt x="634" y="19505"/>
                  </a:lnTo>
                  <a:lnTo>
                    <a:pt x="447" y="19234"/>
                  </a:lnTo>
                  <a:lnTo>
                    <a:pt x="291" y="18949"/>
                  </a:lnTo>
                  <a:lnTo>
                    <a:pt x="168" y="18648"/>
                  </a:lnTo>
                  <a:lnTo>
                    <a:pt x="71" y="18333"/>
                  </a:lnTo>
                  <a:lnTo>
                    <a:pt x="19" y="18011"/>
                  </a:lnTo>
                  <a:lnTo>
                    <a:pt x="0" y="17674"/>
                  </a:lnTo>
                  <a:lnTo>
                    <a:pt x="19" y="17279"/>
                  </a:lnTo>
                  <a:lnTo>
                    <a:pt x="84" y="16898"/>
                  </a:lnTo>
                  <a:lnTo>
                    <a:pt x="188" y="16524"/>
                  </a:lnTo>
                  <a:lnTo>
                    <a:pt x="324" y="16151"/>
                  </a:lnTo>
                  <a:lnTo>
                    <a:pt x="505" y="15792"/>
                  </a:lnTo>
                  <a:lnTo>
                    <a:pt x="706" y="15447"/>
                  </a:lnTo>
                  <a:lnTo>
                    <a:pt x="952" y="15110"/>
                  </a:lnTo>
                  <a:lnTo>
                    <a:pt x="1230" y="14788"/>
                  </a:lnTo>
                  <a:lnTo>
                    <a:pt x="1534" y="14488"/>
                  </a:lnTo>
                  <a:lnTo>
                    <a:pt x="1871" y="14210"/>
                  </a:lnTo>
                  <a:lnTo>
                    <a:pt x="2227" y="13946"/>
                  </a:lnTo>
                  <a:lnTo>
                    <a:pt x="2609" y="13704"/>
                  </a:lnTo>
                  <a:lnTo>
                    <a:pt x="3016" y="13492"/>
                  </a:lnTo>
                  <a:lnTo>
                    <a:pt x="3457" y="13309"/>
                  </a:lnTo>
                  <a:lnTo>
                    <a:pt x="3903" y="13148"/>
                  </a:lnTo>
                  <a:lnTo>
                    <a:pt x="4369" y="13023"/>
                  </a:lnTo>
                  <a:lnTo>
                    <a:pt x="4861" y="12935"/>
                  </a:lnTo>
                  <a:lnTo>
                    <a:pt x="5360" y="12877"/>
                  </a:lnTo>
                  <a:lnTo>
                    <a:pt x="5884" y="12862"/>
                  </a:lnTo>
                  <a:lnTo>
                    <a:pt x="6926" y="12847"/>
                  </a:lnTo>
                  <a:lnTo>
                    <a:pt x="6764" y="12657"/>
                  </a:lnTo>
                  <a:lnTo>
                    <a:pt x="6609" y="12452"/>
                  </a:lnTo>
                  <a:lnTo>
                    <a:pt x="6473" y="12239"/>
                  </a:lnTo>
                  <a:lnTo>
                    <a:pt x="6350" y="12012"/>
                  </a:lnTo>
                  <a:lnTo>
                    <a:pt x="6246" y="11778"/>
                  </a:lnTo>
                  <a:lnTo>
                    <a:pt x="6175" y="11529"/>
                  </a:lnTo>
                  <a:lnTo>
                    <a:pt x="6130" y="11265"/>
                  </a:lnTo>
                  <a:lnTo>
                    <a:pt x="6117" y="10994"/>
                  </a:lnTo>
                  <a:lnTo>
                    <a:pt x="6136" y="10664"/>
                  </a:lnTo>
                  <a:lnTo>
                    <a:pt x="6201" y="10350"/>
                  </a:lnTo>
                  <a:lnTo>
                    <a:pt x="6292" y="10035"/>
                  </a:lnTo>
                  <a:lnTo>
                    <a:pt x="6415" y="9742"/>
                  </a:lnTo>
                  <a:lnTo>
                    <a:pt x="5864" y="9764"/>
                  </a:lnTo>
                  <a:lnTo>
                    <a:pt x="5418" y="9742"/>
                  </a:lnTo>
                  <a:lnTo>
                    <a:pt x="4984" y="9683"/>
                  </a:lnTo>
                  <a:lnTo>
                    <a:pt x="4576" y="9588"/>
                  </a:lnTo>
                  <a:lnTo>
                    <a:pt x="4188" y="9463"/>
                  </a:lnTo>
                  <a:lnTo>
                    <a:pt x="3813" y="9295"/>
                  </a:lnTo>
                  <a:lnTo>
                    <a:pt x="3469" y="9104"/>
                  </a:lnTo>
                  <a:lnTo>
                    <a:pt x="3139" y="8870"/>
                  </a:lnTo>
                  <a:lnTo>
                    <a:pt x="2835" y="8621"/>
                  </a:lnTo>
                  <a:lnTo>
                    <a:pt x="2557" y="8343"/>
                  </a:lnTo>
                  <a:lnTo>
                    <a:pt x="2298" y="8042"/>
                  </a:lnTo>
                  <a:lnTo>
                    <a:pt x="2071" y="7713"/>
                  </a:lnTo>
                  <a:lnTo>
                    <a:pt x="1871" y="7361"/>
                  </a:lnTo>
                  <a:lnTo>
                    <a:pt x="1696" y="6995"/>
                  </a:lnTo>
                  <a:lnTo>
                    <a:pt x="1560" y="6607"/>
                  </a:lnTo>
                  <a:lnTo>
                    <a:pt x="1437" y="6197"/>
                  </a:lnTo>
                  <a:lnTo>
                    <a:pt x="1359" y="5786"/>
                  </a:lnTo>
                  <a:lnTo>
                    <a:pt x="1314" y="5354"/>
                  </a:lnTo>
                  <a:lnTo>
                    <a:pt x="1295" y="4907"/>
                  </a:lnTo>
                  <a:lnTo>
                    <a:pt x="1314" y="4497"/>
                  </a:lnTo>
                  <a:lnTo>
                    <a:pt x="1372" y="4094"/>
                  </a:lnTo>
                  <a:lnTo>
                    <a:pt x="1476" y="3699"/>
                  </a:lnTo>
                  <a:lnTo>
                    <a:pt x="1612" y="3311"/>
                  </a:lnTo>
                  <a:lnTo>
                    <a:pt x="1774" y="2944"/>
                  </a:lnTo>
                  <a:lnTo>
                    <a:pt x="1974" y="2578"/>
                  </a:lnTo>
                  <a:lnTo>
                    <a:pt x="2207" y="2241"/>
                  </a:lnTo>
                  <a:lnTo>
                    <a:pt x="2466" y="1919"/>
                  </a:lnTo>
                  <a:lnTo>
                    <a:pt x="2745" y="1611"/>
                  </a:lnTo>
                  <a:lnTo>
                    <a:pt x="3049" y="1326"/>
                  </a:lnTo>
                  <a:lnTo>
                    <a:pt x="3379" y="1069"/>
                  </a:lnTo>
                  <a:lnTo>
                    <a:pt x="3722" y="835"/>
                  </a:lnTo>
                  <a:lnTo>
                    <a:pt x="4091" y="623"/>
                  </a:lnTo>
                  <a:lnTo>
                    <a:pt x="4466" y="439"/>
                  </a:lnTo>
                  <a:lnTo>
                    <a:pt x="4855" y="286"/>
                  </a:lnTo>
                  <a:lnTo>
                    <a:pt x="5256" y="161"/>
                  </a:lnTo>
                  <a:lnTo>
                    <a:pt x="5664" y="73"/>
                  </a:lnTo>
                  <a:lnTo>
                    <a:pt x="6091" y="22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0958" tIns="60958" rIns="60958" bIns="60958" numCol="1" anchor="t">
              <a:noAutofit/>
            </a:bodyPr>
            <a:lstStyle/>
            <a:p>
              <a:pPr algn="l" defTabSz="342900">
                <a:defRPr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/>
            </a:p>
          </p:txBody>
        </p:sp>
        <p:sp>
          <p:nvSpPr>
            <p:cNvPr id="16506" name="Shape 16506"/>
            <p:cNvSpPr/>
            <p:nvPr/>
          </p:nvSpPr>
          <p:spPr>
            <a:xfrm>
              <a:off x="1353554" y="5752419"/>
              <a:ext cx="298023" cy="400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76" y="16199"/>
                  </a:moveTo>
                  <a:lnTo>
                    <a:pt x="10816" y="16199"/>
                  </a:lnTo>
                  <a:cubicBezTo>
                    <a:pt x="9822" y="16199"/>
                    <a:pt x="8974" y="15940"/>
                    <a:pt x="8280" y="15419"/>
                  </a:cubicBezTo>
                  <a:cubicBezTo>
                    <a:pt x="7580" y="14898"/>
                    <a:pt x="7235" y="14268"/>
                    <a:pt x="7235" y="13524"/>
                  </a:cubicBezTo>
                  <a:lnTo>
                    <a:pt x="7235" y="11626"/>
                  </a:lnTo>
                  <a:lnTo>
                    <a:pt x="17437" y="11626"/>
                  </a:lnTo>
                  <a:cubicBezTo>
                    <a:pt x="18356" y="11626"/>
                    <a:pt x="19149" y="11381"/>
                    <a:pt x="19808" y="10892"/>
                  </a:cubicBezTo>
                  <a:cubicBezTo>
                    <a:pt x="20465" y="10398"/>
                    <a:pt x="20796" y="9810"/>
                    <a:pt x="20796" y="9123"/>
                  </a:cubicBezTo>
                  <a:cubicBezTo>
                    <a:pt x="20796" y="8435"/>
                    <a:pt x="20465" y="7847"/>
                    <a:pt x="19806" y="7356"/>
                  </a:cubicBezTo>
                  <a:cubicBezTo>
                    <a:pt x="19145" y="6867"/>
                    <a:pt x="18351" y="6620"/>
                    <a:pt x="17426" y="6620"/>
                  </a:cubicBezTo>
                  <a:lnTo>
                    <a:pt x="7235" y="6620"/>
                  </a:lnTo>
                  <a:lnTo>
                    <a:pt x="7235" y="2702"/>
                  </a:lnTo>
                  <a:cubicBezTo>
                    <a:pt x="7235" y="1959"/>
                    <a:pt x="6880" y="1324"/>
                    <a:pt x="6175" y="796"/>
                  </a:cubicBezTo>
                  <a:cubicBezTo>
                    <a:pt x="5473" y="267"/>
                    <a:pt x="4623" y="0"/>
                    <a:pt x="3637" y="0"/>
                  </a:cubicBezTo>
                  <a:cubicBezTo>
                    <a:pt x="2622" y="0"/>
                    <a:pt x="1760" y="262"/>
                    <a:pt x="1056" y="781"/>
                  </a:cubicBezTo>
                  <a:cubicBezTo>
                    <a:pt x="352" y="1300"/>
                    <a:pt x="0" y="1941"/>
                    <a:pt x="0" y="2704"/>
                  </a:cubicBezTo>
                  <a:lnTo>
                    <a:pt x="0" y="13524"/>
                  </a:lnTo>
                  <a:cubicBezTo>
                    <a:pt x="0" y="15752"/>
                    <a:pt x="1056" y="17652"/>
                    <a:pt x="3171" y="19231"/>
                  </a:cubicBezTo>
                  <a:cubicBezTo>
                    <a:pt x="5287" y="20811"/>
                    <a:pt x="7839" y="21600"/>
                    <a:pt x="10821" y="21600"/>
                  </a:cubicBezTo>
                  <a:lnTo>
                    <a:pt x="17977" y="21600"/>
                  </a:lnTo>
                  <a:cubicBezTo>
                    <a:pt x="18972" y="21600"/>
                    <a:pt x="19825" y="21334"/>
                    <a:pt x="20535" y="20804"/>
                  </a:cubicBezTo>
                  <a:cubicBezTo>
                    <a:pt x="21245" y="20277"/>
                    <a:pt x="21600" y="19641"/>
                    <a:pt x="21600" y="18900"/>
                  </a:cubicBezTo>
                  <a:cubicBezTo>
                    <a:pt x="21600" y="18159"/>
                    <a:pt x="21245" y="17524"/>
                    <a:pt x="20535" y="16995"/>
                  </a:cubicBezTo>
                  <a:cubicBezTo>
                    <a:pt x="19825" y="16466"/>
                    <a:pt x="18970" y="16199"/>
                    <a:pt x="17976" y="16199"/>
                  </a:cubicBezTo>
                  <a:cubicBezTo>
                    <a:pt x="17976" y="16199"/>
                    <a:pt x="17976" y="16199"/>
                    <a:pt x="17976" y="1619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sp>
        <p:nvSpPr>
          <p:cNvPr id="74" name="Shape 16378"/>
          <p:cNvSpPr/>
          <p:nvPr/>
        </p:nvSpPr>
        <p:spPr>
          <a:xfrm>
            <a:off x="9606413" y="1804493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1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  </a:t>
            </a:r>
            <a:endParaRPr sz="1465" dirty="0">
              <a:solidFill>
                <a:schemeClr val="accent1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and typesetting industry.</a:t>
            </a:r>
          </a:p>
        </p:txBody>
      </p:sp>
      <p:sp>
        <p:nvSpPr>
          <p:cNvPr id="75" name="Shape 16379"/>
          <p:cNvSpPr/>
          <p:nvPr/>
        </p:nvSpPr>
        <p:spPr>
          <a:xfrm>
            <a:off x="8802157" y="1928455"/>
            <a:ext cx="477297" cy="477297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Shape 16380"/>
          <p:cNvSpPr/>
          <p:nvPr/>
        </p:nvSpPr>
        <p:spPr>
          <a:xfrm>
            <a:off x="8913707" y="2030307"/>
            <a:ext cx="364913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3AA5D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77" name="Shape 16381"/>
          <p:cNvSpPr/>
          <p:nvPr/>
        </p:nvSpPr>
        <p:spPr>
          <a:xfrm>
            <a:off x="9606020" y="2616259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2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</a:t>
            </a:r>
            <a:endParaRPr sz="1465" dirty="0">
              <a:solidFill>
                <a:schemeClr val="accent2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sp>
        <p:nvSpPr>
          <p:cNvPr id="78" name="Shape 16382"/>
          <p:cNvSpPr/>
          <p:nvPr/>
        </p:nvSpPr>
        <p:spPr>
          <a:xfrm>
            <a:off x="8802811" y="2714007"/>
            <a:ext cx="476251" cy="476251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Shape 16383"/>
          <p:cNvSpPr/>
          <p:nvPr/>
        </p:nvSpPr>
        <p:spPr>
          <a:xfrm>
            <a:off x="8913707" y="2807547"/>
            <a:ext cx="364913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02AF95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80" name="Shape 16384"/>
          <p:cNvSpPr/>
          <p:nvPr/>
        </p:nvSpPr>
        <p:spPr>
          <a:xfrm>
            <a:off x="9606152" y="3428024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4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</a:t>
            </a:r>
            <a:endParaRPr sz="1465" dirty="0">
              <a:solidFill>
                <a:schemeClr val="accent4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sp>
        <p:nvSpPr>
          <p:cNvPr id="81" name="Shape 16385"/>
          <p:cNvSpPr/>
          <p:nvPr/>
        </p:nvSpPr>
        <p:spPr>
          <a:xfrm>
            <a:off x="8802941" y="3499019"/>
            <a:ext cx="476251" cy="476251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Shape 16386"/>
          <p:cNvSpPr/>
          <p:nvPr/>
        </p:nvSpPr>
        <p:spPr>
          <a:xfrm>
            <a:off x="8848513" y="3605107"/>
            <a:ext cx="502073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FBAE17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83" name="Shape 16387"/>
          <p:cNvSpPr/>
          <p:nvPr/>
        </p:nvSpPr>
        <p:spPr>
          <a:xfrm>
            <a:off x="9606283" y="4239751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5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</a:t>
            </a:r>
            <a:endParaRPr sz="1465" dirty="0">
              <a:solidFill>
                <a:schemeClr val="accent5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sp>
        <p:nvSpPr>
          <p:cNvPr id="84" name="Shape 16388"/>
          <p:cNvSpPr/>
          <p:nvPr/>
        </p:nvSpPr>
        <p:spPr>
          <a:xfrm>
            <a:off x="8803073" y="4396041"/>
            <a:ext cx="476251" cy="476251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Shape 16389"/>
          <p:cNvSpPr/>
          <p:nvPr/>
        </p:nvSpPr>
        <p:spPr>
          <a:xfrm>
            <a:off x="8913707" y="4502573"/>
            <a:ext cx="364913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E32125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 dirty="0">
                <a:solidFill>
                  <a:schemeClr val="bg1">
                    <a:lumMod val="50000"/>
                  </a:schemeClr>
                </a:solidFill>
              </a:rPr>
              <a:t>04</a:t>
            </a:r>
          </a:p>
        </p:txBody>
      </p:sp>
      <p:grpSp>
        <p:nvGrpSpPr>
          <p:cNvPr id="86" name="Group 16249"/>
          <p:cNvGrpSpPr/>
          <p:nvPr/>
        </p:nvGrpSpPr>
        <p:grpSpPr>
          <a:xfrm>
            <a:off x="919700" y="1901967"/>
            <a:ext cx="2388440" cy="2653735"/>
            <a:chOff x="-113435" y="194949"/>
            <a:chExt cx="4776878" cy="5307469"/>
          </a:xfrm>
        </p:grpSpPr>
        <p:sp>
          <p:nvSpPr>
            <p:cNvPr id="87" name="Shape 16245"/>
            <p:cNvSpPr/>
            <p:nvPr/>
          </p:nvSpPr>
          <p:spPr>
            <a:xfrm>
              <a:off x="-113435" y="194949"/>
              <a:ext cx="4536387" cy="5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4500"/>
                </a:lnSpc>
                <a:spcBef>
                  <a:spcPts val="600"/>
                </a:spcBef>
                <a:defRPr sz="3000" spc="-180" baseline="2000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>
                <a:lnSpc>
                  <a:spcPct val="100000"/>
                </a:lnSpc>
                <a:defRPr sz="1800" spc="0" baseline="0">
                  <a:solidFill>
                    <a:srgbClr val="000000"/>
                  </a:solidFill>
                </a:defRPr>
              </a:pPr>
              <a:r>
                <a:rPr lang="en-US" sz="1465" spc="0" dirty="0" smtClean="0">
                  <a:solidFill>
                    <a:schemeClr val="bg1">
                      <a:lumMod val="50000"/>
                    </a:schemeClr>
                  </a:solidFill>
                  <a:latin typeface="Roboto Regular"/>
                  <a:cs typeface="Roboto Regular"/>
                </a:rPr>
                <a:t>Brain  Process</a:t>
              </a:r>
              <a:endParaRPr lang="en-US" sz="1465" spc="0" dirty="0">
                <a:solidFill>
                  <a:schemeClr val="bg1">
                    <a:lumMod val="50000"/>
                  </a:schemeClr>
                </a:solidFill>
                <a:latin typeface="Roboto Regular"/>
                <a:cs typeface="Roboto Regular"/>
              </a:endParaRPr>
            </a:p>
          </p:txBody>
        </p:sp>
        <p:sp>
          <p:nvSpPr>
            <p:cNvPr id="88" name="Shape 16246"/>
            <p:cNvSpPr/>
            <p:nvPr/>
          </p:nvSpPr>
          <p:spPr>
            <a:xfrm>
              <a:off x="0" y="2161301"/>
              <a:ext cx="2221314" cy="8805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6900"/>
                </a:lnSpc>
                <a:spcBef>
                  <a:spcPts val="10000"/>
                </a:spcBef>
                <a:defRPr cap="all" spc="-300" baseline="12000">
                  <a:solidFill>
                    <a:srgbClr val="02AF96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2665" spc="-113" dirty="0">
                  <a:solidFill>
                    <a:schemeClr val="bg1">
                      <a:lumMod val="50000"/>
                    </a:schemeClr>
                  </a:solidFill>
                </a:rPr>
                <a:t>95%</a:t>
              </a:r>
            </a:p>
          </p:txBody>
        </p:sp>
        <p:sp>
          <p:nvSpPr>
            <p:cNvPr id="89" name="Shape 16247"/>
            <p:cNvSpPr/>
            <p:nvPr/>
          </p:nvSpPr>
          <p:spPr>
            <a:xfrm>
              <a:off x="0" y="3184135"/>
              <a:ext cx="4663443" cy="2318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1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>
                  <a:solidFill>
                    <a:srgbClr val="000000"/>
                  </a:solidFill>
                </a:defRPr>
              </a:pPr>
              <a:r>
                <a:rPr sz="935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of different typefaces and layouts, and in general the content filler text for layouts, non-readability is of great importance.</a:t>
              </a:r>
            </a:p>
          </p:txBody>
        </p:sp>
        <p:sp>
          <p:nvSpPr>
            <p:cNvPr id="90" name="Shape 16248"/>
            <p:cNvSpPr/>
            <p:nvPr/>
          </p:nvSpPr>
          <p:spPr>
            <a:xfrm>
              <a:off x="0" y="706024"/>
              <a:ext cx="4625490" cy="89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22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</p:grpSp>
      <p:grpSp>
        <p:nvGrpSpPr>
          <p:cNvPr id="91" name="Group 16269"/>
          <p:cNvGrpSpPr/>
          <p:nvPr/>
        </p:nvGrpSpPr>
        <p:grpSpPr>
          <a:xfrm>
            <a:off x="984327" y="4672007"/>
            <a:ext cx="911551" cy="487880"/>
            <a:chOff x="0" y="2053"/>
            <a:chExt cx="1823097" cy="975759"/>
          </a:xfrm>
        </p:grpSpPr>
        <p:sp>
          <p:nvSpPr>
            <p:cNvPr id="92" name="Shape 16267"/>
            <p:cNvSpPr/>
            <p:nvPr/>
          </p:nvSpPr>
          <p:spPr>
            <a:xfrm>
              <a:off x="0" y="25719"/>
              <a:ext cx="283712" cy="76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54" y="0"/>
                  </a:moveTo>
                  <a:cubicBezTo>
                    <a:pt x="8882" y="0"/>
                    <a:pt x="7409" y="208"/>
                    <a:pt x="6286" y="622"/>
                  </a:cubicBezTo>
                  <a:cubicBezTo>
                    <a:pt x="4041" y="1451"/>
                    <a:pt x="4041" y="2795"/>
                    <a:pt x="6286" y="3624"/>
                  </a:cubicBezTo>
                  <a:cubicBezTo>
                    <a:pt x="8532" y="4452"/>
                    <a:pt x="12173" y="4452"/>
                    <a:pt x="14419" y="3624"/>
                  </a:cubicBezTo>
                  <a:cubicBezTo>
                    <a:pt x="16664" y="2795"/>
                    <a:pt x="16664" y="1451"/>
                    <a:pt x="14419" y="622"/>
                  </a:cubicBezTo>
                  <a:cubicBezTo>
                    <a:pt x="13296" y="208"/>
                    <a:pt x="11825" y="0"/>
                    <a:pt x="10354" y="0"/>
                  </a:cubicBezTo>
                  <a:close/>
                  <a:moveTo>
                    <a:pt x="2751" y="4836"/>
                  </a:moveTo>
                  <a:cubicBezTo>
                    <a:pt x="1555" y="4836"/>
                    <a:pt x="550" y="5119"/>
                    <a:pt x="171" y="5512"/>
                  </a:cubicBezTo>
                  <a:cubicBezTo>
                    <a:pt x="65" y="5594"/>
                    <a:pt x="0" y="5685"/>
                    <a:pt x="0" y="5782"/>
                  </a:cubicBezTo>
                  <a:lnTo>
                    <a:pt x="0" y="5851"/>
                  </a:lnTo>
                  <a:lnTo>
                    <a:pt x="0" y="6917"/>
                  </a:lnTo>
                  <a:lnTo>
                    <a:pt x="0" y="12511"/>
                  </a:lnTo>
                  <a:cubicBezTo>
                    <a:pt x="0" y="12862"/>
                    <a:pt x="772" y="13147"/>
                    <a:pt x="1724" y="13147"/>
                  </a:cubicBezTo>
                  <a:cubicBezTo>
                    <a:pt x="2676" y="13147"/>
                    <a:pt x="3448" y="12862"/>
                    <a:pt x="3448" y="12511"/>
                  </a:cubicBezTo>
                  <a:lnTo>
                    <a:pt x="3448" y="8135"/>
                  </a:lnTo>
                  <a:cubicBezTo>
                    <a:pt x="3404" y="8102"/>
                    <a:pt x="3372" y="8066"/>
                    <a:pt x="3372" y="8026"/>
                  </a:cubicBezTo>
                  <a:lnTo>
                    <a:pt x="3372" y="7759"/>
                  </a:lnTo>
                  <a:cubicBezTo>
                    <a:pt x="3372" y="7619"/>
                    <a:pt x="3680" y="7507"/>
                    <a:pt x="4058" y="7507"/>
                  </a:cubicBezTo>
                  <a:lnTo>
                    <a:pt x="4094" y="7507"/>
                  </a:lnTo>
                  <a:cubicBezTo>
                    <a:pt x="4472" y="7507"/>
                    <a:pt x="4777" y="7619"/>
                    <a:pt x="4777" y="7759"/>
                  </a:cubicBezTo>
                  <a:lnTo>
                    <a:pt x="4777" y="8026"/>
                  </a:lnTo>
                  <a:cubicBezTo>
                    <a:pt x="4777" y="8031"/>
                    <a:pt x="4770" y="8035"/>
                    <a:pt x="4770" y="8039"/>
                  </a:cubicBezTo>
                  <a:lnTo>
                    <a:pt x="4770" y="20650"/>
                  </a:lnTo>
                  <a:cubicBezTo>
                    <a:pt x="4770" y="21175"/>
                    <a:pt x="5922" y="21600"/>
                    <a:pt x="7345" y="21600"/>
                  </a:cubicBezTo>
                  <a:cubicBezTo>
                    <a:pt x="8767" y="21600"/>
                    <a:pt x="9920" y="21175"/>
                    <a:pt x="9920" y="20650"/>
                  </a:cubicBezTo>
                  <a:lnTo>
                    <a:pt x="9920" y="13164"/>
                  </a:lnTo>
                  <a:lnTo>
                    <a:pt x="11614" y="13164"/>
                  </a:lnTo>
                  <a:lnTo>
                    <a:pt x="11614" y="20650"/>
                  </a:lnTo>
                  <a:cubicBezTo>
                    <a:pt x="11614" y="21175"/>
                    <a:pt x="12767" y="21600"/>
                    <a:pt x="14189" y="21600"/>
                  </a:cubicBezTo>
                  <a:cubicBezTo>
                    <a:pt x="15612" y="21600"/>
                    <a:pt x="16765" y="21175"/>
                    <a:pt x="16765" y="20650"/>
                  </a:cubicBezTo>
                  <a:lnTo>
                    <a:pt x="16765" y="7932"/>
                  </a:lnTo>
                  <a:lnTo>
                    <a:pt x="16782" y="7932"/>
                  </a:lnTo>
                  <a:lnTo>
                    <a:pt x="16782" y="7759"/>
                  </a:lnTo>
                  <a:cubicBezTo>
                    <a:pt x="16782" y="7619"/>
                    <a:pt x="17089" y="7507"/>
                    <a:pt x="17467" y="7507"/>
                  </a:cubicBezTo>
                  <a:lnTo>
                    <a:pt x="17503" y="7507"/>
                  </a:lnTo>
                  <a:cubicBezTo>
                    <a:pt x="17881" y="7507"/>
                    <a:pt x="18186" y="7619"/>
                    <a:pt x="18186" y="7759"/>
                  </a:cubicBezTo>
                  <a:lnTo>
                    <a:pt x="18186" y="8026"/>
                  </a:lnTo>
                  <a:cubicBezTo>
                    <a:pt x="18186" y="8048"/>
                    <a:pt x="18166" y="8068"/>
                    <a:pt x="18152" y="8088"/>
                  </a:cubicBezTo>
                  <a:lnTo>
                    <a:pt x="18152" y="12511"/>
                  </a:lnTo>
                  <a:cubicBezTo>
                    <a:pt x="18152" y="12862"/>
                    <a:pt x="18924" y="13147"/>
                    <a:pt x="19876" y="13147"/>
                  </a:cubicBezTo>
                  <a:cubicBezTo>
                    <a:pt x="20828" y="13147"/>
                    <a:pt x="21600" y="12862"/>
                    <a:pt x="21600" y="12511"/>
                  </a:cubicBezTo>
                  <a:lnTo>
                    <a:pt x="21600" y="6917"/>
                  </a:lnTo>
                  <a:lnTo>
                    <a:pt x="21600" y="5851"/>
                  </a:lnTo>
                  <a:lnTo>
                    <a:pt x="21600" y="5782"/>
                  </a:lnTo>
                  <a:cubicBezTo>
                    <a:pt x="21600" y="5685"/>
                    <a:pt x="21535" y="5594"/>
                    <a:pt x="21429" y="5512"/>
                  </a:cubicBezTo>
                  <a:cubicBezTo>
                    <a:pt x="21050" y="5119"/>
                    <a:pt x="20045" y="4836"/>
                    <a:pt x="18849" y="4836"/>
                  </a:cubicBezTo>
                  <a:lnTo>
                    <a:pt x="2751" y="4836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93" name="Shape 16268"/>
            <p:cNvSpPr/>
            <p:nvPr/>
          </p:nvSpPr>
          <p:spPr>
            <a:xfrm rot="10594">
              <a:off x="487996" y="2053"/>
              <a:ext cx="1335101" cy="975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spcBef>
                  <a:spcPts val="225"/>
                </a:spcBef>
                <a:defRPr sz="1800"/>
              </a:pPr>
              <a:r>
                <a:rPr sz="1465" dirty="0">
                  <a:solidFill>
                    <a:schemeClr val="accent4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75%</a:t>
              </a:r>
            </a:p>
            <a:p>
              <a:pPr algn="l">
                <a:spcBef>
                  <a:spcPts val="225"/>
                </a:spcBef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Male User</a:t>
              </a:r>
            </a:p>
          </p:txBody>
        </p:sp>
      </p:grpSp>
      <p:grpSp>
        <p:nvGrpSpPr>
          <p:cNvPr id="94" name="Group 16272"/>
          <p:cNvGrpSpPr/>
          <p:nvPr/>
        </p:nvGrpSpPr>
        <p:grpSpPr>
          <a:xfrm>
            <a:off x="2479393" y="4694677"/>
            <a:ext cx="1118184" cy="430805"/>
            <a:chOff x="0" y="2493"/>
            <a:chExt cx="2236365" cy="861610"/>
          </a:xfrm>
        </p:grpSpPr>
        <p:sp>
          <p:nvSpPr>
            <p:cNvPr id="95" name="Shape 16270"/>
            <p:cNvSpPr/>
            <p:nvPr/>
          </p:nvSpPr>
          <p:spPr>
            <a:xfrm>
              <a:off x="0" y="49991"/>
              <a:ext cx="351794" cy="766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extrusionOk="0">
                  <a:moveTo>
                    <a:pt x="10734" y="0"/>
                  </a:moveTo>
                  <a:cubicBezTo>
                    <a:pt x="9684" y="0"/>
                    <a:pt x="8634" y="185"/>
                    <a:pt x="7832" y="555"/>
                  </a:cubicBezTo>
                  <a:cubicBezTo>
                    <a:pt x="6229" y="1295"/>
                    <a:pt x="6229" y="2496"/>
                    <a:pt x="7832" y="3236"/>
                  </a:cubicBezTo>
                  <a:cubicBezTo>
                    <a:pt x="9436" y="3976"/>
                    <a:pt x="12036" y="3976"/>
                    <a:pt x="13639" y="3236"/>
                  </a:cubicBezTo>
                  <a:cubicBezTo>
                    <a:pt x="15242" y="2496"/>
                    <a:pt x="15242" y="1295"/>
                    <a:pt x="13639" y="555"/>
                  </a:cubicBezTo>
                  <a:cubicBezTo>
                    <a:pt x="12837" y="185"/>
                    <a:pt x="11785" y="0"/>
                    <a:pt x="10734" y="0"/>
                  </a:cubicBezTo>
                  <a:close/>
                  <a:moveTo>
                    <a:pt x="7608" y="4230"/>
                  </a:moveTo>
                  <a:lnTo>
                    <a:pt x="6386" y="4267"/>
                  </a:lnTo>
                  <a:lnTo>
                    <a:pt x="5619" y="4372"/>
                  </a:lnTo>
                  <a:lnTo>
                    <a:pt x="5102" y="4531"/>
                  </a:lnTo>
                  <a:lnTo>
                    <a:pt x="4585" y="4821"/>
                  </a:lnTo>
                  <a:lnTo>
                    <a:pt x="3961" y="5339"/>
                  </a:lnTo>
                  <a:lnTo>
                    <a:pt x="3263" y="6205"/>
                  </a:lnTo>
                  <a:lnTo>
                    <a:pt x="221" y="10804"/>
                  </a:lnTo>
                  <a:cubicBezTo>
                    <a:pt x="11" y="10970"/>
                    <a:pt x="-52" y="11166"/>
                    <a:pt x="43" y="11353"/>
                  </a:cubicBezTo>
                  <a:cubicBezTo>
                    <a:pt x="155" y="11572"/>
                    <a:pt x="474" y="11757"/>
                    <a:pt x="910" y="11857"/>
                  </a:cubicBezTo>
                  <a:cubicBezTo>
                    <a:pt x="1095" y="11848"/>
                    <a:pt x="1275" y="11829"/>
                    <a:pt x="1449" y="11799"/>
                  </a:cubicBezTo>
                  <a:cubicBezTo>
                    <a:pt x="2214" y="11670"/>
                    <a:pt x="2778" y="11366"/>
                    <a:pt x="2939" y="10998"/>
                  </a:cubicBezTo>
                  <a:lnTo>
                    <a:pt x="5339" y="7729"/>
                  </a:lnTo>
                  <a:cubicBezTo>
                    <a:pt x="5412" y="7601"/>
                    <a:pt x="5533" y="7478"/>
                    <a:pt x="5697" y="7369"/>
                  </a:cubicBezTo>
                  <a:cubicBezTo>
                    <a:pt x="5977" y="7184"/>
                    <a:pt x="6372" y="7041"/>
                    <a:pt x="6829" y="6959"/>
                  </a:cubicBezTo>
                  <a:lnTo>
                    <a:pt x="7184" y="7246"/>
                  </a:lnTo>
                  <a:lnTo>
                    <a:pt x="5258" y="11244"/>
                  </a:lnTo>
                  <a:lnTo>
                    <a:pt x="1985" y="14779"/>
                  </a:lnTo>
                  <a:lnTo>
                    <a:pt x="6651" y="14779"/>
                  </a:lnTo>
                  <a:lnTo>
                    <a:pt x="6651" y="20894"/>
                  </a:lnTo>
                  <a:cubicBezTo>
                    <a:pt x="6651" y="21284"/>
                    <a:pt x="7338" y="21600"/>
                    <a:pt x="8185" y="21600"/>
                  </a:cubicBezTo>
                  <a:cubicBezTo>
                    <a:pt x="9031" y="21600"/>
                    <a:pt x="9718" y="21284"/>
                    <a:pt x="9718" y="20894"/>
                  </a:cubicBezTo>
                  <a:lnTo>
                    <a:pt x="9718" y="14779"/>
                  </a:lnTo>
                  <a:lnTo>
                    <a:pt x="11809" y="14779"/>
                  </a:lnTo>
                  <a:lnTo>
                    <a:pt x="11809" y="20894"/>
                  </a:lnTo>
                  <a:cubicBezTo>
                    <a:pt x="11810" y="21284"/>
                    <a:pt x="12496" y="21600"/>
                    <a:pt x="13343" y="21600"/>
                  </a:cubicBezTo>
                  <a:cubicBezTo>
                    <a:pt x="14190" y="21600"/>
                    <a:pt x="14876" y="21284"/>
                    <a:pt x="14876" y="20894"/>
                  </a:cubicBezTo>
                  <a:lnTo>
                    <a:pt x="14876" y="14779"/>
                  </a:lnTo>
                  <a:lnTo>
                    <a:pt x="15148" y="14779"/>
                  </a:lnTo>
                  <a:lnTo>
                    <a:pt x="19891" y="14779"/>
                  </a:lnTo>
                  <a:lnTo>
                    <a:pt x="18635" y="13649"/>
                  </a:lnTo>
                  <a:cubicBezTo>
                    <a:pt x="18510" y="13553"/>
                    <a:pt x="18387" y="13457"/>
                    <a:pt x="18268" y="13359"/>
                  </a:cubicBezTo>
                  <a:cubicBezTo>
                    <a:pt x="16031" y="11534"/>
                    <a:pt x="14874" y="9469"/>
                    <a:pt x="14911" y="7372"/>
                  </a:cubicBezTo>
                  <a:lnTo>
                    <a:pt x="14742" y="7027"/>
                  </a:lnTo>
                  <a:lnTo>
                    <a:pt x="14880" y="6936"/>
                  </a:lnTo>
                  <a:lnTo>
                    <a:pt x="15385" y="7028"/>
                  </a:lnTo>
                  <a:lnTo>
                    <a:pt x="15755" y="7230"/>
                  </a:lnTo>
                  <a:lnTo>
                    <a:pt x="16076" y="7667"/>
                  </a:lnTo>
                  <a:cubicBezTo>
                    <a:pt x="16615" y="8406"/>
                    <a:pt x="17179" y="9141"/>
                    <a:pt x="17766" y="9873"/>
                  </a:cubicBezTo>
                  <a:cubicBezTo>
                    <a:pt x="18209" y="10424"/>
                    <a:pt x="18664" y="10975"/>
                    <a:pt x="19134" y="11522"/>
                  </a:cubicBezTo>
                  <a:cubicBezTo>
                    <a:pt x="19339" y="11680"/>
                    <a:pt x="19704" y="11781"/>
                    <a:pt x="20103" y="11789"/>
                  </a:cubicBezTo>
                  <a:cubicBezTo>
                    <a:pt x="20905" y="11806"/>
                    <a:pt x="21548" y="11488"/>
                    <a:pt x="21456" y="11120"/>
                  </a:cubicBezTo>
                  <a:lnTo>
                    <a:pt x="21331" y="10834"/>
                  </a:lnTo>
                  <a:lnTo>
                    <a:pt x="18723" y="6751"/>
                  </a:lnTo>
                  <a:lnTo>
                    <a:pt x="17878" y="5695"/>
                  </a:lnTo>
                  <a:lnTo>
                    <a:pt x="17027" y="4880"/>
                  </a:lnTo>
                  <a:lnTo>
                    <a:pt x="16497" y="4601"/>
                  </a:lnTo>
                  <a:lnTo>
                    <a:pt x="15883" y="4357"/>
                  </a:lnTo>
                  <a:lnTo>
                    <a:pt x="15347" y="4266"/>
                  </a:lnTo>
                  <a:lnTo>
                    <a:pt x="14400" y="4230"/>
                  </a:lnTo>
                  <a:lnTo>
                    <a:pt x="7608" y="423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96" name="Shape 16271"/>
            <p:cNvSpPr/>
            <p:nvPr/>
          </p:nvSpPr>
          <p:spPr>
            <a:xfrm rot="10594">
              <a:off x="617447" y="2493"/>
              <a:ext cx="1618918" cy="861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spcBef>
                  <a:spcPts val="225"/>
                </a:spcBef>
                <a:defRPr sz="1800"/>
              </a:pPr>
              <a:r>
                <a:rPr sz="1465" dirty="0">
                  <a:solidFill>
                    <a:schemeClr val="accent6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25%</a:t>
              </a:r>
            </a:p>
            <a:p>
              <a:pPr algn="l">
                <a:spcBef>
                  <a:spcPts val="225"/>
                </a:spcBef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Female User</a:t>
              </a:r>
            </a:p>
          </p:txBody>
        </p:sp>
      </p:grpSp>
      <p:sp>
        <p:nvSpPr>
          <p:cNvPr id="97" name="Shape 16273"/>
          <p:cNvSpPr/>
          <p:nvPr/>
        </p:nvSpPr>
        <p:spPr>
          <a:xfrm>
            <a:off x="2145407" y="4679228"/>
            <a:ext cx="30795" cy="406120"/>
          </a:xfrm>
          <a:prstGeom prst="rect">
            <a:avLst/>
          </a:prstGeom>
          <a:solidFill>
            <a:srgbClr val="C3C7C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9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6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0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6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0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6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66" grpId="2" bldLvl="0" animBg="1" advAuto="0"/>
      <p:bldP spid="16473" grpId="1" bldLvl="0" animBg="1" advAuto="0"/>
      <p:bldP spid="16507" grpId="3" bldLvl="0" animBg="1" advAuto="0"/>
      <p:bldP spid="74" grpId="0" animBg="1" advAuto="0"/>
      <p:bldP spid="75" grpId="0" bldLvl="0" animBg="1" advAuto="0"/>
      <p:bldP spid="76" grpId="0" animBg="1" advAuto="0"/>
      <p:bldP spid="77" grpId="0" animBg="1" advAuto="0"/>
      <p:bldP spid="78" grpId="0" bldLvl="0" animBg="1" advAuto="0"/>
      <p:bldP spid="79" grpId="0" animBg="1" advAuto="0"/>
      <p:bldP spid="80" grpId="0" animBg="1" advAuto="0"/>
      <p:bldP spid="81" grpId="0" bldLvl="0" animBg="1" advAuto="0"/>
      <p:bldP spid="82" grpId="0" animBg="1" advAuto="0"/>
      <p:bldP spid="83" grpId="0" animBg="1" advAuto="0"/>
      <p:bldP spid="84" grpId="0" bldLvl="0" animBg="1" advAuto="0"/>
      <p:bldP spid="85" grpId="0" animBg="1" advAuto="0"/>
      <p:bldP spid="86" grpId="0" bldLvl="0" animBg="1" advAuto="0"/>
      <p:bldP spid="91" grpId="0" bldLvl="0" animBg="1" advAuto="0"/>
      <p:bldP spid="94" grpId="0" bldLvl="0" animBg="1" advAuto="0"/>
      <p:bldP spid="97" grpId="0" bldLvl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42" name="Group 16342"/>
          <p:cNvGrpSpPr/>
          <p:nvPr/>
        </p:nvGrpSpPr>
        <p:grpSpPr>
          <a:xfrm>
            <a:off x="7665629" y="6160280"/>
            <a:ext cx="249672" cy="463500"/>
            <a:chOff x="0" y="0"/>
            <a:chExt cx="499341" cy="926998"/>
          </a:xfrm>
        </p:grpSpPr>
        <p:sp>
          <p:nvSpPr>
            <p:cNvPr id="16340" name="Shape 16340"/>
            <p:cNvSpPr/>
            <p:nvPr/>
          </p:nvSpPr>
          <p:spPr>
            <a:xfrm>
              <a:off x="0" y="0"/>
              <a:ext cx="249473" cy="926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817" h="21600" extrusionOk="0">
                  <a:moveTo>
                    <a:pt x="8997" y="17133"/>
                  </a:moveTo>
                  <a:lnTo>
                    <a:pt x="8997" y="21600"/>
                  </a:lnTo>
                  <a:lnTo>
                    <a:pt x="9817" y="21600"/>
                  </a:lnTo>
                  <a:lnTo>
                    <a:pt x="9817" y="0"/>
                  </a:lnTo>
                  <a:cubicBezTo>
                    <a:pt x="-11783" y="8277"/>
                    <a:pt x="8997" y="13983"/>
                    <a:pt x="8997" y="17133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341" name="Shape 16341"/>
            <p:cNvSpPr/>
            <p:nvPr/>
          </p:nvSpPr>
          <p:spPr>
            <a:xfrm>
              <a:off x="249869" y="0"/>
              <a:ext cx="249474" cy="926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817" h="21600" extrusionOk="0">
                  <a:moveTo>
                    <a:pt x="820" y="17133"/>
                  </a:moveTo>
                  <a:lnTo>
                    <a:pt x="82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21600" y="8277"/>
                    <a:pt x="820" y="13983"/>
                    <a:pt x="820" y="1713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6345" name="Group 16345"/>
          <p:cNvGrpSpPr/>
          <p:nvPr/>
        </p:nvGrpSpPr>
        <p:grpSpPr>
          <a:xfrm>
            <a:off x="4560444" y="6055560"/>
            <a:ext cx="249672" cy="463500"/>
            <a:chOff x="0" y="0"/>
            <a:chExt cx="499341" cy="926998"/>
          </a:xfrm>
        </p:grpSpPr>
        <p:sp>
          <p:nvSpPr>
            <p:cNvPr id="16343" name="Shape 16343"/>
            <p:cNvSpPr/>
            <p:nvPr/>
          </p:nvSpPr>
          <p:spPr>
            <a:xfrm>
              <a:off x="0" y="0"/>
              <a:ext cx="249473" cy="926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817" h="21600" extrusionOk="0">
                  <a:moveTo>
                    <a:pt x="8997" y="17133"/>
                  </a:moveTo>
                  <a:lnTo>
                    <a:pt x="8997" y="21600"/>
                  </a:lnTo>
                  <a:lnTo>
                    <a:pt x="9817" y="21600"/>
                  </a:lnTo>
                  <a:lnTo>
                    <a:pt x="9817" y="0"/>
                  </a:lnTo>
                  <a:cubicBezTo>
                    <a:pt x="-11783" y="8277"/>
                    <a:pt x="8997" y="13983"/>
                    <a:pt x="8997" y="17133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344" name="Shape 16344"/>
            <p:cNvSpPr/>
            <p:nvPr/>
          </p:nvSpPr>
          <p:spPr>
            <a:xfrm>
              <a:off x="249869" y="0"/>
              <a:ext cx="249474" cy="926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817" h="21600" extrusionOk="0">
                  <a:moveTo>
                    <a:pt x="820" y="17133"/>
                  </a:moveTo>
                  <a:lnTo>
                    <a:pt x="82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21600" y="8277"/>
                    <a:pt x="820" y="13983"/>
                    <a:pt x="820" y="1713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sp>
        <p:nvSpPr>
          <p:cNvPr id="16346" name="Shape 16346"/>
          <p:cNvSpPr/>
          <p:nvPr/>
        </p:nvSpPr>
        <p:spPr>
          <a:xfrm>
            <a:off x="8363005" y="6483335"/>
            <a:ext cx="504073" cy="285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388" y="0"/>
                </a:moveTo>
                <a:cubicBezTo>
                  <a:pt x="14608" y="0"/>
                  <a:pt x="12056" y="1706"/>
                  <a:pt x="10799" y="5070"/>
                </a:cubicBezTo>
                <a:cubicBezTo>
                  <a:pt x="9488" y="8582"/>
                  <a:pt x="10018" y="12757"/>
                  <a:pt x="10429" y="14856"/>
                </a:cubicBezTo>
                <a:cubicBezTo>
                  <a:pt x="10428" y="14857"/>
                  <a:pt x="10425" y="14862"/>
                  <a:pt x="10424" y="14864"/>
                </a:cubicBezTo>
                <a:cubicBezTo>
                  <a:pt x="10172" y="14500"/>
                  <a:pt x="9905" y="14215"/>
                  <a:pt x="9656" y="14006"/>
                </a:cubicBezTo>
                <a:cubicBezTo>
                  <a:pt x="9322" y="10809"/>
                  <a:pt x="8148" y="7569"/>
                  <a:pt x="5695" y="7569"/>
                </a:cubicBezTo>
                <a:cubicBezTo>
                  <a:pt x="4214" y="7569"/>
                  <a:pt x="2387" y="8766"/>
                  <a:pt x="274" y="11128"/>
                </a:cubicBezTo>
                <a:cubicBezTo>
                  <a:pt x="126" y="11295"/>
                  <a:pt x="27" y="11569"/>
                  <a:pt x="4" y="11880"/>
                </a:cubicBezTo>
                <a:cubicBezTo>
                  <a:pt x="-18" y="12190"/>
                  <a:pt x="40" y="12500"/>
                  <a:pt x="160" y="12729"/>
                </a:cubicBezTo>
                <a:cubicBezTo>
                  <a:pt x="268" y="12936"/>
                  <a:pt x="2851" y="17791"/>
                  <a:pt x="6239" y="17791"/>
                </a:cubicBezTo>
                <a:cubicBezTo>
                  <a:pt x="7080" y="17791"/>
                  <a:pt x="7897" y="17492"/>
                  <a:pt x="8682" y="16893"/>
                </a:cubicBezTo>
                <a:cubicBezTo>
                  <a:pt x="8889" y="17023"/>
                  <a:pt x="9483" y="17480"/>
                  <a:pt x="9656" y="18478"/>
                </a:cubicBezTo>
                <a:cubicBezTo>
                  <a:pt x="9531" y="19442"/>
                  <a:pt x="9452" y="20500"/>
                  <a:pt x="9404" y="21600"/>
                </a:cubicBezTo>
                <a:lnTo>
                  <a:pt x="11284" y="21600"/>
                </a:lnTo>
                <a:cubicBezTo>
                  <a:pt x="11388" y="19515"/>
                  <a:pt x="11643" y="17803"/>
                  <a:pt x="11993" y="16699"/>
                </a:cubicBezTo>
                <a:cubicBezTo>
                  <a:pt x="14961" y="16655"/>
                  <a:pt x="17550" y="14096"/>
                  <a:pt x="19486" y="9292"/>
                </a:cubicBezTo>
                <a:cubicBezTo>
                  <a:pt x="20922" y="5725"/>
                  <a:pt x="21493" y="2187"/>
                  <a:pt x="21517" y="2038"/>
                </a:cubicBezTo>
                <a:cubicBezTo>
                  <a:pt x="21582" y="1622"/>
                  <a:pt x="21540" y="1172"/>
                  <a:pt x="21402" y="817"/>
                </a:cubicBezTo>
                <a:cubicBezTo>
                  <a:pt x="21263" y="461"/>
                  <a:pt x="21041" y="239"/>
                  <a:pt x="20798" y="202"/>
                </a:cubicBezTo>
                <a:cubicBezTo>
                  <a:pt x="19949" y="68"/>
                  <a:pt x="19138" y="0"/>
                  <a:pt x="18388" y="0"/>
                </a:cubicBezTo>
                <a:close/>
                <a:moveTo>
                  <a:pt x="18388" y="2903"/>
                </a:moveTo>
                <a:cubicBezTo>
                  <a:pt x="18771" y="2903"/>
                  <a:pt x="19170" y="2923"/>
                  <a:pt x="19586" y="2960"/>
                </a:cubicBezTo>
                <a:cubicBezTo>
                  <a:pt x="18832" y="6195"/>
                  <a:pt x="16776" y="12965"/>
                  <a:pt x="12675" y="13723"/>
                </a:cubicBezTo>
                <a:cubicBezTo>
                  <a:pt x="12682" y="13680"/>
                  <a:pt x="12693" y="13639"/>
                  <a:pt x="12702" y="13586"/>
                </a:cubicBezTo>
                <a:cubicBezTo>
                  <a:pt x="12759" y="13259"/>
                  <a:pt x="12849" y="12781"/>
                  <a:pt x="12981" y="12219"/>
                </a:cubicBezTo>
                <a:cubicBezTo>
                  <a:pt x="13047" y="11938"/>
                  <a:pt x="13125" y="11639"/>
                  <a:pt x="13210" y="11322"/>
                </a:cubicBezTo>
                <a:cubicBezTo>
                  <a:pt x="13297" y="11006"/>
                  <a:pt x="13391" y="10677"/>
                  <a:pt x="13498" y="10343"/>
                </a:cubicBezTo>
                <a:cubicBezTo>
                  <a:pt x="13603" y="10007"/>
                  <a:pt x="13721" y="9662"/>
                  <a:pt x="13846" y="9324"/>
                </a:cubicBezTo>
                <a:cubicBezTo>
                  <a:pt x="13910" y="9157"/>
                  <a:pt x="13973" y="8987"/>
                  <a:pt x="14042" y="8823"/>
                </a:cubicBezTo>
                <a:lnTo>
                  <a:pt x="14143" y="8572"/>
                </a:lnTo>
                <a:lnTo>
                  <a:pt x="14253" y="8321"/>
                </a:lnTo>
                <a:cubicBezTo>
                  <a:pt x="14395" y="7994"/>
                  <a:pt x="14549" y="7686"/>
                  <a:pt x="14706" y="7383"/>
                </a:cubicBezTo>
                <a:cubicBezTo>
                  <a:pt x="14785" y="7233"/>
                  <a:pt x="14864" y="7092"/>
                  <a:pt x="14944" y="6947"/>
                </a:cubicBezTo>
                <a:cubicBezTo>
                  <a:pt x="15026" y="6809"/>
                  <a:pt x="15109" y="6669"/>
                  <a:pt x="15191" y="6534"/>
                </a:cubicBezTo>
                <a:cubicBezTo>
                  <a:pt x="15275" y="6407"/>
                  <a:pt x="15357" y="6277"/>
                  <a:pt x="15438" y="6154"/>
                </a:cubicBezTo>
                <a:cubicBezTo>
                  <a:pt x="15523" y="6037"/>
                  <a:pt x="15604" y="5926"/>
                  <a:pt x="15685" y="5814"/>
                </a:cubicBezTo>
                <a:cubicBezTo>
                  <a:pt x="15769" y="5711"/>
                  <a:pt x="15853" y="5614"/>
                  <a:pt x="15932" y="5515"/>
                </a:cubicBezTo>
                <a:cubicBezTo>
                  <a:pt x="16011" y="5416"/>
                  <a:pt x="16094" y="5335"/>
                  <a:pt x="16169" y="5248"/>
                </a:cubicBezTo>
                <a:cubicBezTo>
                  <a:pt x="16208" y="5206"/>
                  <a:pt x="16241" y="5158"/>
                  <a:pt x="16279" y="5119"/>
                </a:cubicBezTo>
                <a:cubicBezTo>
                  <a:pt x="16316" y="5081"/>
                  <a:pt x="16357" y="5049"/>
                  <a:pt x="16394" y="5014"/>
                </a:cubicBezTo>
                <a:cubicBezTo>
                  <a:pt x="16466" y="4944"/>
                  <a:pt x="16529" y="4872"/>
                  <a:pt x="16595" y="4812"/>
                </a:cubicBezTo>
                <a:cubicBezTo>
                  <a:pt x="16728" y="4700"/>
                  <a:pt x="16845" y="4598"/>
                  <a:pt x="16942" y="4521"/>
                </a:cubicBezTo>
                <a:cubicBezTo>
                  <a:pt x="17140" y="4376"/>
                  <a:pt x="17253" y="4286"/>
                  <a:pt x="17253" y="4286"/>
                </a:cubicBezTo>
                <a:cubicBezTo>
                  <a:pt x="17253" y="4286"/>
                  <a:pt x="17135" y="4330"/>
                  <a:pt x="16924" y="4399"/>
                </a:cubicBezTo>
                <a:cubicBezTo>
                  <a:pt x="16818" y="4439"/>
                  <a:pt x="16691" y="4498"/>
                  <a:pt x="16544" y="4561"/>
                </a:cubicBezTo>
                <a:cubicBezTo>
                  <a:pt x="16471" y="4596"/>
                  <a:pt x="16392" y="4639"/>
                  <a:pt x="16311" y="4682"/>
                </a:cubicBezTo>
                <a:cubicBezTo>
                  <a:pt x="16270" y="4703"/>
                  <a:pt x="16230" y="4731"/>
                  <a:pt x="16188" y="4755"/>
                </a:cubicBezTo>
                <a:cubicBezTo>
                  <a:pt x="16145" y="4780"/>
                  <a:pt x="16103" y="4808"/>
                  <a:pt x="16060" y="4836"/>
                </a:cubicBezTo>
                <a:cubicBezTo>
                  <a:pt x="15972" y="4894"/>
                  <a:pt x="15878" y="4944"/>
                  <a:pt x="15785" y="5014"/>
                </a:cubicBezTo>
                <a:cubicBezTo>
                  <a:pt x="15693" y="5085"/>
                  <a:pt x="15591" y="5158"/>
                  <a:pt x="15492" y="5232"/>
                </a:cubicBezTo>
                <a:cubicBezTo>
                  <a:pt x="15395" y="5316"/>
                  <a:pt x="15297" y="5402"/>
                  <a:pt x="15195" y="5491"/>
                </a:cubicBezTo>
                <a:cubicBezTo>
                  <a:pt x="15095" y="5586"/>
                  <a:pt x="14993" y="5690"/>
                  <a:pt x="14889" y="5790"/>
                </a:cubicBezTo>
                <a:cubicBezTo>
                  <a:pt x="14786" y="5900"/>
                  <a:pt x="14682" y="6009"/>
                  <a:pt x="14578" y="6122"/>
                </a:cubicBezTo>
                <a:cubicBezTo>
                  <a:pt x="14476" y="6243"/>
                  <a:pt x="14368" y="6358"/>
                  <a:pt x="14267" y="6486"/>
                </a:cubicBezTo>
                <a:cubicBezTo>
                  <a:pt x="14061" y="6743"/>
                  <a:pt x="13858" y="7017"/>
                  <a:pt x="13663" y="7311"/>
                </a:cubicBezTo>
                <a:cubicBezTo>
                  <a:pt x="13464" y="7600"/>
                  <a:pt x="13277" y="7910"/>
                  <a:pt x="13096" y="8224"/>
                </a:cubicBezTo>
                <a:cubicBezTo>
                  <a:pt x="12915" y="8538"/>
                  <a:pt x="12743" y="8864"/>
                  <a:pt x="12583" y="9187"/>
                </a:cubicBezTo>
                <a:cubicBezTo>
                  <a:pt x="12422" y="9506"/>
                  <a:pt x="12277" y="9832"/>
                  <a:pt x="12140" y="10141"/>
                </a:cubicBezTo>
                <a:cubicBezTo>
                  <a:pt x="12004" y="10456"/>
                  <a:pt x="11879" y="10753"/>
                  <a:pt x="11769" y="11039"/>
                </a:cubicBezTo>
                <a:cubicBezTo>
                  <a:pt x="11726" y="11150"/>
                  <a:pt x="11685" y="11258"/>
                  <a:pt x="11646" y="11362"/>
                </a:cubicBezTo>
                <a:cubicBezTo>
                  <a:pt x="11542" y="9727"/>
                  <a:pt x="11657" y="8037"/>
                  <a:pt x="12167" y="6672"/>
                </a:cubicBezTo>
                <a:cubicBezTo>
                  <a:pt x="13100" y="4171"/>
                  <a:pt x="15194" y="2903"/>
                  <a:pt x="18388" y="2903"/>
                </a:cubicBezTo>
                <a:close/>
                <a:moveTo>
                  <a:pt x="5695" y="9672"/>
                </a:moveTo>
                <a:cubicBezTo>
                  <a:pt x="7222" y="9672"/>
                  <a:pt x="7938" y="11372"/>
                  <a:pt x="8274" y="12971"/>
                </a:cubicBezTo>
                <a:cubicBezTo>
                  <a:pt x="8226" y="12923"/>
                  <a:pt x="8176" y="12875"/>
                  <a:pt x="8124" y="12826"/>
                </a:cubicBezTo>
                <a:cubicBezTo>
                  <a:pt x="7626" y="12347"/>
                  <a:pt x="6933" y="11819"/>
                  <a:pt x="6207" y="11532"/>
                </a:cubicBezTo>
                <a:cubicBezTo>
                  <a:pt x="6026" y="11457"/>
                  <a:pt x="5839" y="11400"/>
                  <a:pt x="5658" y="11354"/>
                </a:cubicBezTo>
                <a:cubicBezTo>
                  <a:pt x="5568" y="11331"/>
                  <a:pt x="5481" y="11315"/>
                  <a:pt x="5393" y="11297"/>
                </a:cubicBezTo>
                <a:cubicBezTo>
                  <a:pt x="5304" y="11286"/>
                  <a:pt x="5218" y="11277"/>
                  <a:pt x="5132" y="11265"/>
                </a:cubicBezTo>
                <a:cubicBezTo>
                  <a:pt x="5046" y="11262"/>
                  <a:pt x="4959" y="11260"/>
                  <a:pt x="4876" y="11257"/>
                </a:cubicBezTo>
                <a:cubicBezTo>
                  <a:pt x="4793" y="11260"/>
                  <a:pt x="4716" y="11262"/>
                  <a:pt x="4638" y="11265"/>
                </a:cubicBezTo>
                <a:cubicBezTo>
                  <a:pt x="4481" y="11284"/>
                  <a:pt x="4334" y="11303"/>
                  <a:pt x="4199" y="11338"/>
                </a:cubicBezTo>
                <a:cubicBezTo>
                  <a:pt x="4131" y="11351"/>
                  <a:pt x="4067" y="11373"/>
                  <a:pt x="4007" y="11394"/>
                </a:cubicBezTo>
                <a:cubicBezTo>
                  <a:pt x="3946" y="11414"/>
                  <a:pt x="3886" y="11424"/>
                  <a:pt x="3833" y="11443"/>
                </a:cubicBezTo>
                <a:cubicBezTo>
                  <a:pt x="3726" y="11489"/>
                  <a:pt x="3634" y="11526"/>
                  <a:pt x="3559" y="11564"/>
                </a:cubicBezTo>
                <a:cubicBezTo>
                  <a:pt x="3410" y="11642"/>
                  <a:pt x="3325" y="11686"/>
                  <a:pt x="3325" y="11686"/>
                </a:cubicBezTo>
                <a:cubicBezTo>
                  <a:pt x="3325" y="11686"/>
                  <a:pt x="3413" y="11675"/>
                  <a:pt x="3568" y="11653"/>
                </a:cubicBezTo>
                <a:cubicBezTo>
                  <a:pt x="3645" y="11645"/>
                  <a:pt x="3741" y="11642"/>
                  <a:pt x="3847" y="11637"/>
                </a:cubicBezTo>
                <a:cubicBezTo>
                  <a:pt x="3901" y="11637"/>
                  <a:pt x="3956" y="11643"/>
                  <a:pt x="4016" y="11645"/>
                </a:cubicBezTo>
                <a:cubicBezTo>
                  <a:pt x="4076" y="11648"/>
                  <a:pt x="4138" y="11657"/>
                  <a:pt x="4204" y="11669"/>
                </a:cubicBezTo>
                <a:cubicBezTo>
                  <a:pt x="4334" y="11685"/>
                  <a:pt x="4473" y="11711"/>
                  <a:pt x="4620" y="11750"/>
                </a:cubicBezTo>
                <a:cubicBezTo>
                  <a:pt x="4692" y="11775"/>
                  <a:pt x="4767" y="11805"/>
                  <a:pt x="4844" y="11831"/>
                </a:cubicBezTo>
                <a:cubicBezTo>
                  <a:pt x="4919" y="11863"/>
                  <a:pt x="4999" y="11895"/>
                  <a:pt x="5077" y="11928"/>
                </a:cubicBezTo>
                <a:cubicBezTo>
                  <a:pt x="5154" y="11967"/>
                  <a:pt x="5231" y="12001"/>
                  <a:pt x="5310" y="12041"/>
                </a:cubicBezTo>
                <a:cubicBezTo>
                  <a:pt x="5389" y="12088"/>
                  <a:pt x="5469" y="12135"/>
                  <a:pt x="5548" y="12187"/>
                </a:cubicBezTo>
                <a:cubicBezTo>
                  <a:pt x="5706" y="12290"/>
                  <a:pt x="5861" y="12398"/>
                  <a:pt x="6015" y="12527"/>
                </a:cubicBezTo>
                <a:cubicBezTo>
                  <a:pt x="6631" y="13026"/>
                  <a:pt x="7183" y="13718"/>
                  <a:pt x="7561" y="14289"/>
                </a:cubicBezTo>
                <a:cubicBezTo>
                  <a:pt x="7751" y="14574"/>
                  <a:pt x="7902" y="14833"/>
                  <a:pt x="8000" y="15009"/>
                </a:cubicBezTo>
                <a:cubicBezTo>
                  <a:pt x="8015" y="15038"/>
                  <a:pt x="8028" y="15058"/>
                  <a:pt x="8041" y="15082"/>
                </a:cubicBezTo>
                <a:cubicBezTo>
                  <a:pt x="7458" y="15485"/>
                  <a:pt x="6855" y="15688"/>
                  <a:pt x="6239" y="15689"/>
                </a:cubicBezTo>
                <a:cubicBezTo>
                  <a:pt x="4196" y="15689"/>
                  <a:pt x="2427" y="13477"/>
                  <a:pt x="1573" y="12195"/>
                </a:cubicBezTo>
                <a:cubicBezTo>
                  <a:pt x="3203" y="10519"/>
                  <a:pt x="4589" y="9672"/>
                  <a:pt x="5695" y="967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6347" name="Shape 16347"/>
          <p:cNvSpPr/>
          <p:nvPr/>
        </p:nvSpPr>
        <p:spPr>
          <a:xfrm>
            <a:off x="6577277" y="6000833"/>
            <a:ext cx="504073" cy="285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388" y="0"/>
                </a:moveTo>
                <a:cubicBezTo>
                  <a:pt x="14608" y="0"/>
                  <a:pt x="12056" y="1706"/>
                  <a:pt x="10799" y="5070"/>
                </a:cubicBezTo>
                <a:cubicBezTo>
                  <a:pt x="9488" y="8582"/>
                  <a:pt x="10018" y="12757"/>
                  <a:pt x="10429" y="14856"/>
                </a:cubicBezTo>
                <a:cubicBezTo>
                  <a:pt x="10428" y="14857"/>
                  <a:pt x="10425" y="14862"/>
                  <a:pt x="10424" y="14864"/>
                </a:cubicBezTo>
                <a:cubicBezTo>
                  <a:pt x="10172" y="14500"/>
                  <a:pt x="9905" y="14215"/>
                  <a:pt x="9656" y="14006"/>
                </a:cubicBezTo>
                <a:cubicBezTo>
                  <a:pt x="9322" y="10809"/>
                  <a:pt x="8148" y="7569"/>
                  <a:pt x="5695" y="7569"/>
                </a:cubicBezTo>
                <a:cubicBezTo>
                  <a:pt x="4214" y="7569"/>
                  <a:pt x="2387" y="8766"/>
                  <a:pt x="274" y="11128"/>
                </a:cubicBezTo>
                <a:cubicBezTo>
                  <a:pt x="126" y="11295"/>
                  <a:pt x="27" y="11569"/>
                  <a:pt x="4" y="11880"/>
                </a:cubicBezTo>
                <a:cubicBezTo>
                  <a:pt x="-18" y="12190"/>
                  <a:pt x="40" y="12500"/>
                  <a:pt x="160" y="12729"/>
                </a:cubicBezTo>
                <a:cubicBezTo>
                  <a:pt x="268" y="12936"/>
                  <a:pt x="2851" y="17791"/>
                  <a:pt x="6239" y="17791"/>
                </a:cubicBezTo>
                <a:cubicBezTo>
                  <a:pt x="7080" y="17791"/>
                  <a:pt x="7897" y="17492"/>
                  <a:pt x="8682" y="16893"/>
                </a:cubicBezTo>
                <a:cubicBezTo>
                  <a:pt x="8889" y="17023"/>
                  <a:pt x="9483" y="17480"/>
                  <a:pt x="9656" y="18478"/>
                </a:cubicBezTo>
                <a:cubicBezTo>
                  <a:pt x="9531" y="19442"/>
                  <a:pt x="9452" y="20500"/>
                  <a:pt x="9404" y="21600"/>
                </a:cubicBezTo>
                <a:lnTo>
                  <a:pt x="11284" y="21600"/>
                </a:lnTo>
                <a:cubicBezTo>
                  <a:pt x="11388" y="19515"/>
                  <a:pt x="11643" y="17803"/>
                  <a:pt x="11993" y="16699"/>
                </a:cubicBezTo>
                <a:cubicBezTo>
                  <a:pt x="14961" y="16655"/>
                  <a:pt x="17550" y="14096"/>
                  <a:pt x="19486" y="9292"/>
                </a:cubicBezTo>
                <a:cubicBezTo>
                  <a:pt x="20922" y="5725"/>
                  <a:pt x="21493" y="2187"/>
                  <a:pt x="21517" y="2038"/>
                </a:cubicBezTo>
                <a:cubicBezTo>
                  <a:pt x="21582" y="1622"/>
                  <a:pt x="21540" y="1172"/>
                  <a:pt x="21402" y="817"/>
                </a:cubicBezTo>
                <a:cubicBezTo>
                  <a:pt x="21263" y="461"/>
                  <a:pt x="21041" y="239"/>
                  <a:pt x="20798" y="202"/>
                </a:cubicBezTo>
                <a:cubicBezTo>
                  <a:pt x="19949" y="68"/>
                  <a:pt x="19138" y="0"/>
                  <a:pt x="18388" y="0"/>
                </a:cubicBezTo>
                <a:close/>
                <a:moveTo>
                  <a:pt x="18388" y="2903"/>
                </a:moveTo>
                <a:cubicBezTo>
                  <a:pt x="18771" y="2903"/>
                  <a:pt x="19170" y="2923"/>
                  <a:pt x="19586" y="2960"/>
                </a:cubicBezTo>
                <a:cubicBezTo>
                  <a:pt x="18832" y="6195"/>
                  <a:pt x="16776" y="12965"/>
                  <a:pt x="12675" y="13723"/>
                </a:cubicBezTo>
                <a:cubicBezTo>
                  <a:pt x="12682" y="13680"/>
                  <a:pt x="12693" y="13639"/>
                  <a:pt x="12702" y="13586"/>
                </a:cubicBezTo>
                <a:cubicBezTo>
                  <a:pt x="12759" y="13259"/>
                  <a:pt x="12849" y="12781"/>
                  <a:pt x="12981" y="12219"/>
                </a:cubicBezTo>
                <a:cubicBezTo>
                  <a:pt x="13047" y="11938"/>
                  <a:pt x="13125" y="11639"/>
                  <a:pt x="13210" y="11322"/>
                </a:cubicBezTo>
                <a:cubicBezTo>
                  <a:pt x="13297" y="11006"/>
                  <a:pt x="13391" y="10677"/>
                  <a:pt x="13498" y="10343"/>
                </a:cubicBezTo>
                <a:cubicBezTo>
                  <a:pt x="13603" y="10007"/>
                  <a:pt x="13721" y="9662"/>
                  <a:pt x="13846" y="9324"/>
                </a:cubicBezTo>
                <a:cubicBezTo>
                  <a:pt x="13910" y="9157"/>
                  <a:pt x="13973" y="8987"/>
                  <a:pt x="14042" y="8823"/>
                </a:cubicBezTo>
                <a:lnTo>
                  <a:pt x="14143" y="8572"/>
                </a:lnTo>
                <a:lnTo>
                  <a:pt x="14253" y="8321"/>
                </a:lnTo>
                <a:cubicBezTo>
                  <a:pt x="14395" y="7994"/>
                  <a:pt x="14549" y="7686"/>
                  <a:pt x="14706" y="7383"/>
                </a:cubicBezTo>
                <a:cubicBezTo>
                  <a:pt x="14785" y="7233"/>
                  <a:pt x="14864" y="7092"/>
                  <a:pt x="14944" y="6947"/>
                </a:cubicBezTo>
                <a:cubicBezTo>
                  <a:pt x="15026" y="6809"/>
                  <a:pt x="15109" y="6669"/>
                  <a:pt x="15191" y="6534"/>
                </a:cubicBezTo>
                <a:cubicBezTo>
                  <a:pt x="15275" y="6407"/>
                  <a:pt x="15357" y="6277"/>
                  <a:pt x="15438" y="6154"/>
                </a:cubicBezTo>
                <a:cubicBezTo>
                  <a:pt x="15523" y="6037"/>
                  <a:pt x="15604" y="5926"/>
                  <a:pt x="15685" y="5814"/>
                </a:cubicBezTo>
                <a:cubicBezTo>
                  <a:pt x="15769" y="5711"/>
                  <a:pt x="15853" y="5614"/>
                  <a:pt x="15932" y="5515"/>
                </a:cubicBezTo>
                <a:cubicBezTo>
                  <a:pt x="16011" y="5416"/>
                  <a:pt x="16094" y="5335"/>
                  <a:pt x="16169" y="5248"/>
                </a:cubicBezTo>
                <a:cubicBezTo>
                  <a:pt x="16208" y="5206"/>
                  <a:pt x="16241" y="5158"/>
                  <a:pt x="16279" y="5119"/>
                </a:cubicBezTo>
                <a:cubicBezTo>
                  <a:pt x="16316" y="5081"/>
                  <a:pt x="16357" y="5049"/>
                  <a:pt x="16394" y="5014"/>
                </a:cubicBezTo>
                <a:cubicBezTo>
                  <a:pt x="16466" y="4944"/>
                  <a:pt x="16529" y="4872"/>
                  <a:pt x="16595" y="4812"/>
                </a:cubicBezTo>
                <a:cubicBezTo>
                  <a:pt x="16728" y="4700"/>
                  <a:pt x="16845" y="4598"/>
                  <a:pt x="16942" y="4521"/>
                </a:cubicBezTo>
                <a:cubicBezTo>
                  <a:pt x="17140" y="4376"/>
                  <a:pt x="17253" y="4286"/>
                  <a:pt x="17253" y="4286"/>
                </a:cubicBezTo>
                <a:cubicBezTo>
                  <a:pt x="17253" y="4286"/>
                  <a:pt x="17135" y="4330"/>
                  <a:pt x="16924" y="4399"/>
                </a:cubicBezTo>
                <a:cubicBezTo>
                  <a:pt x="16818" y="4439"/>
                  <a:pt x="16691" y="4498"/>
                  <a:pt x="16544" y="4561"/>
                </a:cubicBezTo>
                <a:cubicBezTo>
                  <a:pt x="16471" y="4596"/>
                  <a:pt x="16392" y="4639"/>
                  <a:pt x="16311" y="4682"/>
                </a:cubicBezTo>
                <a:cubicBezTo>
                  <a:pt x="16270" y="4703"/>
                  <a:pt x="16230" y="4731"/>
                  <a:pt x="16188" y="4755"/>
                </a:cubicBezTo>
                <a:cubicBezTo>
                  <a:pt x="16145" y="4780"/>
                  <a:pt x="16103" y="4808"/>
                  <a:pt x="16060" y="4836"/>
                </a:cubicBezTo>
                <a:cubicBezTo>
                  <a:pt x="15972" y="4894"/>
                  <a:pt x="15878" y="4944"/>
                  <a:pt x="15785" y="5014"/>
                </a:cubicBezTo>
                <a:cubicBezTo>
                  <a:pt x="15693" y="5085"/>
                  <a:pt x="15591" y="5158"/>
                  <a:pt x="15492" y="5232"/>
                </a:cubicBezTo>
                <a:cubicBezTo>
                  <a:pt x="15395" y="5316"/>
                  <a:pt x="15297" y="5402"/>
                  <a:pt x="15195" y="5491"/>
                </a:cubicBezTo>
                <a:cubicBezTo>
                  <a:pt x="15095" y="5586"/>
                  <a:pt x="14993" y="5690"/>
                  <a:pt x="14889" y="5790"/>
                </a:cubicBezTo>
                <a:cubicBezTo>
                  <a:pt x="14786" y="5900"/>
                  <a:pt x="14682" y="6009"/>
                  <a:pt x="14578" y="6122"/>
                </a:cubicBezTo>
                <a:cubicBezTo>
                  <a:pt x="14476" y="6243"/>
                  <a:pt x="14368" y="6358"/>
                  <a:pt x="14267" y="6486"/>
                </a:cubicBezTo>
                <a:cubicBezTo>
                  <a:pt x="14061" y="6743"/>
                  <a:pt x="13858" y="7017"/>
                  <a:pt x="13663" y="7311"/>
                </a:cubicBezTo>
                <a:cubicBezTo>
                  <a:pt x="13464" y="7600"/>
                  <a:pt x="13277" y="7910"/>
                  <a:pt x="13096" y="8224"/>
                </a:cubicBezTo>
                <a:cubicBezTo>
                  <a:pt x="12915" y="8538"/>
                  <a:pt x="12743" y="8864"/>
                  <a:pt x="12583" y="9187"/>
                </a:cubicBezTo>
                <a:cubicBezTo>
                  <a:pt x="12422" y="9506"/>
                  <a:pt x="12277" y="9832"/>
                  <a:pt x="12140" y="10141"/>
                </a:cubicBezTo>
                <a:cubicBezTo>
                  <a:pt x="12004" y="10456"/>
                  <a:pt x="11879" y="10753"/>
                  <a:pt x="11769" y="11039"/>
                </a:cubicBezTo>
                <a:cubicBezTo>
                  <a:pt x="11726" y="11150"/>
                  <a:pt x="11685" y="11258"/>
                  <a:pt x="11646" y="11362"/>
                </a:cubicBezTo>
                <a:cubicBezTo>
                  <a:pt x="11542" y="9727"/>
                  <a:pt x="11657" y="8037"/>
                  <a:pt x="12167" y="6672"/>
                </a:cubicBezTo>
                <a:cubicBezTo>
                  <a:pt x="13100" y="4171"/>
                  <a:pt x="15194" y="2903"/>
                  <a:pt x="18388" y="2903"/>
                </a:cubicBezTo>
                <a:close/>
                <a:moveTo>
                  <a:pt x="5695" y="9672"/>
                </a:moveTo>
                <a:cubicBezTo>
                  <a:pt x="7222" y="9672"/>
                  <a:pt x="7938" y="11372"/>
                  <a:pt x="8274" y="12971"/>
                </a:cubicBezTo>
                <a:cubicBezTo>
                  <a:pt x="8226" y="12923"/>
                  <a:pt x="8176" y="12875"/>
                  <a:pt x="8124" y="12826"/>
                </a:cubicBezTo>
                <a:cubicBezTo>
                  <a:pt x="7626" y="12347"/>
                  <a:pt x="6933" y="11819"/>
                  <a:pt x="6207" y="11532"/>
                </a:cubicBezTo>
                <a:cubicBezTo>
                  <a:pt x="6026" y="11457"/>
                  <a:pt x="5839" y="11400"/>
                  <a:pt x="5658" y="11354"/>
                </a:cubicBezTo>
                <a:cubicBezTo>
                  <a:pt x="5568" y="11331"/>
                  <a:pt x="5481" y="11315"/>
                  <a:pt x="5393" y="11297"/>
                </a:cubicBezTo>
                <a:cubicBezTo>
                  <a:pt x="5304" y="11286"/>
                  <a:pt x="5218" y="11277"/>
                  <a:pt x="5132" y="11265"/>
                </a:cubicBezTo>
                <a:cubicBezTo>
                  <a:pt x="5046" y="11262"/>
                  <a:pt x="4959" y="11260"/>
                  <a:pt x="4876" y="11257"/>
                </a:cubicBezTo>
                <a:cubicBezTo>
                  <a:pt x="4793" y="11260"/>
                  <a:pt x="4716" y="11262"/>
                  <a:pt x="4638" y="11265"/>
                </a:cubicBezTo>
                <a:cubicBezTo>
                  <a:pt x="4481" y="11284"/>
                  <a:pt x="4334" y="11303"/>
                  <a:pt x="4199" y="11338"/>
                </a:cubicBezTo>
                <a:cubicBezTo>
                  <a:pt x="4131" y="11351"/>
                  <a:pt x="4067" y="11373"/>
                  <a:pt x="4007" y="11394"/>
                </a:cubicBezTo>
                <a:cubicBezTo>
                  <a:pt x="3946" y="11414"/>
                  <a:pt x="3886" y="11424"/>
                  <a:pt x="3833" y="11443"/>
                </a:cubicBezTo>
                <a:cubicBezTo>
                  <a:pt x="3726" y="11489"/>
                  <a:pt x="3634" y="11526"/>
                  <a:pt x="3559" y="11564"/>
                </a:cubicBezTo>
                <a:cubicBezTo>
                  <a:pt x="3410" y="11642"/>
                  <a:pt x="3325" y="11686"/>
                  <a:pt x="3325" y="11686"/>
                </a:cubicBezTo>
                <a:cubicBezTo>
                  <a:pt x="3325" y="11686"/>
                  <a:pt x="3413" y="11675"/>
                  <a:pt x="3568" y="11653"/>
                </a:cubicBezTo>
                <a:cubicBezTo>
                  <a:pt x="3645" y="11645"/>
                  <a:pt x="3741" y="11642"/>
                  <a:pt x="3847" y="11637"/>
                </a:cubicBezTo>
                <a:cubicBezTo>
                  <a:pt x="3901" y="11637"/>
                  <a:pt x="3956" y="11643"/>
                  <a:pt x="4016" y="11645"/>
                </a:cubicBezTo>
                <a:cubicBezTo>
                  <a:pt x="4076" y="11648"/>
                  <a:pt x="4138" y="11657"/>
                  <a:pt x="4204" y="11669"/>
                </a:cubicBezTo>
                <a:cubicBezTo>
                  <a:pt x="4334" y="11685"/>
                  <a:pt x="4473" y="11711"/>
                  <a:pt x="4620" y="11750"/>
                </a:cubicBezTo>
                <a:cubicBezTo>
                  <a:pt x="4692" y="11775"/>
                  <a:pt x="4767" y="11805"/>
                  <a:pt x="4844" y="11831"/>
                </a:cubicBezTo>
                <a:cubicBezTo>
                  <a:pt x="4919" y="11863"/>
                  <a:pt x="4999" y="11895"/>
                  <a:pt x="5077" y="11928"/>
                </a:cubicBezTo>
                <a:cubicBezTo>
                  <a:pt x="5154" y="11967"/>
                  <a:pt x="5231" y="12001"/>
                  <a:pt x="5310" y="12041"/>
                </a:cubicBezTo>
                <a:cubicBezTo>
                  <a:pt x="5389" y="12088"/>
                  <a:pt x="5469" y="12135"/>
                  <a:pt x="5548" y="12187"/>
                </a:cubicBezTo>
                <a:cubicBezTo>
                  <a:pt x="5706" y="12290"/>
                  <a:pt x="5861" y="12398"/>
                  <a:pt x="6015" y="12527"/>
                </a:cubicBezTo>
                <a:cubicBezTo>
                  <a:pt x="6631" y="13026"/>
                  <a:pt x="7183" y="13718"/>
                  <a:pt x="7561" y="14289"/>
                </a:cubicBezTo>
                <a:cubicBezTo>
                  <a:pt x="7751" y="14574"/>
                  <a:pt x="7902" y="14833"/>
                  <a:pt x="8000" y="15009"/>
                </a:cubicBezTo>
                <a:cubicBezTo>
                  <a:pt x="8015" y="15038"/>
                  <a:pt x="8028" y="15058"/>
                  <a:pt x="8041" y="15082"/>
                </a:cubicBezTo>
                <a:cubicBezTo>
                  <a:pt x="7458" y="15485"/>
                  <a:pt x="6855" y="15688"/>
                  <a:pt x="6239" y="15689"/>
                </a:cubicBezTo>
                <a:cubicBezTo>
                  <a:pt x="4196" y="15689"/>
                  <a:pt x="2427" y="13477"/>
                  <a:pt x="1573" y="12195"/>
                </a:cubicBezTo>
                <a:cubicBezTo>
                  <a:pt x="3203" y="10519"/>
                  <a:pt x="4589" y="9672"/>
                  <a:pt x="5695" y="967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6348" name="Shape 16348"/>
          <p:cNvSpPr/>
          <p:nvPr/>
        </p:nvSpPr>
        <p:spPr>
          <a:xfrm>
            <a:off x="5617975" y="1756441"/>
            <a:ext cx="1083245" cy="1083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349" name="Shape 16349"/>
          <p:cNvSpPr/>
          <p:nvPr/>
        </p:nvSpPr>
        <p:spPr>
          <a:xfrm>
            <a:off x="5064777" y="5396048"/>
            <a:ext cx="603840" cy="342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388" y="0"/>
                </a:moveTo>
                <a:cubicBezTo>
                  <a:pt x="14608" y="0"/>
                  <a:pt x="12056" y="1706"/>
                  <a:pt x="10799" y="5070"/>
                </a:cubicBezTo>
                <a:cubicBezTo>
                  <a:pt x="9488" y="8582"/>
                  <a:pt x="10018" y="12757"/>
                  <a:pt x="10429" y="14856"/>
                </a:cubicBezTo>
                <a:cubicBezTo>
                  <a:pt x="10428" y="14857"/>
                  <a:pt x="10425" y="14862"/>
                  <a:pt x="10424" y="14864"/>
                </a:cubicBezTo>
                <a:cubicBezTo>
                  <a:pt x="10172" y="14500"/>
                  <a:pt x="9905" y="14215"/>
                  <a:pt x="9656" y="14006"/>
                </a:cubicBezTo>
                <a:cubicBezTo>
                  <a:pt x="9322" y="10809"/>
                  <a:pt x="8148" y="7569"/>
                  <a:pt x="5695" y="7569"/>
                </a:cubicBezTo>
                <a:cubicBezTo>
                  <a:pt x="4214" y="7569"/>
                  <a:pt x="2387" y="8766"/>
                  <a:pt x="274" y="11128"/>
                </a:cubicBezTo>
                <a:cubicBezTo>
                  <a:pt x="126" y="11295"/>
                  <a:pt x="27" y="11569"/>
                  <a:pt x="4" y="11880"/>
                </a:cubicBezTo>
                <a:cubicBezTo>
                  <a:pt x="-18" y="12190"/>
                  <a:pt x="40" y="12500"/>
                  <a:pt x="160" y="12729"/>
                </a:cubicBezTo>
                <a:cubicBezTo>
                  <a:pt x="268" y="12936"/>
                  <a:pt x="2851" y="17791"/>
                  <a:pt x="6239" y="17791"/>
                </a:cubicBezTo>
                <a:cubicBezTo>
                  <a:pt x="7080" y="17791"/>
                  <a:pt x="7897" y="17492"/>
                  <a:pt x="8682" y="16893"/>
                </a:cubicBezTo>
                <a:cubicBezTo>
                  <a:pt x="8889" y="17023"/>
                  <a:pt x="9483" y="17480"/>
                  <a:pt x="9656" y="18478"/>
                </a:cubicBezTo>
                <a:cubicBezTo>
                  <a:pt x="9531" y="19442"/>
                  <a:pt x="9452" y="20500"/>
                  <a:pt x="9404" y="21600"/>
                </a:cubicBezTo>
                <a:lnTo>
                  <a:pt x="11284" y="21600"/>
                </a:lnTo>
                <a:cubicBezTo>
                  <a:pt x="11388" y="19515"/>
                  <a:pt x="11643" y="17803"/>
                  <a:pt x="11993" y="16699"/>
                </a:cubicBezTo>
                <a:cubicBezTo>
                  <a:pt x="14961" y="16655"/>
                  <a:pt x="17550" y="14096"/>
                  <a:pt x="19486" y="9292"/>
                </a:cubicBezTo>
                <a:cubicBezTo>
                  <a:pt x="20922" y="5725"/>
                  <a:pt x="21493" y="2187"/>
                  <a:pt x="21517" y="2038"/>
                </a:cubicBezTo>
                <a:cubicBezTo>
                  <a:pt x="21582" y="1622"/>
                  <a:pt x="21540" y="1172"/>
                  <a:pt x="21402" y="817"/>
                </a:cubicBezTo>
                <a:cubicBezTo>
                  <a:pt x="21263" y="461"/>
                  <a:pt x="21041" y="239"/>
                  <a:pt x="20798" y="202"/>
                </a:cubicBezTo>
                <a:cubicBezTo>
                  <a:pt x="19949" y="68"/>
                  <a:pt x="19138" y="0"/>
                  <a:pt x="18388" y="0"/>
                </a:cubicBezTo>
                <a:close/>
                <a:moveTo>
                  <a:pt x="18388" y="2903"/>
                </a:moveTo>
                <a:cubicBezTo>
                  <a:pt x="18771" y="2903"/>
                  <a:pt x="19170" y="2923"/>
                  <a:pt x="19586" y="2960"/>
                </a:cubicBezTo>
                <a:cubicBezTo>
                  <a:pt x="18832" y="6195"/>
                  <a:pt x="16776" y="12965"/>
                  <a:pt x="12675" y="13723"/>
                </a:cubicBezTo>
                <a:cubicBezTo>
                  <a:pt x="12682" y="13680"/>
                  <a:pt x="12693" y="13639"/>
                  <a:pt x="12702" y="13586"/>
                </a:cubicBezTo>
                <a:cubicBezTo>
                  <a:pt x="12759" y="13259"/>
                  <a:pt x="12849" y="12781"/>
                  <a:pt x="12981" y="12219"/>
                </a:cubicBezTo>
                <a:cubicBezTo>
                  <a:pt x="13047" y="11938"/>
                  <a:pt x="13125" y="11639"/>
                  <a:pt x="13210" y="11322"/>
                </a:cubicBezTo>
                <a:cubicBezTo>
                  <a:pt x="13297" y="11006"/>
                  <a:pt x="13391" y="10677"/>
                  <a:pt x="13498" y="10343"/>
                </a:cubicBezTo>
                <a:cubicBezTo>
                  <a:pt x="13603" y="10007"/>
                  <a:pt x="13721" y="9662"/>
                  <a:pt x="13846" y="9324"/>
                </a:cubicBezTo>
                <a:cubicBezTo>
                  <a:pt x="13910" y="9157"/>
                  <a:pt x="13973" y="8987"/>
                  <a:pt x="14042" y="8823"/>
                </a:cubicBezTo>
                <a:lnTo>
                  <a:pt x="14143" y="8572"/>
                </a:lnTo>
                <a:lnTo>
                  <a:pt x="14253" y="8321"/>
                </a:lnTo>
                <a:cubicBezTo>
                  <a:pt x="14395" y="7994"/>
                  <a:pt x="14549" y="7686"/>
                  <a:pt x="14706" y="7383"/>
                </a:cubicBezTo>
                <a:cubicBezTo>
                  <a:pt x="14785" y="7233"/>
                  <a:pt x="14864" y="7092"/>
                  <a:pt x="14944" y="6947"/>
                </a:cubicBezTo>
                <a:cubicBezTo>
                  <a:pt x="15026" y="6809"/>
                  <a:pt x="15109" y="6669"/>
                  <a:pt x="15191" y="6534"/>
                </a:cubicBezTo>
                <a:cubicBezTo>
                  <a:pt x="15275" y="6407"/>
                  <a:pt x="15357" y="6277"/>
                  <a:pt x="15438" y="6154"/>
                </a:cubicBezTo>
                <a:cubicBezTo>
                  <a:pt x="15523" y="6037"/>
                  <a:pt x="15604" y="5926"/>
                  <a:pt x="15685" y="5814"/>
                </a:cubicBezTo>
                <a:cubicBezTo>
                  <a:pt x="15769" y="5711"/>
                  <a:pt x="15853" y="5614"/>
                  <a:pt x="15932" y="5515"/>
                </a:cubicBezTo>
                <a:cubicBezTo>
                  <a:pt x="16011" y="5416"/>
                  <a:pt x="16094" y="5335"/>
                  <a:pt x="16169" y="5248"/>
                </a:cubicBezTo>
                <a:cubicBezTo>
                  <a:pt x="16208" y="5206"/>
                  <a:pt x="16241" y="5158"/>
                  <a:pt x="16279" y="5119"/>
                </a:cubicBezTo>
                <a:cubicBezTo>
                  <a:pt x="16316" y="5081"/>
                  <a:pt x="16357" y="5049"/>
                  <a:pt x="16394" y="5014"/>
                </a:cubicBezTo>
                <a:cubicBezTo>
                  <a:pt x="16466" y="4944"/>
                  <a:pt x="16529" y="4872"/>
                  <a:pt x="16595" y="4812"/>
                </a:cubicBezTo>
                <a:cubicBezTo>
                  <a:pt x="16728" y="4700"/>
                  <a:pt x="16845" y="4598"/>
                  <a:pt x="16942" y="4521"/>
                </a:cubicBezTo>
                <a:cubicBezTo>
                  <a:pt x="17140" y="4376"/>
                  <a:pt x="17253" y="4286"/>
                  <a:pt x="17253" y="4286"/>
                </a:cubicBezTo>
                <a:cubicBezTo>
                  <a:pt x="17253" y="4286"/>
                  <a:pt x="17135" y="4330"/>
                  <a:pt x="16924" y="4399"/>
                </a:cubicBezTo>
                <a:cubicBezTo>
                  <a:pt x="16818" y="4439"/>
                  <a:pt x="16691" y="4498"/>
                  <a:pt x="16544" y="4561"/>
                </a:cubicBezTo>
                <a:cubicBezTo>
                  <a:pt x="16471" y="4596"/>
                  <a:pt x="16392" y="4639"/>
                  <a:pt x="16311" y="4682"/>
                </a:cubicBezTo>
                <a:cubicBezTo>
                  <a:pt x="16270" y="4703"/>
                  <a:pt x="16230" y="4731"/>
                  <a:pt x="16188" y="4755"/>
                </a:cubicBezTo>
                <a:cubicBezTo>
                  <a:pt x="16145" y="4780"/>
                  <a:pt x="16103" y="4808"/>
                  <a:pt x="16060" y="4836"/>
                </a:cubicBezTo>
                <a:cubicBezTo>
                  <a:pt x="15972" y="4894"/>
                  <a:pt x="15878" y="4944"/>
                  <a:pt x="15785" y="5014"/>
                </a:cubicBezTo>
                <a:cubicBezTo>
                  <a:pt x="15693" y="5085"/>
                  <a:pt x="15591" y="5158"/>
                  <a:pt x="15492" y="5232"/>
                </a:cubicBezTo>
                <a:cubicBezTo>
                  <a:pt x="15395" y="5316"/>
                  <a:pt x="15297" y="5402"/>
                  <a:pt x="15195" y="5491"/>
                </a:cubicBezTo>
                <a:cubicBezTo>
                  <a:pt x="15095" y="5586"/>
                  <a:pt x="14993" y="5690"/>
                  <a:pt x="14889" y="5790"/>
                </a:cubicBezTo>
                <a:cubicBezTo>
                  <a:pt x="14786" y="5900"/>
                  <a:pt x="14682" y="6009"/>
                  <a:pt x="14578" y="6122"/>
                </a:cubicBezTo>
                <a:cubicBezTo>
                  <a:pt x="14476" y="6243"/>
                  <a:pt x="14368" y="6358"/>
                  <a:pt x="14267" y="6486"/>
                </a:cubicBezTo>
                <a:cubicBezTo>
                  <a:pt x="14061" y="6743"/>
                  <a:pt x="13858" y="7017"/>
                  <a:pt x="13663" y="7311"/>
                </a:cubicBezTo>
                <a:cubicBezTo>
                  <a:pt x="13464" y="7600"/>
                  <a:pt x="13277" y="7910"/>
                  <a:pt x="13096" y="8224"/>
                </a:cubicBezTo>
                <a:cubicBezTo>
                  <a:pt x="12915" y="8538"/>
                  <a:pt x="12743" y="8864"/>
                  <a:pt x="12583" y="9187"/>
                </a:cubicBezTo>
                <a:cubicBezTo>
                  <a:pt x="12422" y="9506"/>
                  <a:pt x="12277" y="9832"/>
                  <a:pt x="12140" y="10141"/>
                </a:cubicBezTo>
                <a:cubicBezTo>
                  <a:pt x="12004" y="10456"/>
                  <a:pt x="11879" y="10753"/>
                  <a:pt x="11769" y="11039"/>
                </a:cubicBezTo>
                <a:cubicBezTo>
                  <a:pt x="11726" y="11150"/>
                  <a:pt x="11685" y="11258"/>
                  <a:pt x="11646" y="11362"/>
                </a:cubicBezTo>
                <a:cubicBezTo>
                  <a:pt x="11542" y="9727"/>
                  <a:pt x="11657" y="8037"/>
                  <a:pt x="12167" y="6672"/>
                </a:cubicBezTo>
                <a:cubicBezTo>
                  <a:pt x="13100" y="4171"/>
                  <a:pt x="15194" y="2903"/>
                  <a:pt x="18388" y="2903"/>
                </a:cubicBezTo>
                <a:close/>
                <a:moveTo>
                  <a:pt x="5695" y="9672"/>
                </a:moveTo>
                <a:cubicBezTo>
                  <a:pt x="7222" y="9672"/>
                  <a:pt x="7938" y="11372"/>
                  <a:pt x="8274" y="12971"/>
                </a:cubicBezTo>
                <a:cubicBezTo>
                  <a:pt x="8226" y="12923"/>
                  <a:pt x="8176" y="12875"/>
                  <a:pt x="8124" y="12826"/>
                </a:cubicBezTo>
                <a:cubicBezTo>
                  <a:pt x="7626" y="12347"/>
                  <a:pt x="6933" y="11819"/>
                  <a:pt x="6207" y="11532"/>
                </a:cubicBezTo>
                <a:cubicBezTo>
                  <a:pt x="6026" y="11457"/>
                  <a:pt x="5839" y="11400"/>
                  <a:pt x="5658" y="11354"/>
                </a:cubicBezTo>
                <a:cubicBezTo>
                  <a:pt x="5568" y="11331"/>
                  <a:pt x="5481" y="11315"/>
                  <a:pt x="5393" y="11297"/>
                </a:cubicBezTo>
                <a:cubicBezTo>
                  <a:pt x="5304" y="11286"/>
                  <a:pt x="5218" y="11277"/>
                  <a:pt x="5132" y="11265"/>
                </a:cubicBezTo>
                <a:cubicBezTo>
                  <a:pt x="5046" y="11262"/>
                  <a:pt x="4959" y="11260"/>
                  <a:pt x="4876" y="11257"/>
                </a:cubicBezTo>
                <a:cubicBezTo>
                  <a:pt x="4793" y="11260"/>
                  <a:pt x="4716" y="11262"/>
                  <a:pt x="4638" y="11265"/>
                </a:cubicBezTo>
                <a:cubicBezTo>
                  <a:pt x="4481" y="11284"/>
                  <a:pt x="4334" y="11303"/>
                  <a:pt x="4199" y="11338"/>
                </a:cubicBezTo>
                <a:cubicBezTo>
                  <a:pt x="4131" y="11351"/>
                  <a:pt x="4067" y="11373"/>
                  <a:pt x="4007" y="11394"/>
                </a:cubicBezTo>
                <a:cubicBezTo>
                  <a:pt x="3946" y="11414"/>
                  <a:pt x="3886" y="11424"/>
                  <a:pt x="3833" y="11443"/>
                </a:cubicBezTo>
                <a:cubicBezTo>
                  <a:pt x="3726" y="11489"/>
                  <a:pt x="3634" y="11526"/>
                  <a:pt x="3559" y="11564"/>
                </a:cubicBezTo>
                <a:cubicBezTo>
                  <a:pt x="3410" y="11642"/>
                  <a:pt x="3325" y="11686"/>
                  <a:pt x="3325" y="11686"/>
                </a:cubicBezTo>
                <a:cubicBezTo>
                  <a:pt x="3325" y="11686"/>
                  <a:pt x="3413" y="11675"/>
                  <a:pt x="3568" y="11653"/>
                </a:cubicBezTo>
                <a:cubicBezTo>
                  <a:pt x="3645" y="11645"/>
                  <a:pt x="3741" y="11642"/>
                  <a:pt x="3847" y="11637"/>
                </a:cubicBezTo>
                <a:cubicBezTo>
                  <a:pt x="3901" y="11637"/>
                  <a:pt x="3956" y="11643"/>
                  <a:pt x="4016" y="11645"/>
                </a:cubicBezTo>
                <a:cubicBezTo>
                  <a:pt x="4076" y="11648"/>
                  <a:pt x="4138" y="11657"/>
                  <a:pt x="4204" y="11669"/>
                </a:cubicBezTo>
                <a:cubicBezTo>
                  <a:pt x="4334" y="11685"/>
                  <a:pt x="4473" y="11711"/>
                  <a:pt x="4620" y="11750"/>
                </a:cubicBezTo>
                <a:cubicBezTo>
                  <a:pt x="4692" y="11775"/>
                  <a:pt x="4767" y="11805"/>
                  <a:pt x="4844" y="11831"/>
                </a:cubicBezTo>
                <a:cubicBezTo>
                  <a:pt x="4919" y="11863"/>
                  <a:pt x="4999" y="11895"/>
                  <a:pt x="5077" y="11928"/>
                </a:cubicBezTo>
                <a:cubicBezTo>
                  <a:pt x="5154" y="11967"/>
                  <a:pt x="5231" y="12001"/>
                  <a:pt x="5310" y="12041"/>
                </a:cubicBezTo>
                <a:cubicBezTo>
                  <a:pt x="5389" y="12088"/>
                  <a:pt x="5469" y="12135"/>
                  <a:pt x="5548" y="12187"/>
                </a:cubicBezTo>
                <a:cubicBezTo>
                  <a:pt x="5706" y="12290"/>
                  <a:pt x="5861" y="12398"/>
                  <a:pt x="6015" y="12527"/>
                </a:cubicBezTo>
                <a:cubicBezTo>
                  <a:pt x="6631" y="13026"/>
                  <a:pt x="7183" y="13718"/>
                  <a:pt x="7561" y="14289"/>
                </a:cubicBezTo>
                <a:cubicBezTo>
                  <a:pt x="7751" y="14574"/>
                  <a:pt x="7902" y="14833"/>
                  <a:pt x="8000" y="15009"/>
                </a:cubicBezTo>
                <a:cubicBezTo>
                  <a:pt x="8015" y="15038"/>
                  <a:pt x="8028" y="15058"/>
                  <a:pt x="8041" y="15082"/>
                </a:cubicBezTo>
                <a:cubicBezTo>
                  <a:pt x="7458" y="15485"/>
                  <a:pt x="6855" y="15688"/>
                  <a:pt x="6239" y="15689"/>
                </a:cubicBezTo>
                <a:cubicBezTo>
                  <a:pt x="4196" y="15689"/>
                  <a:pt x="2427" y="13477"/>
                  <a:pt x="1573" y="12195"/>
                </a:cubicBezTo>
                <a:cubicBezTo>
                  <a:pt x="3203" y="10519"/>
                  <a:pt x="4589" y="9672"/>
                  <a:pt x="5695" y="967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16355" name="Group 16355"/>
          <p:cNvGrpSpPr/>
          <p:nvPr/>
        </p:nvGrpSpPr>
        <p:grpSpPr>
          <a:xfrm>
            <a:off x="4580847" y="392253"/>
            <a:ext cx="3076823" cy="752780"/>
            <a:chOff x="86506" y="243648"/>
            <a:chExt cx="6153641" cy="1505561"/>
          </a:xfrm>
        </p:grpSpPr>
        <p:sp>
          <p:nvSpPr>
            <p:cNvPr id="16350" name="Shape 16350"/>
            <p:cNvSpPr/>
            <p:nvPr/>
          </p:nvSpPr>
          <p:spPr>
            <a:xfrm>
              <a:off x="534191" y="243648"/>
              <a:ext cx="5469886" cy="96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Tree</a:t>
              </a:r>
              <a:r>
                <a:rPr lang="en-US" sz="3465" baseline="9000" dirty="0" smtClean="0">
                  <a:solidFill>
                    <a:srgbClr val="3D4247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Info graphic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6353" name="Group 16353"/>
            <p:cNvGrpSpPr/>
            <p:nvPr/>
          </p:nvGrpSpPr>
          <p:grpSpPr>
            <a:xfrm>
              <a:off x="1211811" y="1685707"/>
              <a:ext cx="3810001" cy="63502"/>
              <a:chOff x="0" y="-194007"/>
              <a:chExt cx="3810000" cy="63501"/>
            </a:xfrm>
          </p:grpSpPr>
          <p:sp>
            <p:nvSpPr>
              <p:cNvPr id="16351" name="Shape 16351"/>
              <p:cNvSpPr/>
              <p:nvPr/>
            </p:nvSpPr>
            <p:spPr>
              <a:xfrm>
                <a:off x="0" y="-194007"/>
                <a:ext cx="3810000" cy="63501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352" name="Shape 16352"/>
              <p:cNvSpPr/>
              <p:nvPr/>
            </p:nvSpPr>
            <p:spPr>
              <a:xfrm>
                <a:off x="1269999" y="-194007"/>
                <a:ext cx="1269999" cy="635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6354" name="Shape 16354"/>
            <p:cNvSpPr/>
            <p:nvPr/>
          </p:nvSpPr>
          <p:spPr>
            <a:xfrm>
              <a:off x="86506" y="1142344"/>
              <a:ext cx="6153641" cy="398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  <p:sp>
        <p:nvSpPr>
          <p:cNvPr id="16356" name="Shape 16356"/>
          <p:cNvSpPr/>
          <p:nvPr/>
        </p:nvSpPr>
        <p:spPr>
          <a:xfrm>
            <a:off x="4940975" y="2578572"/>
            <a:ext cx="1077600" cy="107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357" name="Shape 16357"/>
          <p:cNvSpPr/>
          <p:nvPr/>
        </p:nvSpPr>
        <p:spPr>
          <a:xfrm>
            <a:off x="6240103" y="2346091"/>
            <a:ext cx="1208944" cy="120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>
              <a:alpha val="9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358" name="Shape 16358"/>
          <p:cNvSpPr/>
          <p:nvPr/>
        </p:nvSpPr>
        <p:spPr>
          <a:xfrm>
            <a:off x="4349561" y="3437495"/>
            <a:ext cx="1669013" cy="1669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359" name="Shape 16359"/>
          <p:cNvSpPr/>
          <p:nvPr/>
        </p:nvSpPr>
        <p:spPr>
          <a:xfrm>
            <a:off x="6300621" y="3354091"/>
            <a:ext cx="1588333" cy="1588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>
              <a:alpha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6360" name="Shape 16360"/>
          <p:cNvSpPr/>
          <p:nvPr/>
        </p:nvSpPr>
        <p:spPr>
          <a:xfrm>
            <a:off x="6955693" y="3910239"/>
            <a:ext cx="388365" cy="476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62" h="21557" extrusionOk="0">
                <a:moveTo>
                  <a:pt x="17269" y="6321"/>
                </a:moveTo>
                <a:cubicBezTo>
                  <a:pt x="16258" y="7314"/>
                  <a:pt x="14578" y="7779"/>
                  <a:pt x="13123" y="7995"/>
                </a:cubicBezTo>
                <a:cubicBezTo>
                  <a:pt x="15299" y="6928"/>
                  <a:pt x="16671" y="4884"/>
                  <a:pt x="16671" y="2631"/>
                </a:cubicBezTo>
                <a:cubicBezTo>
                  <a:pt x="16671" y="2237"/>
                  <a:pt x="16628" y="1843"/>
                  <a:pt x="16543" y="1457"/>
                </a:cubicBezTo>
                <a:lnTo>
                  <a:pt x="18248" y="1157"/>
                </a:lnTo>
                <a:cubicBezTo>
                  <a:pt x="18488" y="2206"/>
                  <a:pt x="18860" y="4759"/>
                  <a:pt x="17269" y="6321"/>
                </a:cubicBezTo>
                <a:cubicBezTo>
                  <a:pt x="17269" y="6321"/>
                  <a:pt x="17269" y="6321"/>
                  <a:pt x="17269" y="6321"/>
                </a:cubicBezTo>
                <a:close/>
                <a:moveTo>
                  <a:pt x="14600" y="17176"/>
                </a:moveTo>
                <a:cubicBezTo>
                  <a:pt x="14930" y="17176"/>
                  <a:pt x="15198" y="17414"/>
                  <a:pt x="15198" y="17710"/>
                </a:cubicBezTo>
                <a:cubicBezTo>
                  <a:pt x="15198" y="18006"/>
                  <a:pt x="14930" y="18244"/>
                  <a:pt x="14600" y="18244"/>
                </a:cubicBezTo>
                <a:lnTo>
                  <a:pt x="5062" y="18244"/>
                </a:lnTo>
                <a:cubicBezTo>
                  <a:pt x="4733" y="18244"/>
                  <a:pt x="4465" y="18006"/>
                  <a:pt x="4465" y="17710"/>
                </a:cubicBezTo>
                <a:cubicBezTo>
                  <a:pt x="4465" y="17414"/>
                  <a:pt x="4733" y="17176"/>
                  <a:pt x="5062" y="17176"/>
                </a:cubicBezTo>
                <a:cubicBezTo>
                  <a:pt x="5062" y="17176"/>
                  <a:pt x="14600" y="17176"/>
                  <a:pt x="14600" y="17176"/>
                </a:cubicBezTo>
                <a:close/>
                <a:moveTo>
                  <a:pt x="12985" y="20013"/>
                </a:moveTo>
                <a:lnTo>
                  <a:pt x="6680" y="20013"/>
                </a:lnTo>
                <a:cubicBezTo>
                  <a:pt x="6348" y="20013"/>
                  <a:pt x="6082" y="19774"/>
                  <a:pt x="6082" y="19479"/>
                </a:cubicBezTo>
                <a:cubicBezTo>
                  <a:pt x="6082" y="19184"/>
                  <a:pt x="6348" y="18944"/>
                  <a:pt x="6680" y="18944"/>
                </a:cubicBezTo>
                <a:lnTo>
                  <a:pt x="12985" y="18944"/>
                </a:lnTo>
                <a:cubicBezTo>
                  <a:pt x="13314" y="18944"/>
                  <a:pt x="13582" y="19184"/>
                  <a:pt x="13582" y="19479"/>
                </a:cubicBezTo>
                <a:cubicBezTo>
                  <a:pt x="13582" y="19774"/>
                  <a:pt x="13314" y="20013"/>
                  <a:pt x="12985" y="20013"/>
                </a:cubicBezTo>
                <a:cubicBezTo>
                  <a:pt x="12985" y="20013"/>
                  <a:pt x="12985" y="20013"/>
                  <a:pt x="12985" y="20013"/>
                </a:cubicBezTo>
                <a:close/>
                <a:moveTo>
                  <a:pt x="2394" y="6321"/>
                </a:moveTo>
                <a:cubicBezTo>
                  <a:pt x="809" y="4765"/>
                  <a:pt x="1178" y="2208"/>
                  <a:pt x="1416" y="1158"/>
                </a:cubicBezTo>
                <a:lnTo>
                  <a:pt x="3119" y="1457"/>
                </a:lnTo>
                <a:cubicBezTo>
                  <a:pt x="3035" y="1844"/>
                  <a:pt x="2992" y="2237"/>
                  <a:pt x="2992" y="2631"/>
                </a:cubicBezTo>
                <a:cubicBezTo>
                  <a:pt x="2992" y="4884"/>
                  <a:pt x="4365" y="6928"/>
                  <a:pt x="6539" y="7995"/>
                </a:cubicBezTo>
                <a:cubicBezTo>
                  <a:pt x="5084" y="7779"/>
                  <a:pt x="3404" y="7314"/>
                  <a:pt x="2394" y="6321"/>
                </a:cubicBezTo>
                <a:cubicBezTo>
                  <a:pt x="2394" y="6321"/>
                  <a:pt x="2394" y="6321"/>
                  <a:pt x="2394" y="6321"/>
                </a:cubicBezTo>
                <a:close/>
                <a:moveTo>
                  <a:pt x="19268" y="382"/>
                </a:moveTo>
                <a:cubicBezTo>
                  <a:pt x="19180" y="118"/>
                  <a:pt x="18881" y="-43"/>
                  <a:pt x="18579" y="10"/>
                </a:cubicBezTo>
                <a:lnTo>
                  <a:pt x="15802" y="498"/>
                </a:lnTo>
                <a:lnTo>
                  <a:pt x="3861" y="498"/>
                </a:lnTo>
                <a:lnTo>
                  <a:pt x="1083" y="10"/>
                </a:lnTo>
                <a:cubicBezTo>
                  <a:pt x="781" y="-43"/>
                  <a:pt x="483" y="117"/>
                  <a:pt x="396" y="382"/>
                </a:cubicBezTo>
                <a:cubicBezTo>
                  <a:pt x="338" y="552"/>
                  <a:pt x="-969" y="4607"/>
                  <a:pt x="1510" y="7041"/>
                </a:cubicBezTo>
                <a:cubicBezTo>
                  <a:pt x="3303" y="8802"/>
                  <a:pt x="6600" y="9168"/>
                  <a:pt x="8311" y="9235"/>
                </a:cubicBezTo>
                <a:cubicBezTo>
                  <a:pt x="8474" y="9519"/>
                  <a:pt x="8564" y="9839"/>
                  <a:pt x="8564" y="10172"/>
                </a:cubicBezTo>
                <a:lnTo>
                  <a:pt x="8564" y="12512"/>
                </a:lnTo>
                <a:cubicBezTo>
                  <a:pt x="8564" y="13264"/>
                  <a:pt x="8022" y="13934"/>
                  <a:pt x="7218" y="14182"/>
                </a:cubicBezTo>
                <a:cubicBezTo>
                  <a:pt x="6226" y="14487"/>
                  <a:pt x="5559" y="14952"/>
                  <a:pt x="5296" y="15502"/>
                </a:cubicBezTo>
                <a:lnTo>
                  <a:pt x="3827" y="15502"/>
                </a:lnTo>
                <a:cubicBezTo>
                  <a:pt x="3497" y="15502"/>
                  <a:pt x="3229" y="15741"/>
                  <a:pt x="3229" y="16037"/>
                </a:cubicBezTo>
                <a:lnTo>
                  <a:pt x="3229" y="21022"/>
                </a:lnTo>
                <a:cubicBezTo>
                  <a:pt x="3229" y="21317"/>
                  <a:pt x="3497" y="21557"/>
                  <a:pt x="3827" y="21557"/>
                </a:cubicBezTo>
                <a:lnTo>
                  <a:pt x="15837" y="21557"/>
                </a:lnTo>
                <a:cubicBezTo>
                  <a:pt x="16167" y="21557"/>
                  <a:pt x="16434" y="21317"/>
                  <a:pt x="16434" y="21022"/>
                </a:cubicBezTo>
                <a:lnTo>
                  <a:pt x="16434" y="16037"/>
                </a:lnTo>
                <a:cubicBezTo>
                  <a:pt x="16434" y="15741"/>
                  <a:pt x="16167" y="15502"/>
                  <a:pt x="15837" y="15502"/>
                </a:cubicBezTo>
                <a:lnTo>
                  <a:pt x="14366" y="15502"/>
                </a:lnTo>
                <a:cubicBezTo>
                  <a:pt x="14104" y="14952"/>
                  <a:pt x="13437" y="14487"/>
                  <a:pt x="12446" y="14182"/>
                </a:cubicBezTo>
                <a:cubicBezTo>
                  <a:pt x="11640" y="13934"/>
                  <a:pt x="11099" y="13264"/>
                  <a:pt x="11099" y="12512"/>
                </a:cubicBezTo>
                <a:lnTo>
                  <a:pt x="11099" y="10172"/>
                </a:lnTo>
                <a:cubicBezTo>
                  <a:pt x="11099" y="9839"/>
                  <a:pt x="11190" y="9519"/>
                  <a:pt x="11352" y="9235"/>
                </a:cubicBezTo>
                <a:cubicBezTo>
                  <a:pt x="13063" y="9168"/>
                  <a:pt x="16359" y="8802"/>
                  <a:pt x="18153" y="7041"/>
                </a:cubicBezTo>
                <a:cubicBezTo>
                  <a:pt x="20631" y="4607"/>
                  <a:pt x="19324" y="552"/>
                  <a:pt x="19268" y="382"/>
                </a:cubicBezTo>
                <a:cubicBezTo>
                  <a:pt x="19268" y="382"/>
                  <a:pt x="19268" y="382"/>
                  <a:pt x="19268" y="3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6361" name="Shape 16361"/>
          <p:cNvSpPr/>
          <p:nvPr/>
        </p:nvSpPr>
        <p:spPr>
          <a:xfrm>
            <a:off x="5290133" y="2875507"/>
            <a:ext cx="379281" cy="379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31" y="0"/>
                </a:moveTo>
                <a:cubicBezTo>
                  <a:pt x="6090" y="0"/>
                  <a:pt x="5668" y="450"/>
                  <a:pt x="5668" y="991"/>
                </a:cubicBezTo>
                <a:lnTo>
                  <a:pt x="5668" y="9823"/>
                </a:lnTo>
                <a:lnTo>
                  <a:pt x="991" y="9823"/>
                </a:lnTo>
                <a:cubicBezTo>
                  <a:pt x="447" y="9823"/>
                  <a:pt x="0" y="10243"/>
                  <a:pt x="0" y="10786"/>
                </a:cubicBezTo>
                <a:lnTo>
                  <a:pt x="0" y="20609"/>
                </a:lnTo>
                <a:cubicBezTo>
                  <a:pt x="0" y="21153"/>
                  <a:pt x="447" y="21600"/>
                  <a:pt x="991" y="21600"/>
                </a:cubicBezTo>
                <a:lnTo>
                  <a:pt x="20637" y="21600"/>
                </a:lnTo>
                <a:cubicBezTo>
                  <a:pt x="21180" y="21600"/>
                  <a:pt x="21600" y="21153"/>
                  <a:pt x="21600" y="20609"/>
                </a:cubicBezTo>
                <a:lnTo>
                  <a:pt x="21600" y="991"/>
                </a:lnTo>
                <a:cubicBezTo>
                  <a:pt x="21600" y="450"/>
                  <a:pt x="21180" y="0"/>
                  <a:pt x="20637" y="0"/>
                </a:cubicBezTo>
                <a:lnTo>
                  <a:pt x="6631" y="0"/>
                </a:lnTo>
                <a:close/>
                <a:moveTo>
                  <a:pt x="7622" y="1954"/>
                </a:moveTo>
                <a:lnTo>
                  <a:pt x="19646" y="1954"/>
                </a:lnTo>
                <a:lnTo>
                  <a:pt x="19646" y="9135"/>
                </a:lnTo>
                <a:lnTo>
                  <a:pt x="15959" y="7072"/>
                </a:lnTo>
                <a:cubicBezTo>
                  <a:pt x="15663" y="6909"/>
                  <a:pt x="15292" y="6909"/>
                  <a:pt x="14996" y="7072"/>
                </a:cubicBezTo>
                <a:lnTo>
                  <a:pt x="10071" y="9823"/>
                </a:lnTo>
                <a:lnTo>
                  <a:pt x="7622" y="9823"/>
                </a:lnTo>
                <a:cubicBezTo>
                  <a:pt x="7622" y="9823"/>
                  <a:pt x="7622" y="1954"/>
                  <a:pt x="7622" y="1954"/>
                </a:cubicBezTo>
                <a:close/>
                <a:moveTo>
                  <a:pt x="9933" y="3522"/>
                </a:moveTo>
                <a:cubicBezTo>
                  <a:pt x="9797" y="3522"/>
                  <a:pt x="9686" y="3632"/>
                  <a:pt x="9686" y="3770"/>
                </a:cubicBezTo>
                <a:lnTo>
                  <a:pt x="9686" y="5228"/>
                </a:lnTo>
                <a:cubicBezTo>
                  <a:pt x="9686" y="5362"/>
                  <a:pt x="9797" y="5476"/>
                  <a:pt x="9933" y="5476"/>
                </a:cubicBezTo>
                <a:lnTo>
                  <a:pt x="11419" y="5476"/>
                </a:lnTo>
                <a:cubicBezTo>
                  <a:pt x="11556" y="5476"/>
                  <a:pt x="11667" y="5362"/>
                  <a:pt x="11667" y="5228"/>
                </a:cubicBezTo>
                <a:lnTo>
                  <a:pt x="11667" y="3770"/>
                </a:lnTo>
                <a:cubicBezTo>
                  <a:pt x="11667" y="3632"/>
                  <a:pt x="11556" y="3522"/>
                  <a:pt x="11419" y="3522"/>
                </a:cubicBezTo>
                <a:lnTo>
                  <a:pt x="9933" y="3522"/>
                </a:lnTo>
                <a:close/>
                <a:moveTo>
                  <a:pt x="13455" y="3522"/>
                </a:moveTo>
                <a:cubicBezTo>
                  <a:pt x="13321" y="3522"/>
                  <a:pt x="13208" y="3632"/>
                  <a:pt x="13208" y="3770"/>
                </a:cubicBezTo>
                <a:lnTo>
                  <a:pt x="13208" y="5228"/>
                </a:lnTo>
                <a:cubicBezTo>
                  <a:pt x="13208" y="5362"/>
                  <a:pt x="13321" y="5476"/>
                  <a:pt x="13455" y="5476"/>
                </a:cubicBezTo>
                <a:lnTo>
                  <a:pt x="14941" y="5476"/>
                </a:lnTo>
                <a:cubicBezTo>
                  <a:pt x="15076" y="5476"/>
                  <a:pt x="15189" y="5362"/>
                  <a:pt x="15189" y="5228"/>
                </a:cubicBezTo>
                <a:lnTo>
                  <a:pt x="15189" y="3770"/>
                </a:lnTo>
                <a:cubicBezTo>
                  <a:pt x="15189" y="3632"/>
                  <a:pt x="15076" y="3522"/>
                  <a:pt x="14941" y="3522"/>
                </a:cubicBezTo>
                <a:lnTo>
                  <a:pt x="13455" y="3522"/>
                </a:lnTo>
                <a:close/>
                <a:moveTo>
                  <a:pt x="16977" y="3522"/>
                </a:moveTo>
                <a:cubicBezTo>
                  <a:pt x="16841" y="3522"/>
                  <a:pt x="16730" y="3632"/>
                  <a:pt x="16730" y="3770"/>
                </a:cubicBezTo>
                <a:lnTo>
                  <a:pt x="16730" y="5228"/>
                </a:lnTo>
                <a:cubicBezTo>
                  <a:pt x="16730" y="5362"/>
                  <a:pt x="16841" y="5476"/>
                  <a:pt x="16977" y="5476"/>
                </a:cubicBezTo>
                <a:lnTo>
                  <a:pt x="18463" y="5476"/>
                </a:lnTo>
                <a:cubicBezTo>
                  <a:pt x="18598" y="5476"/>
                  <a:pt x="18711" y="5362"/>
                  <a:pt x="18711" y="5228"/>
                </a:cubicBezTo>
                <a:lnTo>
                  <a:pt x="18711" y="3770"/>
                </a:lnTo>
                <a:cubicBezTo>
                  <a:pt x="18711" y="3632"/>
                  <a:pt x="18598" y="3522"/>
                  <a:pt x="18463" y="3522"/>
                </a:cubicBezTo>
                <a:lnTo>
                  <a:pt x="16977" y="3522"/>
                </a:lnTo>
                <a:close/>
                <a:moveTo>
                  <a:pt x="9933" y="7044"/>
                </a:moveTo>
                <a:cubicBezTo>
                  <a:pt x="9797" y="7044"/>
                  <a:pt x="9686" y="7158"/>
                  <a:pt x="9686" y="7292"/>
                </a:cubicBezTo>
                <a:lnTo>
                  <a:pt x="9686" y="8750"/>
                </a:lnTo>
                <a:cubicBezTo>
                  <a:pt x="9686" y="8888"/>
                  <a:pt x="9797" y="8998"/>
                  <a:pt x="9933" y="8998"/>
                </a:cubicBezTo>
                <a:cubicBezTo>
                  <a:pt x="9933" y="8998"/>
                  <a:pt x="11419" y="8998"/>
                  <a:pt x="11419" y="8998"/>
                </a:cubicBezTo>
                <a:cubicBezTo>
                  <a:pt x="11556" y="8998"/>
                  <a:pt x="11667" y="8888"/>
                  <a:pt x="11667" y="8750"/>
                </a:cubicBezTo>
                <a:lnTo>
                  <a:pt x="11667" y="7292"/>
                </a:lnTo>
                <a:cubicBezTo>
                  <a:pt x="11667" y="7158"/>
                  <a:pt x="11556" y="7044"/>
                  <a:pt x="11419" y="7044"/>
                </a:cubicBezTo>
                <a:lnTo>
                  <a:pt x="9933" y="7044"/>
                </a:lnTo>
                <a:close/>
                <a:moveTo>
                  <a:pt x="15464" y="9053"/>
                </a:moveTo>
                <a:lnTo>
                  <a:pt x="19646" y="11364"/>
                </a:lnTo>
                <a:lnTo>
                  <a:pt x="19646" y="19619"/>
                </a:lnTo>
                <a:lnTo>
                  <a:pt x="11309" y="19619"/>
                </a:lnTo>
                <a:lnTo>
                  <a:pt x="11309" y="11364"/>
                </a:lnTo>
                <a:lnTo>
                  <a:pt x="15464" y="9053"/>
                </a:lnTo>
                <a:close/>
                <a:moveTo>
                  <a:pt x="1981" y="11777"/>
                </a:moveTo>
                <a:lnTo>
                  <a:pt x="9328" y="11777"/>
                </a:lnTo>
                <a:lnTo>
                  <a:pt x="9328" y="19619"/>
                </a:lnTo>
                <a:lnTo>
                  <a:pt x="1981" y="19619"/>
                </a:lnTo>
                <a:cubicBezTo>
                  <a:pt x="1981" y="19619"/>
                  <a:pt x="1981" y="11777"/>
                  <a:pt x="1981" y="11777"/>
                </a:cubicBezTo>
                <a:close/>
                <a:moveTo>
                  <a:pt x="3770" y="13208"/>
                </a:moveTo>
                <a:cubicBezTo>
                  <a:pt x="3634" y="13208"/>
                  <a:pt x="3522" y="13319"/>
                  <a:pt x="3522" y="13455"/>
                </a:cubicBezTo>
                <a:lnTo>
                  <a:pt x="3522" y="14914"/>
                </a:lnTo>
                <a:cubicBezTo>
                  <a:pt x="3522" y="15049"/>
                  <a:pt x="3634" y="15161"/>
                  <a:pt x="3770" y="15161"/>
                </a:cubicBezTo>
                <a:lnTo>
                  <a:pt x="5256" y="15161"/>
                </a:lnTo>
                <a:cubicBezTo>
                  <a:pt x="5391" y="15161"/>
                  <a:pt x="5503" y="15049"/>
                  <a:pt x="5503" y="14914"/>
                </a:cubicBezTo>
                <a:lnTo>
                  <a:pt x="5503" y="13455"/>
                </a:lnTo>
                <a:cubicBezTo>
                  <a:pt x="5505" y="13319"/>
                  <a:pt x="5391" y="13208"/>
                  <a:pt x="5256" y="13208"/>
                </a:cubicBezTo>
                <a:lnTo>
                  <a:pt x="3770" y="13208"/>
                </a:lnTo>
                <a:close/>
                <a:moveTo>
                  <a:pt x="6411" y="13208"/>
                </a:moveTo>
                <a:cubicBezTo>
                  <a:pt x="6276" y="13208"/>
                  <a:pt x="6164" y="13319"/>
                  <a:pt x="6164" y="13455"/>
                </a:cubicBezTo>
                <a:lnTo>
                  <a:pt x="6164" y="14914"/>
                </a:lnTo>
                <a:cubicBezTo>
                  <a:pt x="6164" y="15049"/>
                  <a:pt x="6276" y="15161"/>
                  <a:pt x="6411" y="15161"/>
                </a:cubicBezTo>
                <a:lnTo>
                  <a:pt x="7897" y="15161"/>
                </a:lnTo>
                <a:cubicBezTo>
                  <a:pt x="8032" y="15161"/>
                  <a:pt x="8145" y="15049"/>
                  <a:pt x="8145" y="14914"/>
                </a:cubicBezTo>
                <a:lnTo>
                  <a:pt x="8145" y="13455"/>
                </a:lnTo>
                <a:cubicBezTo>
                  <a:pt x="8145" y="13319"/>
                  <a:pt x="8032" y="13208"/>
                  <a:pt x="7897" y="13208"/>
                </a:cubicBezTo>
                <a:lnTo>
                  <a:pt x="6411" y="13208"/>
                </a:lnTo>
                <a:close/>
                <a:moveTo>
                  <a:pt x="13455" y="13208"/>
                </a:moveTo>
                <a:cubicBezTo>
                  <a:pt x="13321" y="13208"/>
                  <a:pt x="13208" y="13319"/>
                  <a:pt x="13208" y="13455"/>
                </a:cubicBezTo>
                <a:lnTo>
                  <a:pt x="13208" y="14914"/>
                </a:lnTo>
                <a:cubicBezTo>
                  <a:pt x="13208" y="15049"/>
                  <a:pt x="13321" y="15161"/>
                  <a:pt x="13455" y="15161"/>
                </a:cubicBezTo>
                <a:lnTo>
                  <a:pt x="14941" y="15161"/>
                </a:lnTo>
                <a:cubicBezTo>
                  <a:pt x="15076" y="15161"/>
                  <a:pt x="15189" y="15049"/>
                  <a:pt x="15189" y="14914"/>
                </a:cubicBezTo>
                <a:lnTo>
                  <a:pt x="15189" y="13455"/>
                </a:lnTo>
                <a:cubicBezTo>
                  <a:pt x="15189" y="13319"/>
                  <a:pt x="15076" y="13208"/>
                  <a:pt x="14941" y="13208"/>
                </a:cubicBezTo>
                <a:lnTo>
                  <a:pt x="13455" y="13208"/>
                </a:lnTo>
                <a:close/>
                <a:moveTo>
                  <a:pt x="16977" y="13208"/>
                </a:moveTo>
                <a:cubicBezTo>
                  <a:pt x="16841" y="13208"/>
                  <a:pt x="16730" y="13319"/>
                  <a:pt x="16730" y="13455"/>
                </a:cubicBezTo>
                <a:lnTo>
                  <a:pt x="16730" y="14914"/>
                </a:lnTo>
                <a:cubicBezTo>
                  <a:pt x="16730" y="15049"/>
                  <a:pt x="16841" y="15161"/>
                  <a:pt x="16977" y="15161"/>
                </a:cubicBezTo>
                <a:lnTo>
                  <a:pt x="18463" y="15161"/>
                </a:lnTo>
                <a:cubicBezTo>
                  <a:pt x="18598" y="15161"/>
                  <a:pt x="18711" y="15049"/>
                  <a:pt x="18711" y="14914"/>
                </a:cubicBezTo>
                <a:lnTo>
                  <a:pt x="18711" y="13455"/>
                </a:lnTo>
                <a:cubicBezTo>
                  <a:pt x="18711" y="13319"/>
                  <a:pt x="18598" y="13208"/>
                  <a:pt x="18463" y="13208"/>
                </a:cubicBezTo>
                <a:lnTo>
                  <a:pt x="16977" y="13208"/>
                </a:lnTo>
                <a:close/>
                <a:moveTo>
                  <a:pt x="3770" y="16730"/>
                </a:moveTo>
                <a:cubicBezTo>
                  <a:pt x="3634" y="16730"/>
                  <a:pt x="3522" y="16841"/>
                  <a:pt x="3522" y="16977"/>
                </a:cubicBezTo>
                <a:lnTo>
                  <a:pt x="3522" y="18436"/>
                </a:lnTo>
                <a:cubicBezTo>
                  <a:pt x="3522" y="18572"/>
                  <a:pt x="3634" y="18683"/>
                  <a:pt x="3770" y="18683"/>
                </a:cubicBezTo>
                <a:lnTo>
                  <a:pt x="5256" y="18683"/>
                </a:lnTo>
                <a:cubicBezTo>
                  <a:pt x="5391" y="18683"/>
                  <a:pt x="5503" y="18572"/>
                  <a:pt x="5503" y="18436"/>
                </a:cubicBezTo>
                <a:lnTo>
                  <a:pt x="5503" y="16977"/>
                </a:lnTo>
                <a:cubicBezTo>
                  <a:pt x="5505" y="16841"/>
                  <a:pt x="5391" y="16730"/>
                  <a:pt x="5256" y="16730"/>
                </a:cubicBezTo>
                <a:lnTo>
                  <a:pt x="3770" y="16730"/>
                </a:lnTo>
                <a:close/>
                <a:moveTo>
                  <a:pt x="6411" y="16730"/>
                </a:moveTo>
                <a:cubicBezTo>
                  <a:pt x="6276" y="16730"/>
                  <a:pt x="6164" y="16841"/>
                  <a:pt x="6164" y="16977"/>
                </a:cubicBezTo>
                <a:lnTo>
                  <a:pt x="6164" y="18436"/>
                </a:lnTo>
                <a:cubicBezTo>
                  <a:pt x="6164" y="18572"/>
                  <a:pt x="6276" y="18683"/>
                  <a:pt x="6411" y="18683"/>
                </a:cubicBezTo>
                <a:lnTo>
                  <a:pt x="7897" y="18683"/>
                </a:lnTo>
                <a:cubicBezTo>
                  <a:pt x="8032" y="18683"/>
                  <a:pt x="8145" y="18572"/>
                  <a:pt x="8145" y="18436"/>
                </a:cubicBezTo>
                <a:lnTo>
                  <a:pt x="8145" y="16977"/>
                </a:lnTo>
                <a:cubicBezTo>
                  <a:pt x="8145" y="16841"/>
                  <a:pt x="8032" y="16730"/>
                  <a:pt x="7897" y="16730"/>
                </a:cubicBezTo>
                <a:lnTo>
                  <a:pt x="6411" y="16730"/>
                </a:lnTo>
                <a:close/>
                <a:moveTo>
                  <a:pt x="13455" y="16730"/>
                </a:moveTo>
                <a:cubicBezTo>
                  <a:pt x="13321" y="16730"/>
                  <a:pt x="13208" y="16841"/>
                  <a:pt x="13208" y="16977"/>
                </a:cubicBezTo>
                <a:lnTo>
                  <a:pt x="13208" y="18436"/>
                </a:lnTo>
                <a:cubicBezTo>
                  <a:pt x="13208" y="18572"/>
                  <a:pt x="13321" y="18683"/>
                  <a:pt x="13455" y="18683"/>
                </a:cubicBezTo>
                <a:lnTo>
                  <a:pt x="14941" y="18683"/>
                </a:lnTo>
                <a:cubicBezTo>
                  <a:pt x="15076" y="18683"/>
                  <a:pt x="15189" y="18572"/>
                  <a:pt x="15189" y="18436"/>
                </a:cubicBezTo>
                <a:lnTo>
                  <a:pt x="15189" y="16977"/>
                </a:lnTo>
                <a:cubicBezTo>
                  <a:pt x="15189" y="16841"/>
                  <a:pt x="15076" y="16730"/>
                  <a:pt x="14941" y="16730"/>
                </a:cubicBezTo>
                <a:lnTo>
                  <a:pt x="13455" y="16730"/>
                </a:lnTo>
                <a:close/>
                <a:moveTo>
                  <a:pt x="16977" y="16730"/>
                </a:moveTo>
                <a:cubicBezTo>
                  <a:pt x="16841" y="16730"/>
                  <a:pt x="16730" y="16841"/>
                  <a:pt x="16730" y="16977"/>
                </a:cubicBezTo>
                <a:lnTo>
                  <a:pt x="16730" y="18436"/>
                </a:lnTo>
                <a:cubicBezTo>
                  <a:pt x="16730" y="18572"/>
                  <a:pt x="16841" y="18683"/>
                  <a:pt x="16977" y="18683"/>
                </a:cubicBezTo>
                <a:lnTo>
                  <a:pt x="18463" y="18683"/>
                </a:lnTo>
                <a:cubicBezTo>
                  <a:pt x="18598" y="18683"/>
                  <a:pt x="18711" y="18572"/>
                  <a:pt x="18711" y="18436"/>
                </a:cubicBezTo>
                <a:lnTo>
                  <a:pt x="18711" y="16977"/>
                </a:lnTo>
                <a:cubicBezTo>
                  <a:pt x="18711" y="16841"/>
                  <a:pt x="18598" y="16730"/>
                  <a:pt x="18463" y="16730"/>
                </a:cubicBezTo>
                <a:lnTo>
                  <a:pt x="16977" y="1673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6362" name="Shape 16362"/>
          <p:cNvSpPr/>
          <p:nvPr/>
        </p:nvSpPr>
        <p:spPr>
          <a:xfrm>
            <a:off x="4956427" y="3948175"/>
            <a:ext cx="455283" cy="534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2168" y="3224"/>
                </a:moveTo>
                <a:cubicBezTo>
                  <a:pt x="13101" y="2016"/>
                  <a:pt x="15193" y="1403"/>
                  <a:pt x="18388" y="1403"/>
                </a:cubicBezTo>
                <a:cubicBezTo>
                  <a:pt x="18770" y="1403"/>
                  <a:pt x="19171" y="1413"/>
                  <a:pt x="19587" y="1430"/>
                </a:cubicBezTo>
                <a:cubicBezTo>
                  <a:pt x="18833" y="2994"/>
                  <a:pt x="16780" y="6270"/>
                  <a:pt x="12678" y="6637"/>
                </a:cubicBezTo>
                <a:cubicBezTo>
                  <a:pt x="12685" y="6616"/>
                  <a:pt x="12693" y="6594"/>
                  <a:pt x="12702" y="6568"/>
                </a:cubicBezTo>
                <a:cubicBezTo>
                  <a:pt x="12759" y="6410"/>
                  <a:pt x="12850" y="6180"/>
                  <a:pt x="12982" y="5908"/>
                </a:cubicBezTo>
                <a:cubicBezTo>
                  <a:pt x="13047" y="5772"/>
                  <a:pt x="13125" y="5626"/>
                  <a:pt x="13210" y="5473"/>
                </a:cubicBezTo>
                <a:cubicBezTo>
                  <a:pt x="13297" y="5321"/>
                  <a:pt x="13390" y="5160"/>
                  <a:pt x="13498" y="4999"/>
                </a:cubicBezTo>
                <a:cubicBezTo>
                  <a:pt x="13603" y="4836"/>
                  <a:pt x="13721" y="4672"/>
                  <a:pt x="13846" y="4509"/>
                </a:cubicBezTo>
                <a:cubicBezTo>
                  <a:pt x="13911" y="4428"/>
                  <a:pt x="13974" y="4344"/>
                  <a:pt x="14043" y="4264"/>
                </a:cubicBezTo>
                <a:lnTo>
                  <a:pt x="14145" y="4144"/>
                </a:lnTo>
                <a:lnTo>
                  <a:pt x="14252" y="4024"/>
                </a:lnTo>
                <a:cubicBezTo>
                  <a:pt x="14395" y="3866"/>
                  <a:pt x="14548" y="3715"/>
                  <a:pt x="14705" y="3568"/>
                </a:cubicBezTo>
                <a:cubicBezTo>
                  <a:pt x="14784" y="3496"/>
                  <a:pt x="14865" y="3427"/>
                  <a:pt x="14945" y="3357"/>
                </a:cubicBezTo>
                <a:cubicBezTo>
                  <a:pt x="15028" y="3291"/>
                  <a:pt x="15109" y="3224"/>
                  <a:pt x="15191" y="3159"/>
                </a:cubicBezTo>
                <a:cubicBezTo>
                  <a:pt x="15275" y="3098"/>
                  <a:pt x="15358" y="3037"/>
                  <a:pt x="15439" y="2978"/>
                </a:cubicBezTo>
                <a:cubicBezTo>
                  <a:pt x="15524" y="2921"/>
                  <a:pt x="15607" y="2866"/>
                  <a:pt x="15688" y="2812"/>
                </a:cubicBezTo>
                <a:cubicBezTo>
                  <a:pt x="15772" y="2762"/>
                  <a:pt x="15854" y="2713"/>
                  <a:pt x="15932" y="2665"/>
                </a:cubicBezTo>
                <a:cubicBezTo>
                  <a:pt x="16012" y="2617"/>
                  <a:pt x="16093" y="2578"/>
                  <a:pt x="16169" y="2536"/>
                </a:cubicBezTo>
                <a:cubicBezTo>
                  <a:pt x="16207" y="2516"/>
                  <a:pt x="16244" y="2495"/>
                  <a:pt x="16282" y="2476"/>
                </a:cubicBezTo>
                <a:cubicBezTo>
                  <a:pt x="16319" y="2458"/>
                  <a:pt x="16356" y="2440"/>
                  <a:pt x="16392" y="2423"/>
                </a:cubicBezTo>
                <a:cubicBezTo>
                  <a:pt x="16465" y="2389"/>
                  <a:pt x="16532" y="2355"/>
                  <a:pt x="16598" y="2326"/>
                </a:cubicBezTo>
                <a:cubicBezTo>
                  <a:pt x="16731" y="2273"/>
                  <a:pt x="16847" y="2222"/>
                  <a:pt x="16944" y="2185"/>
                </a:cubicBezTo>
                <a:cubicBezTo>
                  <a:pt x="17142" y="2115"/>
                  <a:pt x="17255" y="2074"/>
                  <a:pt x="17255" y="2074"/>
                </a:cubicBezTo>
                <a:cubicBezTo>
                  <a:pt x="17255" y="2074"/>
                  <a:pt x="17134" y="2094"/>
                  <a:pt x="16923" y="2128"/>
                </a:cubicBezTo>
                <a:cubicBezTo>
                  <a:pt x="16817" y="2147"/>
                  <a:pt x="16691" y="2175"/>
                  <a:pt x="16544" y="2206"/>
                </a:cubicBezTo>
                <a:cubicBezTo>
                  <a:pt x="16470" y="2223"/>
                  <a:pt x="16395" y="2244"/>
                  <a:pt x="16313" y="2265"/>
                </a:cubicBezTo>
                <a:cubicBezTo>
                  <a:pt x="16272" y="2275"/>
                  <a:pt x="16230" y="2287"/>
                  <a:pt x="16188" y="2298"/>
                </a:cubicBezTo>
                <a:cubicBezTo>
                  <a:pt x="16145" y="2311"/>
                  <a:pt x="16102" y="2324"/>
                  <a:pt x="16059" y="2338"/>
                </a:cubicBezTo>
                <a:cubicBezTo>
                  <a:pt x="15971" y="2366"/>
                  <a:pt x="15877" y="2392"/>
                  <a:pt x="15784" y="2426"/>
                </a:cubicBezTo>
                <a:cubicBezTo>
                  <a:pt x="15692" y="2460"/>
                  <a:pt x="15594" y="2496"/>
                  <a:pt x="15495" y="2532"/>
                </a:cubicBezTo>
                <a:cubicBezTo>
                  <a:pt x="15398" y="2572"/>
                  <a:pt x="15297" y="2614"/>
                  <a:pt x="15195" y="2657"/>
                </a:cubicBezTo>
                <a:cubicBezTo>
                  <a:pt x="15095" y="2703"/>
                  <a:pt x="14992" y="2751"/>
                  <a:pt x="14888" y="2799"/>
                </a:cubicBezTo>
                <a:cubicBezTo>
                  <a:pt x="14786" y="2852"/>
                  <a:pt x="14682" y="2905"/>
                  <a:pt x="14578" y="2960"/>
                </a:cubicBezTo>
                <a:cubicBezTo>
                  <a:pt x="14476" y="3018"/>
                  <a:pt x="14370" y="3075"/>
                  <a:pt x="14269" y="3137"/>
                </a:cubicBezTo>
                <a:cubicBezTo>
                  <a:pt x="14063" y="3262"/>
                  <a:pt x="13859" y="3394"/>
                  <a:pt x="13664" y="3536"/>
                </a:cubicBezTo>
                <a:cubicBezTo>
                  <a:pt x="13466" y="3676"/>
                  <a:pt x="13279" y="3826"/>
                  <a:pt x="13097" y="3978"/>
                </a:cubicBezTo>
                <a:cubicBezTo>
                  <a:pt x="12917" y="4129"/>
                  <a:pt x="12745" y="4285"/>
                  <a:pt x="12586" y="4441"/>
                </a:cubicBezTo>
                <a:cubicBezTo>
                  <a:pt x="12424" y="4595"/>
                  <a:pt x="12278" y="4752"/>
                  <a:pt x="12140" y="4901"/>
                </a:cubicBezTo>
                <a:cubicBezTo>
                  <a:pt x="12005" y="5054"/>
                  <a:pt x="11879" y="5199"/>
                  <a:pt x="11770" y="5337"/>
                </a:cubicBezTo>
                <a:cubicBezTo>
                  <a:pt x="11726" y="5391"/>
                  <a:pt x="11685" y="5443"/>
                  <a:pt x="11646" y="5494"/>
                </a:cubicBezTo>
                <a:cubicBezTo>
                  <a:pt x="11543" y="4703"/>
                  <a:pt x="11658" y="3885"/>
                  <a:pt x="12168" y="3224"/>
                </a:cubicBezTo>
                <a:cubicBezTo>
                  <a:pt x="12168" y="3224"/>
                  <a:pt x="12168" y="3224"/>
                  <a:pt x="12168" y="3224"/>
                </a:cubicBezTo>
                <a:close/>
                <a:moveTo>
                  <a:pt x="1574" y="5896"/>
                </a:moveTo>
                <a:cubicBezTo>
                  <a:pt x="3204" y="5086"/>
                  <a:pt x="4588" y="4676"/>
                  <a:pt x="5693" y="4676"/>
                </a:cubicBezTo>
                <a:cubicBezTo>
                  <a:pt x="7220" y="4676"/>
                  <a:pt x="7937" y="5497"/>
                  <a:pt x="8273" y="6270"/>
                </a:cubicBezTo>
                <a:cubicBezTo>
                  <a:pt x="8225" y="6247"/>
                  <a:pt x="8175" y="6223"/>
                  <a:pt x="8123" y="6200"/>
                </a:cubicBezTo>
                <a:cubicBezTo>
                  <a:pt x="7625" y="5968"/>
                  <a:pt x="6931" y="5715"/>
                  <a:pt x="6205" y="5576"/>
                </a:cubicBezTo>
                <a:cubicBezTo>
                  <a:pt x="6024" y="5540"/>
                  <a:pt x="5841" y="5512"/>
                  <a:pt x="5661" y="5490"/>
                </a:cubicBezTo>
                <a:cubicBezTo>
                  <a:pt x="5571" y="5479"/>
                  <a:pt x="5481" y="5472"/>
                  <a:pt x="5393" y="5463"/>
                </a:cubicBezTo>
                <a:cubicBezTo>
                  <a:pt x="5305" y="5458"/>
                  <a:pt x="5217" y="5453"/>
                  <a:pt x="5131" y="5447"/>
                </a:cubicBezTo>
                <a:cubicBezTo>
                  <a:pt x="5045" y="5445"/>
                  <a:pt x="4960" y="5444"/>
                  <a:pt x="4878" y="5443"/>
                </a:cubicBezTo>
                <a:cubicBezTo>
                  <a:pt x="4795" y="5444"/>
                  <a:pt x="4714" y="5445"/>
                  <a:pt x="4636" y="5447"/>
                </a:cubicBezTo>
                <a:cubicBezTo>
                  <a:pt x="4480" y="5456"/>
                  <a:pt x="4333" y="5465"/>
                  <a:pt x="4198" y="5481"/>
                </a:cubicBezTo>
                <a:cubicBezTo>
                  <a:pt x="4131" y="5488"/>
                  <a:pt x="4067" y="5497"/>
                  <a:pt x="4006" y="5508"/>
                </a:cubicBezTo>
                <a:cubicBezTo>
                  <a:pt x="3946" y="5517"/>
                  <a:pt x="3888" y="5525"/>
                  <a:pt x="3835" y="5534"/>
                </a:cubicBezTo>
                <a:cubicBezTo>
                  <a:pt x="3728" y="5556"/>
                  <a:pt x="3635" y="5573"/>
                  <a:pt x="3560" y="5592"/>
                </a:cubicBezTo>
                <a:cubicBezTo>
                  <a:pt x="3411" y="5629"/>
                  <a:pt x="3325" y="5651"/>
                  <a:pt x="3325" y="5651"/>
                </a:cubicBezTo>
                <a:cubicBezTo>
                  <a:pt x="3325" y="5651"/>
                  <a:pt x="3414" y="5645"/>
                  <a:pt x="3568" y="5634"/>
                </a:cubicBezTo>
                <a:cubicBezTo>
                  <a:pt x="3645" y="5630"/>
                  <a:pt x="3740" y="5630"/>
                  <a:pt x="3846" y="5628"/>
                </a:cubicBezTo>
                <a:cubicBezTo>
                  <a:pt x="3900" y="5628"/>
                  <a:pt x="3956" y="5630"/>
                  <a:pt x="4016" y="5631"/>
                </a:cubicBezTo>
                <a:cubicBezTo>
                  <a:pt x="4076" y="5633"/>
                  <a:pt x="4138" y="5635"/>
                  <a:pt x="4204" y="5641"/>
                </a:cubicBezTo>
                <a:cubicBezTo>
                  <a:pt x="4334" y="5648"/>
                  <a:pt x="4474" y="5664"/>
                  <a:pt x="4621" y="5683"/>
                </a:cubicBezTo>
                <a:cubicBezTo>
                  <a:pt x="4694" y="5695"/>
                  <a:pt x="4769" y="5706"/>
                  <a:pt x="4845" y="5719"/>
                </a:cubicBezTo>
                <a:cubicBezTo>
                  <a:pt x="4920" y="5734"/>
                  <a:pt x="4997" y="5750"/>
                  <a:pt x="5076" y="5766"/>
                </a:cubicBezTo>
                <a:cubicBezTo>
                  <a:pt x="5153" y="5785"/>
                  <a:pt x="5231" y="5804"/>
                  <a:pt x="5310" y="5823"/>
                </a:cubicBezTo>
                <a:cubicBezTo>
                  <a:pt x="5389" y="5846"/>
                  <a:pt x="5468" y="5867"/>
                  <a:pt x="5547" y="5892"/>
                </a:cubicBezTo>
                <a:cubicBezTo>
                  <a:pt x="5704" y="5941"/>
                  <a:pt x="5862" y="5995"/>
                  <a:pt x="6015" y="6057"/>
                </a:cubicBezTo>
                <a:cubicBezTo>
                  <a:pt x="6632" y="6298"/>
                  <a:pt x="7185" y="6634"/>
                  <a:pt x="7563" y="6910"/>
                </a:cubicBezTo>
                <a:cubicBezTo>
                  <a:pt x="7753" y="7048"/>
                  <a:pt x="7902" y="7171"/>
                  <a:pt x="8001" y="7256"/>
                </a:cubicBezTo>
                <a:cubicBezTo>
                  <a:pt x="8015" y="7270"/>
                  <a:pt x="8029" y="7282"/>
                  <a:pt x="8042" y="7294"/>
                </a:cubicBezTo>
                <a:cubicBezTo>
                  <a:pt x="7458" y="7488"/>
                  <a:pt x="6855" y="7587"/>
                  <a:pt x="6240" y="7587"/>
                </a:cubicBezTo>
                <a:cubicBezTo>
                  <a:pt x="4196" y="7587"/>
                  <a:pt x="2428" y="6516"/>
                  <a:pt x="1574" y="5896"/>
                </a:cubicBezTo>
                <a:cubicBezTo>
                  <a:pt x="1574" y="5896"/>
                  <a:pt x="1574" y="5896"/>
                  <a:pt x="1574" y="5896"/>
                </a:cubicBezTo>
                <a:close/>
                <a:moveTo>
                  <a:pt x="19487" y="4492"/>
                </a:moveTo>
                <a:cubicBezTo>
                  <a:pt x="20924" y="2767"/>
                  <a:pt x="21493" y="1056"/>
                  <a:pt x="21517" y="985"/>
                </a:cubicBezTo>
                <a:cubicBezTo>
                  <a:pt x="21582" y="784"/>
                  <a:pt x="21540" y="569"/>
                  <a:pt x="21402" y="397"/>
                </a:cubicBezTo>
                <a:cubicBezTo>
                  <a:pt x="21262" y="225"/>
                  <a:pt x="21042" y="116"/>
                  <a:pt x="20799" y="98"/>
                </a:cubicBezTo>
                <a:cubicBezTo>
                  <a:pt x="19950" y="33"/>
                  <a:pt x="19137" y="0"/>
                  <a:pt x="18388" y="0"/>
                </a:cubicBezTo>
                <a:cubicBezTo>
                  <a:pt x="14607" y="0"/>
                  <a:pt x="12054" y="825"/>
                  <a:pt x="10798" y="2451"/>
                </a:cubicBezTo>
                <a:cubicBezTo>
                  <a:pt x="9486" y="4149"/>
                  <a:pt x="10017" y="6170"/>
                  <a:pt x="10428" y="7184"/>
                </a:cubicBezTo>
                <a:cubicBezTo>
                  <a:pt x="10427" y="7185"/>
                  <a:pt x="10427" y="7186"/>
                  <a:pt x="10426" y="7187"/>
                </a:cubicBezTo>
                <a:cubicBezTo>
                  <a:pt x="10174" y="7011"/>
                  <a:pt x="9908" y="6874"/>
                  <a:pt x="9659" y="6774"/>
                </a:cubicBezTo>
                <a:cubicBezTo>
                  <a:pt x="9325" y="5228"/>
                  <a:pt x="8146" y="3659"/>
                  <a:pt x="5693" y="3659"/>
                </a:cubicBezTo>
                <a:cubicBezTo>
                  <a:pt x="4212" y="3659"/>
                  <a:pt x="2390" y="4239"/>
                  <a:pt x="276" y="5381"/>
                </a:cubicBezTo>
                <a:cubicBezTo>
                  <a:pt x="128" y="5462"/>
                  <a:pt x="27" y="5595"/>
                  <a:pt x="4" y="5744"/>
                </a:cubicBezTo>
                <a:cubicBezTo>
                  <a:pt x="-18" y="5894"/>
                  <a:pt x="38" y="6045"/>
                  <a:pt x="158" y="6155"/>
                </a:cubicBezTo>
                <a:cubicBezTo>
                  <a:pt x="267" y="6256"/>
                  <a:pt x="2851" y="8603"/>
                  <a:pt x="6240" y="8603"/>
                </a:cubicBezTo>
                <a:cubicBezTo>
                  <a:pt x="7081" y="8603"/>
                  <a:pt x="7899" y="8457"/>
                  <a:pt x="8684" y="8168"/>
                </a:cubicBezTo>
                <a:cubicBezTo>
                  <a:pt x="8891" y="8230"/>
                  <a:pt x="9481" y="8450"/>
                  <a:pt x="9654" y="8933"/>
                </a:cubicBezTo>
                <a:cubicBezTo>
                  <a:pt x="9500" y="9508"/>
                  <a:pt x="9404" y="10140"/>
                  <a:pt x="9368" y="10810"/>
                </a:cubicBezTo>
                <a:lnTo>
                  <a:pt x="1881" y="10810"/>
                </a:lnTo>
                <a:cubicBezTo>
                  <a:pt x="1372" y="10810"/>
                  <a:pt x="959" y="11163"/>
                  <a:pt x="959" y="11599"/>
                </a:cubicBezTo>
                <a:lnTo>
                  <a:pt x="959" y="12422"/>
                </a:lnTo>
                <a:cubicBezTo>
                  <a:pt x="959" y="12857"/>
                  <a:pt x="1372" y="13210"/>
                  <a:pt x="1881" y="13210"/>
                </a:cubicBezTo>
                <a:lnTo>
                  <a:pt x="2509" y="13210"/>
                </a:lnTo>
                <a:lnTo>
                  <a:pt x="3828" y="20926"/>
                </a:lnTo>
                <a:cubicBezTo>
                  <a:pt x="3893" y="21313"/>
                  <a:pt x="4282" y="21600"/>
                  <a:pt x="4741" y="21600"/>
                </a:cubicBezTo>
                <a:lnTo>
                  <a:pt x="16580" y="21600"/>
                </a:lnTo>
                <a:cubicBezTo>
                  <a:pt x="17038" y="21600"/>
                  <a:pt x="17427" y="21313"/>
                  <a:pt x="17493" y="20926"/>
                </a:cubicBezTo>
                <a:lnTo>
                  <a:pt x="18811" y="13210"/>
                </a:lnTo>
                <a:lnTo>
                  <a:pt x="19439" y="13210"/>
                </a:lnTo>
                <a:cubicBezTo>
                  <a:pt x="19949" y="13210"/>
                  <a:pt x="20362" y="12857"/>
                  <a:pt x="20362" y="12422"/>
                </a:cubicBezTo>
                <a:lnTo>
                  <a:pt x="20362" y="11599"/>
                </a:lnTo>
                <a:cubicBezTo>
                  <a:pt x="20362" y="11163"/>
                  <a:pt x="19949" y="10810"/>
                  <a:pt x="19439" y="10810"/>
                </a:cubicBezTo>
                <a:lnTo>
                  <a:pt x="11245" y="10810"/>
                </a:lnTo>
                <a:cubicBezTo>
                  <a:pt x="11316" y="9627"/>
                  <a:pt x="11601" y="8673"/>
                  <a:pt x="11994" y="8073"/>
                </a:cubicBezTo>
                <a:cubicBezTo>
                  <a:pt x="14962" y="8052"/>
                  <a:pt x="17551" y="6814"/>
                  <a:pt x="19487" y="4492"/>
                </a:cubicBezTo>
                <a:cubicBezTo>
                  <a:pt x="19487" y="4492"/>
                  <a:pt x="19487" y="4492"/>
                  <a:pt x="19487" y="449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6363" name="Shape 16363"/>
          <p:cNvSpPr/>
          <p:nvPr/>
        </p:nvSpPr>
        <p:spPr>
          <a:xfrm>
            <a:off x="6632637" y="2766603"/>
            <a:ext cx="423873" cy="37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42" y="10633"/>
                </a:moveTo>
                <a:lnTo>
                  <a:pt x="9785" y="10716"/>
                </a:lnTo>
                <a:lnTo>
                  <a:pt x="10006" y="11930"/>
                </a:lnTo>
                <a:lnTo>
                  <a:pt x="10412" y="13353"/>
                </a:lnTo>
                <a:lnTo>
                  <a:pt x="11040" y="14860"/>
                </a:lnTo>
                <a:lnTo>
                  <a:pt x="11926" y="16535"/>
                </a:lnTo>
                <a:lnTo>
                  <a:pt x="13108" y="18335"/>
                </a:lnTo>
                <a:lnTo>
                  <a:pt x="13218" y="18544"/>
                </a:lnTo>
                <a:lnTo>
                  <a:pt x="13218" y="19507"/>
                </a:lnTo>
                <a:lnTo>
                  <a:pt x="13108" y="20260"/>
                </a:lnTo>
                <a:lnTo>
                  <a:pt x="12960" y="20847"/>
                </a:lnTo>
                <a:lnTo>
                  <a:pt x="12775" y="21223"/>
                </a:lnTo>
                <a:lnTo>
                  <a:pt x="12554" y="21558"/>
                </a:lnTo>
                <a:lnTo>
                  <a:pt x="12480" y="21600"/>
                </a:lnTo>
                <a:lnTo>
                  <a:pt x="11778" y="21600"/>
                </a:lnTo>
                <a:lnTo>
                  <a:pt x="11077" y="21349"/>
                </a:lnTo>
                <a:lnTo>
                  <a:pt x="10412" y="20847"/>
                </a:lnTo>
                <a:lnTo>
                  <a:pt x="9785" y="20177"/>
                </a:lnTo>
                <a:lnTo>
                  <a:pt x="9231" y="19507"/>
                </a:lnTo>
                <a:lnTo>
                  <a:pt x="8714" y="18795"/>
                </a:lnTo>
                <a:lnTo>
                  <a:pt x="8308" y="18084"/>
                </a:lnTo>
                <a:lnTo>
                  <a:pt x="7975" y="17498"/>
                </a:lnTo>
                <a:lnTo>
                  <a:pt x="7791" y="17121"/>
                </a:lnTo>
                <a:lnTo>
                  <a:pt x="7754" y="16995"/>
                </a:lnTo>
                <a:lnTo>
                  <a:pt x="7458" y="15572"/>
                </a:lnTo>
                <a:lnTo>
                  <a:pt x="7348" y="14358"/>
                </a:lnTo>
                <a:lnTo>
                  <a:pt x="7422" y="13395"/>
                </a:lnTo>
                <a:lnTo>
                  <a:pt x="7569" y="12558"/>
                </a:lnTo>
                <a:lnTo>
                  <a:pt x="7791" y="11930"/>
                </a:lnTo>
                <a:lnTo>
                  <a:pt x="8086" y="11470"/>
                </a:lnTo>
                <a:lnTo>
                  <a:pt x="8308" y="11093"/>
                </a:lnTo>
                <a:lnTo>
                  <a:pt x="8603" y="10884"/>
                </a:lnTo>
                <a:lnTo>
                  <a:pt x="8751" y="10758"/>
                </a:lnTo>
                <a:lnTo>
                  <a:pt x="8825" y="10716"/>
                </a:lnTo>
                <a:lnTo>
                  <a:pt x="9342" y="10633"/>
                </a:lnTo>
                <a:close/>
                <a:moveTo>
                  <a:pt x="10117" y="9251"/>
                </a:moveTo>
                <a:lnTo>
                  <a:pt x="11040" y="10256"/>
                </a:lnTo>
                <a:lnTo>
                  <a:pt x="11705" y="11428"/>
                </a:lnTo>
                <a:lnTo>
                  <a:pt x="12148" y="12642"/>
                </a:lnTo>
                <a:lnTo>
                  <a:pt x="12554" y="13856"/>
                </a:lnTo>
                <a:lnTo>
                  <a:pt x="12738" y="14944"/>
                </a:lnTo>
                <a:lnTo>
                  <a:pt x="12886" y="15907"/>
                </a:lnTo>
                <a:lnTo>
                  <a:pt x="12960" y="16660"/>
                </a:lnTo>
                <a:lnTo>
                  <a:pt x="12960" y="17372"/>
                </a:lnTo>
                <a:lnTo>
                  <a:pt x="11889" y="15781"/>
                </a:lnTo>
                <a:lnTo>
                  <a:pt x="11151" y="14233"/>
                </a:lnTo>
                <a:lnTo>
                  <a:pt x="10634" y="12893"/>
                </a:lnTo>
                <a:lnTo>
                  <a:pt x="10302" y="11679"/>
                </a:lnTo>
                <a:lnTo>
                  <a:pt x="10191" y="10633"/>
                </a:lnTo>
                <a:lnTo>
                  <a:pt x="10117" y="9879"/>
                </a:lnTo>
                <a:lnTo>
                  <a:pt x="10117" y="9251"/>
                </a:lnTo>
                <a:close/>
                <a:moveTo>
                  <a:pt x="15138" y="8833"/>
                </a:moveTo>
                <a:lnTo>
                  <a:pt x="16062" y="8958"/>
                </a:lnTo>
                <a:lnTo>
                  <a:pt x="17022" y="9293"/>
                </a:lnTo>
                <a:lnTo>
                  <a:pt x="17871" y="9795"/>
                </a:lnTo>
                <a:lnTo>
                  <a:pt x="18646" y="10633"/>
                </a:lnTo>
                <a:lnTo>
                  <a:pt x="18757" y="10716"/>
                </a:lnTo>
                <a:lnTo>
                  <a:pt x="19015" y="11009"/>
                </a:lnTo>
                <a:lnTo>
                  <a:pt x="19274" y="11470"/>
                </a:lnTo>
                <a:lnTo>
                  <a:pt x="19606" y="12098"/>
                </a:lnTo>
                <a:lnTo>
                  <a:pt x="19975" y="12893"/>
                </a:lnTo>
                <a:lnTo>
                  <a:pt x="20123" y="13856"/>
                </a:lnTo>
                <a:lnTo>
                  <a:pt x="20123" y="14860"/>
                </a:lnTo>
                <a:lnTo>
                  <a:pt x="19975" y="16074"/>
                </a:lnTo>
                <a:lnTo>
                  <a:pt x="19458" y="17372"/>
                </a:lnTo>
                <a:lnTo>
                  <a:pt x="19385" y="17581"/>
                </a:lnTo>
                <a:lnTo>
                  <a:pt x="19237" y="17874"/>
                </a:lnTo>
                <a:lnTo>
                  <a:pt x="19015" y="18419"/>
                </a:lnTo>
                <a:lnTo>
                  <a:pt x="18720" y="18963"/>
                </a:lnTo>
                <a:lnTo>
                  <a:pt x="18388" y="19549"/>
                </a:lnTo>
                <a:lnTo>
                  <a:pt x="18018" y="20009"/>
                </a:lnTo>
                <a:lnTo>
                  <a:pt x="17982" y="20051"/>
                </a:lnTo>
                <a:lnTo>
                  <a:pt x="17908" y="20260"/>
                </a:lnTo>
                <a:lnTo>
                  <a:pt x="17760" y="20470"/>
                </a:lnTo>
                <a:lnTo>
                  <a:pt x="17465" y="20721"/>
                </a:lnTo>
                <a:lnTo>
                  <a:pt x="17206" y="20847"/>
                </a:lnTo>
                <a:lnTo>
                  <a:pt x="16800" y="20888"/>
                </a:lnTo>
                <a:lnTo>
                  <a:pt x="16283" y="20847"/>
                </a:lnTo>
                <a:lnTo>
                  <a:pt x="15729" y="20595"/>
                </a:lnTo>
                <a:lnTo>
                  <a:pt x="15102" y="20009"/>
                </a:lnTo>
                <a:lnTo>
                  <a:pt x="14991" y="19926"/>
                </a:lnTo>
                <a:lnTo>
                  <a:pt x="14769" y="19674"/>
                </a:lnTo>
                <a:lnTo>
                  <a:pt x="14363" y="19340"/>
                </a:lnTo>
                <a:lnTo>
                  <a:pt x="13403" y="18251"/>
                </a:lnTo>
                <a:lnTo>
                  <a:pt x="13403" y="17372"/>
                </a:lnTo>
                <a:lnTo>
                  <a:pt x="13329" y="16493"/>
                </a:lnTo>
                <a:lnTo>
                  <a:pt x="13182" y="15321"/>
                </a:lnTo>
                <a:lnTo>
                  <a:pt x="12886" y="13981"/>
                </a:lnTo>
                <a:lnTo>
                  <a:pt x="12480" y="12558"/>
                </a:lnTo>
                <a:lnTo>
                  <a:pt x="11926" y="11093"/>
                </a:lnTo>
                <a:lnTo>
                  <a:pt x="11151" y="9670"/>
                </a:lnTo>
                <a:lnTo>
                  <a:pt x="11298" y="9628"/>
                </a:lnTo>
                <a:lnTo>
                  <a:pt x="11483" y="9502"/>
                </a:lnTo>
                <a:lnTo>
                  <a:pt x="11631" y="9419"/>
                </a:lnTo>
                <a:lnTo>
                  <a:pt x="11778" y="9419"/>
                </a:lnTo>
                <a:lnTo>
                  <a:pt x="12148" y="9293"/>
                </a:lnTo>
                <a:lnTo>
                  <a:pt x="12738" y="9126"/>
                </a:lnTo>
                <a:lnTo>
                  <a:pt x="13403" y="8916"/>
                </a:lnTo>
                <a:lnTo>
                  <a:pt x="14252" y="8833"/>
                </a:lnTo>
                <a:lnTo>
                  <a:pt x="15138" y="8833"/>
                </a:lnTo>
                <a:close/>
                <a:moveTo>
                  <a:pt x="1182" y="3767"/>
                </a:moveTo>
                <a:lnTo>
                  <a:pt x="1883" y="3935"/>
                </a:lnTo>
                <a:lnTo>
                  <a:pt x="2732" y="4186"/>
                </a:lnTo>
                <a:lnTo>
                  <a:pt x="3582" y="4563"/>
                </a:lnTo>
                <a:lnTo>
                  <a:pt x="4468" y="5023"/>
                </a:lnTo>
                <a:lnTo>
                  <a:pt x="6166" y="6028"/>
                </a:lnTo>
                <a:lnTo>
                  <a:pt x="6831" y="6530"/>
                </a:lnTo>
                <a:lnTo>
                  <a:pt x="7458" y="6907"/>
                </a:lnTo>
                <a:lnTo>
                  <a:pt x="7865" y="7242"/>
                </a:lnTo>
                <a:lnTo>
                  <a:pt x="8049" y="7367"/>
                </a:lnTo>
                <a:lnTo>
                  <a:pt x="8714" y="8079"/>
                </a:lnTo>
                <a:lnTo>
                  <a:pt x="9342" y="8791"/>
                </a:lnTo>
                <a:lnTo>
                  <a:pt x="9342" y="9377"/>
                </a:lnTo>
                <a:lnTo>
                  <a:pt x="9452" y="10130"/>
                </a:lnTo>
                <a:lnTo>
                  <a:pt x="9231" y="10047"/>
                </a:lnTo>
                <a:lnTo>
                  <a:pt x="9046" y="10047"/>
                </a:lnTo>
                <a:lnTo>
                  <a:pt x="8382" y="10214"/>
                </a:lnTo>
                <a:lnTo>
                  <a:pt x="8271" y="10256"/>
                </a:lnTo>
                <a:lnTo>
                  <a:pt x="8086" y="10381"/>
                </a:lnTo>
                <a:lnTo>
                  <a:pt x="7791" y="10633"/>
                </a:lnTo>
                <a:lnTo>
                  <a:pt x="7532" y="10967"/>
                </a:lnTo>
                <a:lnTo>
                  <a:pt x="7237" y="11428"/>
                </a:lnTo>
                <a:lnTo>
                  <a:pt x="6942" y="12056"/>
                </a:lnTo>
                <a:lnTo>
                  <a:pt x="6794" y="12809"/>
                </a:lnTo>
                <a:lnTo>
                  <a:pt x="6683" y="13772"/>
                </a:lnTo>
                <a:lnTo>
                  <a:pt x="6720" y="14944"/>
                </a:lnTo>
                <a:lnTo>
                  <a:pt x="6905" y="16284"/>
                </a:lnTo>
                <a:lnTo>
                  <a:pt x="6092" y="15656"/>
                </a:lnTo>
                <a:lnTo>
                  <a:pt x="5317" y="14944"/>
                </a:lnTo>
                <a:lnTo>
                  <a:pt x="4689" y="14233"/>
                </a:lnTo>
                <a:lnTo>
                  <a:pt x="4135" y="13521"/>
                </a:lnTo>
                <a:lnTo>
                  <a:pt x="3729" y="12935"/>
                </a:lnTo>
                <a:lnTo>
                  <a:pt x="3397" y="12558"/>
                </a:lnTo>
                <a:lnTo>
                  <a:pt x="3286" y="12391"/>
                </a:lnTo>
                <a:lnTo>
                  <a:pt x="2363" y="10842"/>
                </a:lnTo>
                <a:lnTo>
                  <a:pt x="1662" y="9502"/>
                </a:lnTo>
                <a:lnTo>
                  <a:pt x="1034" y="8330"/>
                </a:lnTo>
                <a:lnTo>
                  <a:pt x="628" y="7326"/>
                </a:lnTo>
                <a:lnTo>
                  <a:pt x="295" y="6530"/>
                </a:lnTo>
                <a:lnTo>
                  <a:pt x="111" y="5819"/>
                </a:lnTo>
                <a:lnTo>
                  <a:pt x="0" y="5316"/>
                </a:lnTo>
                <a:lnTo>
                  <a:pt x="0" y="4856"/>
                </a:lnTo>
                <a:lnTo>
                  <a:pt x="74" y="4563"/>
                </a:lnTo>
                <a:lnTo>
                  <a:pt x="111" y="4353"/>
                </a:lnTo>
                <a:lnTo>
                  <a:pt x="222" y="4228"/>
                </a:lnTo>
                <a:lnTo>
                  <a:pt x="295" y="4186"/>
                </a:lnTo>
                <a:lnTo>
                  <a:pt x="332" y="4102"/>
                </a:lnTo>
                <a:lnTo>
                  <a:pt x="443" y="3977"/>
                </a:lnTo>
                <a:lnTo>
                  <a:pt x="665" y="3935"/>
                </a:lnTo>
                <a:lnTo>
                  <a:pt x="1182" y="3767"/>
                </a:lnTo>
                <a:close/>
                <a:moveTo>
                  <a:pt x="19163" y="0"/>
                </a:moveTo>
                <a:lnTo>
                  <a:pt x="19717" y="209"/>
                </a:lnTo>
                <a:lnTo>
                  <a:pt x="20234" y="502"/>
                </a:lnTo>
                <a:lnTo>
                  <a:pt x="20566" y="963"/>
                </a:lnTo>
                <a:lnTo>
                  <a:pt x="20862" y="1549"/>
                </a:lnTo>
                <a:lnTo>
                  <a:pt x="21083" y="2135"/>
                </a:lnTo>
                <a:lnTo>
                  <a:pt x="21268" y="2679"/>
                </a:lnTo>
                <a:lnTo>
                  <a:pt x="21378" y="3223"/>
                </a:lnTo>
                <a:lnTo>
                  <a:pt x="21415" y="3642"/>
                </a:lnTo>
                <a:lnTo>
                  <a:pt x="21415" y="3935"/>
                </a:lnTo>
                <a:lnTo>
                  <a:pt x="21489" y="4060"/>
                </a:lnTo>
                <a:lnTo>
                  <a:pt x="21600" y="4814"/>
                </a:lnTo>
                <a:lnTo>
                  <a:pt x="21600" y="5777"/>
                </a:lnTo>
                <a:lnTo>
                  <a:pt x="21526" y="6781"/>
                </a:lnTo>
                <a:lnTo>
                  <a:pt x="21489" y="7870"/>
                </a:lnTo>
                <a:lnTo>
                  <a:pt x="21305" y="8916"/>
                </a:lnTo>
                <a:lnTo>
                  <a:pt x="21194" y="9879"/>
                </a:lnTo>
                <a:lnTo>
                  <a:pt x="21046" y="10758"/>
                </a:lnTo>
                <a:lnTo>
                  <a:pt x="20935" y="11428"/>
                </a:lnTo>
                <a:lnTo>
                  <a:pt x="20862" y="11847"/>
                </a:lnTo>
                <a:lnTo>
                  <a:pt x="20788" y="12056"/>
                </a:lnTo>
                <a:lnTo>
                  <a:pt x="20751" y="12516"/>
                </a:lnTo>
                <a:lnTo>
                  <a:pt x="20640" y="12893"/>
                </a:lnTo>
                <a:lnTo>
                  <a:pt x="20345" y="12056"/>
                </a:lnTo>
                <a:lnTo>
                  <a:pt x="20086" y="11428"/>
                </a:lnTo>
                <a:lnTo>
                  <a:pt x="19717" y="10884"/>
                </a:lnTo>
                <a:lnTo>
                  <a:pt x="19458" y="10507"/>
                </a:lnTo>
                <a:lnTo>
                  <a:pt x="19274" y="10256"/>
                </a:lnTo>
                <a:lnTo>
                  <a:pt x="19163" y="10130"/>
                </a:lnTo>
                <a:lnTo>
                  <a:pt x="18314" y="9293"/>
                </a:lnTo>
                <a:lnTo>
                  <a:pt x="17354" y="8665"/>
                </a:lnTo>
                <a:lnTo>
                  <a:pt x="16172" y="8288"/>
                </a:lnTo>
                <a:lnTo>
                  <a:pt x="14880" y="8163"/>
                </a:lnTo>
                <a:lnTo>
                  <a:pt x="13957" y="8205"/>
                </a:lnTo>
                <a:lnTo>
                  <a:pt x="13182" y="8288"/>
                </a:lnTo>
                <a:lnTo>
                  <a:pt x="12480" y="8456"/>
                </a:lnTo>
                <a:lnTo>
                  <a:pt x="11594" y="8791"/>
                </a:lnTo>
                <a:lnTo>
                  <a:pt x="11483" y="8791"/>
                </a:lnTo>
                <a:lnTo>
                  <a:pt x="11262" y="8833"/>
                </a:lnTo>
                <a:lnTo>
                  <a:pt x="11040" y="8958"/>
                </a:lnTo>
                <a:lnTo>
                  <a:pt x="10818" y="9126"/>
                </a:lnTo>
                <a:lnTo>
                  <a:pt x="10338" y="8540"/>
                </a:lnTo>
                <a:lnTo>
                  <a:pt x="10745" y="7953"/>
                </a:lnTo>
                <a:lnTo>
                  <a:pt x="11262" y="7200"/>
                </a:lnTo>
                <a:lnTo>
                  <a:pt x="11889" y="6237"/>
                </a:lnTo>
                <a:lnTo>
                  <a:pt x="13440" y="4060"/>
                </a:lnTo>
                <a:lnTo>
                  <a:pt x="14363" y="2972"/>
                </a:lnTo>
                <a:lnTo>
                  <a:pt x="15138" y="2135"/>
                </a:lnTo>
                <a:lnTo>
                  <a:pt x="15840" y="1465"/>
                </a:lnTo>
                <a:lnTo>
                  <a:pt x="16357" y="1088"/>
                </a:lnTo>
                <a:lnTo>
                  <a:pt x="16800" y="753"/>
                </a:lnTo>
                <a:lnTo>
                  <a:pt x="17686" y="251"/>
                </a:lnTo>
                <a:lnTo>
                  <a:pt x="18498" y="0"/>
                </a:lnTo>
                <a:lnTo>
                  <a:pt x="1916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tIns="22860" rIns="22860" bIns="22860"/>
          <a:lstStyle/>
          <a:p>
            <a:pPr algn="l" defTabSz="3429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sp>
        <p:nvSpPr>
          <p:cNvPr id="16364" name="Shape 16364"/>
          <p:cNvSpPr/>
          <p:nvPr/>
        </p:nvSpPr>
        <p:spPr>
          <a:xfrm>
            <a:off x="5976513" y="5978975"/>
            <a:ext cx="1004405" cy="8767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014" y="21600"/>
                </a:lnTo>
                <a:lnTo>
                  <a:pt x="21600" y="21600"/>
                </a:lnTo>
                <a:lnTo>
                  <a:pt x="10927" y="5810"/>
                </a:lnTo>
                <a:lnTo>
                  <a:pt x="0" y="0"/>
                </a:lnTo>
                <a:close/>
              </a:path>
            </a:pathLst>
          </a:custGeom>
          <a:solidFill>
            <a:srgbClr val="212935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5"/>
          </a:p>
        </p:txBody>
      </p:sp>
      <p:sp>
        <p:nvSpPr>
          <p:cNvPr id="16365" name="Shape 16365"/>
          <p:cNvSpPr/>
          <p:nvPr/>
        </p:nvSpPr>
        <p:spPr>
          <a:xfrm>
            <a:off x="5527653" y="2387613"/>
            <a:ext cx="1348111" cy="3824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703" h="21500" extrusionOk="0">
                <a:moveTo>
                  <a:pt x="9184" y="4"/>
                </a:moveTo>
                <a:cubicBezTo>
                  <a:pt x="9011" y="19"/>
                  <a:pt x="8808" y="72"/>
                  <a:pt x="8576" y="175"/>
                </a:cubicBezTo>
                <a:lnTo>
                  <a:pt x="8460" y="2399"/>
                </a:lnTo>
                <a:cubicBezTo>
                  <a:pt x="6763" y="1814"/>
                  <a:pt x="5024" y="1936"/>
                  <a:pt x="5925" y="2089"/>
                </a:cubicBezTo>
                <a:cubicBezTo>
                  <a:pt x="7380" y="2279"/>
                  <a:pt x="8080" y="2543"/>
                  <a:pt x="8444" y="2749"/>
                </a:cubicBezTo>
                <a:lnTo>
                  <a:pt x="8254" y="6496"/>
                </a:lnTo>
                <a:cubicBezTo>
                  <a:pt x="4631" y="5137"/>
                  <a:pt x="719" y="5414"/>
                  <a:pt x="2648" y="5743"/>
                </a:cubicBezTo>
                <a:cubicBezTo>
                  <a:pt x="6103" y="6193"/>
                  <a:pt x="7585" y="6866"/>
                  <a:pt x="8212" y="7299"/>
                </a:cubicBezTo>
                <a:lnTo>
                  <a:pt x="7904" y="13422"/>
                </a:lnTo>
                <a:cubicBezTo>
                  <a:pt x="6814" y="13020"/>
                  <a:pt x="5710" y="12736"/>
                  <a:pt x="4683" y="12533"/>
                </a:cubicBezTo>
                <a:cubicBezTo>
                  <a:pt x="4692" y="12497"/>
                  <a:pt x="4705" y="12461"/>
                  <a:pt x="4680" y="12426"/>
                </a:cubicBezTo>
                <a:cubicBezTo>
                  <a:pt x="3339" y="11513"/>
                  <a:pt x="1184" y="11467"/>
                  <a:pt x="2043" y="11709"/>
                </a:cubicBezTo>
                <a:cubicBezTo>
                  <a:pt x="3058" y="11945"/>
                  <a:pt x="3609" y="12190"/>
                  <a:pt x="3923" y="12395"/>
                </a:cubicBezTo>
                <a:cubicBezTo>
                  <a:pt x="913" y="11904"/>
                  <a:pt x="-1115" y="12171"/>
                  <a:pt x="666" y="12474"/>
                </a:cubicBezTo>
                <a:cubicBezTo>
                  <a:pt x="1888" y="12633"/>
                  <a:pt x="2908" y="12814"/>
                  <a:pt x="3783" y="13004"/>
                </a:cubicBezTo>
                <a:cubicBezTo>
                  <a:pt x="1951" y="13149"/>
                  <a:pt x="1186" y="13635"/>
                  <a:pt x="1996" y="13493"/>
                </a:cubicBezTo>
                <a:cubicBezTo>
                  <a:pt x="3148" y="13240"/>
                  <a:pt x="4035" y="13191"/>
                  <a:pt x="4642" y="13206"/>
                </a:cubicBezTo>
                <a:cubicBezTo>
                  <a:pt x="6254" y="13617"/>
                  <a:pt x="7191" y="14045"/>
                  <a:pt x="7747" y="14389"/>
                </a:cubicBezTo>
                <a:cubicBezTo>
                  <a:pt x="7371" y="15941"/>
                  <a:pt x="6593" y="18707"/>
                  <a:pt x="6175" y="20177"/>
                </a:cubicBezTo>
                <a:cubicBezTo>
                  <a:pt x="8528" y="20673"/>
                  <a:pt x="10936" y="21177"/>
                  <a:pt x="13231" y="21500"/>
                </a:cubicBezTo>
                <a:cubicBezTo>
                  <a:pt x="13222" y="21490"/>
                  <a:pt x="13218" y="21481"/>
                  <a:pt x="13206" y="21471"/>
                </a:cubicBezTo>
                <a:cubicBezTo>
                  <a:pt x="12176" y="20533"/>
                  <a:pt x="11444" y="15770"/>
                  <a:pt x="11232" y="14659"/>
                </a:cubicBezTo>
                <a:lnTo>
                  <a:pt x="11089" y="13118"/>
                </a:lnTo>
                <a:cubicBezTo>
                  <a:pt x="12055" y="12558"/>
                  <a:pt x="14007" y="11805"/>
                  <a:pt x="18035" y="11280"/>
                </a:cubicBezTo>
                <a:cubicBezTo>
                  <a:pt x="20485" y="10863"/>
                  <a:pt x="15742" y="10514"/>
                  <a:pt x="11128" y="12117"/>
                </a:cubicBezTo>
                <a:cubicBezTo>
                  <a:pt x="11123" y="12088"/>
                  <a:pt x="10996" y="11295"/>
                  <a:pt x="10844" y="10238"/>
                </a:cubicBezTo>
                <a:lnTo>
                  <a:pt x="10451" y="5365"/>
                </a:lnTo>
                <a:cubicBezTo>
                  <a:pt x="10960" y="5045"/>
                  <a:pt x="12062" y="4588"/>
                  <a:pt x="14459" y="4276"/>
                </a:cubicBezTo>
                <a:cubicBezTo>
                  <a:pt x="15892" y="4032"/>
                  <a:pt x="12962" y="3840"/>
                  <a:pt x="10274" y="4866"/>
                </a:cubicBezTo>
                <a:cubicBezTo>
                  <a:pt x="10207" y="3721"/>
                  <a:pt x="10189" y="2611"/>
                  <a:pt x="10261" y="1690"/>
                </a:cubicBezTo>
                <a:cubicBezTo>
                  <a:pt x="10261" y="1690"/>
                  <a:pt x="10395" y="-100"/>
                  <a:pt x="9184" y="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5"/>
          </a:p>
        </p:txBody>
      </p:sp>
      <p:sp>
        <p:nvSpPr>
          <p:cNvPr id="16378" name="Shape 16378"/>
          <p:cNvSpPr/>
          <p:nvPr/>
        </p:nvSpPr>
        <p:spPr>
          <a:xfrm>
            <a:off x="9606413" y="1804493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1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  </a:t>
            </a:r>
            <a:endParaRPr sz="1465" dirty="0">
              <a:solidFill>
                <a:schemeClr val="accent1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and typesetting industry.</a:t>
            </a:r>
          </a:p>
        </p:txBody>
      </p:sp>
      <p:sp>
        <p:nvSpPr>
          <p:cNvPr id="16379" name="Shape 16379"/>
          <p:cNvSpPr/>
          <p:nvPr/>
        </p:nvSpPr>
        <p:spPr>
          <a:xfrm>
            <a:off x="8802157" y="1928455"/>
            <a:ext cx="477297" cy="477297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80" name="Shape 16380"/>
          <p:cNvSpPr/>
          <p:nvPr/>
        </p:nvSpPr>
        <p:spPr>
          <a:xfrm>
            <a:off x="8913707" y="2030307"/>
            <a:ext cx="366607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3AA5D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16381" name="Shape 16381"/>
          <p:cNvSpPr/>
          <p:nvPr/>
        </p:nvSpPr>
        <p:spPr>
          <a:xfrm>
            <a:off x="9606020" y="2616259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2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</a:t>
            </a:r>
            <a:endParaRPr sz="1465" dirty="0">
              <a:solidFill>
                <a:schemeClr val="accent2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sp>
        <p:nvSpPr>
          <p:cNvPr id="16382" name="Shape 16382"/>
          <p:cNvSpPr/>
          <p:nvPr/>
        </p:nvSpPr>
        <p:spPr>
          <a:xfrm>
            <a:off x="8802811" y="2714007"/>
            <a:ext cx="476251" cy="476251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83" name="Shape 16383"/>
          <p:cNvSpPr/>
          <p:nvPr/>
        </p:nvSpPr>
        <p:spPr>
          <a:xfrm>
            <a:off x="8913707" y="2807547"/>
            <a:ext cx="366607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02AF95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16384" name="Shape 16384"/>
          <p:cNvSpPr/>
          <p:nvPr/>
        </p:nvSpPr>
        <p:spPr>
          <a:xfrm>
            <a:off x="9606152" y="3428024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4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</a:t>
            </a:r>
            <a:endParaRPr sz="1465" dirty="0">
              <a:solidFill>
                <a:schemeClr val="accent4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sp>
        <p:nvSpPr>
          <p:cNvPr id="16385" name="Shape 16385"/>
          <p:cNvSpPr/>
          <p:nvPr/>
        </p:nvSpPr>
        <p:spPr>
          <a:xfrm>
            <a:off x="8802941" y="3499019"/>
            <a:ext cx="476251" cy="476251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86" name="Shape 16386"/>
          <p:cNvSpPr/>
          <p:nvPr/>
        </p:nvSpPr>
        <p:spPr>
          <a:xfrm>
            <a:off x="8913707" y="3605107"/>
            <a:ext cx="366607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FBAE17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16387" name="Shape 16387"/>
          <p:cNvSpPr/>
          <p:nvPr/>
        </p:nvSpPr>
        <p:spPr>
          <a:xfrm>
            <a:off x="9606283" y="4239751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5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</a:t>
            </a:r>
            <a:endParaRPr sz="1465" dirty="0">
              <a:solidFill>
                <a:schemeClr val="accent5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sp>
        <p:nvSpPr>
          <p:cNvPr id="16388" name="Shape 16388"/>
          <p:cNvSpPr/>
          <p:nvPr/>
        </p:nvSpPr>
        <p:spPr>
          <a:xfrm>
            <a:off x="8803073" y="4396041"/>
            <a:ext cx="476251" cy="476251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89" name="Shape 16389"/>
          <p:cNvSpPr/>
          <p:nvPr/>
        </p:nvSpPr>
        <p:spPr>
          <a:xfrm>
            <a:off x="8913707" y="4502573"/>
            <a:ext cx="364913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E32125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 dirty="0">
                <a:solidFill>
                  <a:schemeClr val="bg1">
                    <a:lumMod val="50000"/>
                  </a:schemeClr>
                </a:solidFill>
              </a:rPr>
              <a:t>04</a:t>
            </a:r>
          </a:p>
        </p:txBody>
      </p:sp>
      <p:grpSp>
        <p:nvGrpSpPr>
          <p:cNvPr id="16393" name="Group 16393"/>
          <p:cNvGrpSpPr/>
          <p:nvPr/>
        </p:nvGrpSpPr>
        <p:grpSpPr>
          <a:xfrm>
            <a:off x="3022657" y="5543217"/>
            <a:ext cx="6278344" cy="1953536"/>
            <a:chOff x="0" y="0"/>
            <a:chExt cx="12556688" cy="3907071"/>
          </a:xfrm>
        </p:grpSpPr>
        <p:sp>
          <p:nvSpPr>
            <p:cNvPr id="16390" name="Shape 16390"/>
            <p:cNvSpPr/>
            <p:nvPr/>
          </p:nvSpPr>
          <p:spPr>
            <a:xfrm>
              <a:off x="1379423" y="322198"/>
              <a:ext cx="10842229" cy="2331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00" extrusionOk="0">
                  <a:moveTo>
                    <a:pt x="6105" y="3"/>
                  </a:moveTo>
                  <a:cubicBezTo>
                    <a:pt x="5731" y="47"/>
                    <a:pt x="5415" y="624"/>
                    <a:pt x="5178" y="1980"/>
                  </a:cubicBezTo>
                  <a:cubicBezTo>
                    <a:pt x="3878" y="9425"/>
                    <a:pt x="5658" y="12139"/>
                    <a:pt x="0" y="19200"/>
                  </a:cubicBezTo>
                  <a:lnTo>
                    <a:pt x="21600" y="19200"/>
                  </a:lnTo>
                  <a:cubicBezTo>
                    <a:pt x="21041" y="17800"/>
                    <a:pt x="20241" y="16832"/>
                    <a:pt x="18741" y="17380"/>
                  </a:cubicBezTo>
                  <a:cubicBezTo>
                    <a:pt x="14471" y="18938"/>
                    <a:pt x="15764" y="-2400"/>
                    <a:pt x="13618" y="7071"/>
                  </a:cubicBezTo>
                  <a:cubicBezTo>
                    <a:pt x="11806" y="15062"/>
                    <a:pt x="8122" y="-234"/>
                    <a:pt x="6105" y="3"/>
                  </a:cubicBezTo>
                  <a:close/>
                </a:path>
              </a:pathLst>
            </a:custGeom>
            <a:solidFill>
              <a:srgbClr val="212935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6391" name="Shape 16391"/>
            <p:cNvSpPr/>
            <p:nvPr/>
          </p:nvSpPr>
          <p:spPr>
            <a:xfrm>
              <a:off x="2952635" y="1452134"/>
              <a:ext cx="7296151" cy="120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68" extrusionOk="0">
                  <a:moveTo>
                    <a:pt x="13747" y="3"/>
                  </a:moveTo>
                  <a:cubicBezTo>
                    <a:pt x="12084" y="-199"/>
                    <a:pt x="9047" y="12782"/>
                    <a:pt x="7554" y="6003"/>
                  </a:cubicBezTo>
                  <a:cubicBezTo>
                    <a:pt x="5784" y="-2032"/>
                    <a:pt x="6849" y="16068"/>
                    <a:pt x="3329" y="14746"/>
                  </a:cubicBezTo>
                  <a:cubicBezTo>
                    <a:pt x="1037" y="13885"/>
                    <a:pt x="709" y="17397"/>
                    <a:pt x="0" y="19568"/>
                  </a:cubicBezTo>
                  <a:lnTo>
                    <a:pt x="21600" y="19568"/>
                  </a:lnTo>
                  <a:cubicBezTo>
                    <a:pt x="13541" y="10935"/>
                    <a:pt x="15759" y="9036"/>
                    <a:pt x="14512" y="1682"/>
                  </a:cubicBezTo>
                  <a:cubicBezTo>
                    <a:pt x="14316" y="532"/>
                    <a:pt x="14055" y="40"/>
                    <a:pt x="13747" y="3"/>
                  </a:cubicBezTo>
                  <a:close/>
                </a:path>
              </a:pathLst>
            </a:custGeom>
            <a:solidFill>
              <a:srgbClr val="FFFFFF">
                <a:alpha val="986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6392" name="Shape 16392"/>
            <p:cNvSpPr/>
            <p:nvPr/>
          </p:nvSpPr>
          <p:spPr>
            <a:xfrm>
              <a:off x="0" y="0"/>
              <a:ext cx="12556689" cy="3907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3" extrusionOk="0">
                  <a:moveTo>
                    <a:pt x="298" y="0"/>
                  </a:moveTo>
                  <a:cubicBezTo>
                    <a:pt x="650" y="15661"/>
                    <a:pt x="4068" y="18563"/>
                    <a:pt x="5573" y="10865"/>
                  </a:cubicBezTo>
                  <a:cubicBezTo>
                    <a:pt x="7079" y="3166"/>
                    <a:pt x="8957" y="21600"/>
                    <a:pt x="11992" y="12514"/>
                  </a:cubicBezTo>
                  <a:cubicBezTo>
                    <a:pt x="15027" y="3427"/>
                    <a:pt x="14980" y="17063"/>
                    <a:pt x="16940" y="13781"/>
                  </a:cubicBezTo>
                  <a:cubicBezTo>
                    <a:pt x="18900" y="10500"/>
                    <a:pt x="21600" y="21403"/>
                    <a:pt x="21600" y="21403"/>
                  </a:cubicBezTo>
                  <a:lnTo>
                    <a:pt x="0" y="21403"/>
                  </a:lnTo>
                  <a:lnTo>
                    <a:pt x="0" y="61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</p:grpSp>
      <p:grpSp>
        <p:nvGrpSpPr>
          <p:cNvPr id="56" name="Group 16249"/>
          <p:cNvGrpSpPr/>
          <p:nvPr/>
        </p:nvGrpSpPr>
        <p:grpSpPr>
          <a:xfrm>
            <a:off x="919700" y="1901967"/>
            <a:ext cx="2388440" cy="2653735"/>
            <a:chOff x="-113435" y="194949"/>
            <a:chExt cx="4776878" cy="5307469"/>
          </a:xfrm>
        </p:grpSpPr>
        <p:sp>
          <p:nvSpPr>
            <p:cNvPr id="57" name="Shape 16245"/>
            <p:cNvSpPr/>
            <p:nvPr/>
          </p:nvSpPr>
          <p:spPr>
            <a:xfrm>
              <a:off x="-113435" y="194949"/>
              <a:ext cx="4536387" cy="5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4500"/>
                </a:lnSpc>
                <a:spcBef>
                  <a:spcPts val="600"/>
                </a:spcBef>
                <a:defRPr sz="3000" spc="-180" baseline="2000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>
                <a:lnSpc>
                  <a:spcPct val="100000"/>
                </a:lnSpc>
                <a:defRPr sz="1800" spc="0" baseline="0">
                  <a:solidFill>
                    <a:srgbClr val="000000"/>
                  </a:solidFill>
                </a:defRPr>
              </a:pPr>
              <a:r>
                <a:rPr lang="en-US" sz="1465" spc="0" dirty="0" smtClean="0">
                  <a:solidFill>
                    <a:schemeClr val="bg1">
                      <a:lumMod val="50000"/>
                    </a:schemeClr>
                  </a:solidFill>
                  <a:latin typeface="Roboto Regular"/>
                  <a:cs typeface="Roboto Regular"/>
                </a:rPr>
                <a:t>Brain  Process</a:t>
              </a:r>
              <a:endParaRPr lang="en-US" sz="1465" spc="0" dirty="0">
                <a:solidFill>
                  <a:schemeClr val="bg1">
                    <a:lumMod val="50000"/>
                  </a:schemeClr>
                </a:solidFill>
                <a:latin typeface="Roboto Regular"/>
                <a:cs typeface="Roboto Regular"/>
              </a:endParaRPr>
            </a:p>
          </p:txBody>
        </p:sp>
        <p:sp>
          <p:nvSpPr>
            <p:cNvPr id="58" name="Shape 16246"/>
            <p:cNvSpPr/>
            <p:nvPr/>
          </p:nvSpPr>
          <p:spPr>
            <a:xfrm>
              <a:off x="0" y="2161301"/>
              <a:ext cx="2221314" cy="8805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6900"/>
                </a:lnSpc>
                <a:spcBef>
                  <a:spcPts val="10000"/>
                </a:spcBef>
                <a:defRPr cap="all" spc="-300" baseline="12000">
                  <a:solidFill>
                    <a:srgbClr val="02AF96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2665" spc="-113" dirty="0">
                  <a:solidFill>
                    <a:schemeClr val="bg1">
                      <a:lumMod val="50000"/>
                    </a:schemeClr>
                  </a:solidFill>
                </a:rPr>
                <a:t>95%</a:t>
              </a:r>
            </a:p>
          </p:txBody>
        </p:sp>
        <p:sp>
          <p:nvSpPr>
            <p:cNvPr id="59" name="Shape 16247"/>
            <p:cNvSpPr/>
            <p:nvPr/>
          </p:nvSpPr>
          <p:spPr>
            <a:xfrm>
              <a:off x="0" y="3184135"/>
              <a:ext cx="4663443" cy="2318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1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>
                  <a:solidFill>
                    <a:srgbClr val="000000"/>
                  </a:solidFill>
                </a:defRPr>
              </a:pPr>
              <a:r>
                <a:rPr sz="935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of different typefaces and layouts, and in general the content filler text for layouts, non-readability is of great importance.</a:t>
              </a:r>
            </a:p>
          </p:txBody>
        </p:sp>
        <p:sp>
          <p:nvSpPr>
            <p:cNvPr id="60" name="Shape 16248"/>
            <p:cNvSpPr/>
            <p:nvPr/>
          </p:nvSpPr>
          <p:spPr>
            <a:xfrm>
              <a:off x="0" y="706024"/>
              <a:ext cx="4625490" cy="89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22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</p:grpSp>
      <p:grpSp>
        <p:nvGrpSpPr>
          <p:cNvPr id="61" name="Group 16269"/>
          <p:cNvGrpSpPr/>
          <p:nvPr/>
        </p:nvGrpSpPr>
        <p:grpSpPr>
          <a:xfrm>
            <a:off x="984327" y="4672007"/>
            <a:ext cx="911551" cy="487880"/>
            <a:chOff x="0" y="2053"/>
            <a:chExt cx="1823097" cy="975759"/>
          </a:xfrm>
        </p:grpSpPr>
        <p:sp>
          <p:nvSpPr>
            <p:cNvPr id="62" name="Shape 16267"/>
            <p:cNvSpPr/>
            <p:nvPr/>
          </p:nvSpPr>
          <p:spPr>
            <a:xfrm>
              <a:off x="0" y="25719"/>
              <a:ext cx="283712" cy="76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54" y="0"/>
                  </a:moveTo>
                  <a:cubicBezTo>
                    <a:pt x="8882" y="0"/>
                    <a:pt x="7409" y="208"/>
                    <a:pt x="6286" y="622"/>
                  </a:cubicBezTo>
                  <a:cubicBezTo>
                    <a:pt x="4041" y="1451"/>
                    <a:pt x="4041" y="2795"/>
                    <a:pt x="6286" y="3624"/>
                  </a:cubicBezTo>
                  <a:cubicBezTo>
                    <a:pt x="8532" y="4452"/>
                    <a:pt x="12173" y="4452"/>
                    <a:pt x="14419" y="3624"/>
                  </a:cubicBezTo>
                  <a:cubicBezTo>
                    <a:pt x="16664" y="2795"/>
                    <a:pt x="16664" y="1451"/>
                    <a:pt x="14419" y="622"/>
                  </a:cubicBezTo>
                  <a:cubicBezTo>
                    <a:pt x="13296" y="208"/>
                    <a:pt x="11825" y="0"/>
                    <a:pt x="10354" y="0"/>
                  </a:cubicBezTo>
                  <a:close/>
                  <a:moveTo>
                    <a:pt x="2751" y="4836"/>
                  </a:moveTo>
                  <a:cubicBezTo>
                    <a:pt x="1555" y="4836"/>
                    <a:pt x="550" y="5119"/>
                    <a:pt x="171" y="5512"/>
                  </a:cubicBezTo>
                  <a:cubicBezTo>
                    <a:pt x="65" y="5594"/>
                    <a:pt x="0" y="5685"/>
                    <a:pt x="0" y="5782"/>
                  </a:cubicBezTo>
                  <a:lnTo>
                    <a:pt x="0" y="5851"/>
                  </a:lnTo>
                  <a:lnTo>
                    <a:pt x="0" y="6917"/>
                  </a:lnTo>
                  <a:lnTo>
                    <a:pt x="0" y="12511"/>
                  </a:lnTo>
                  <a:cubicBezTo>
                    <a:pt x="0" y="12862"/>
                    <a:pt x="772" y="13147"/>
                    <a:pt x="1724" y="13147"/>
                  </a:cubicBezTo>
                  <a:cubicBezTo>
                    <a:pt x="2676" y="13147"/>
                    <a:pt x="3448" y="12862"/>
                    <a:pt x="3448" y="12511"/>
                  </a:cubicBezTo>
                  <a:lnTo>
                    <a:pt x="3448" y="8135"/>
                  </a:lnTo>
                  <a:cubicBezTo>
                    <a:pt x="3404" y="8102"/>
                    <a:pt x="3372" y="8066"/>
                    <a:pt x="3372" y="8026"/>
                  </a:cubicBezTo>
                  <a:lnTo>
                    <a:pt x="3372" y="7759"/>
                  </a:lnTo>
                  <a:cubicBezTo>
                    <a:pt x="3372" y="7619"/>
                    <a:pt x="3680" y="7507"/>
                    <a:pt x="4058" y="7507"/>
                  </a:cubicBezTo>
                  <a:lnTo>
                    <a:pt x="4094" y="7507"/>
                  </a:lnTo>
                  <a:cubicBezTo>
                    <a:pt x="4472" y="7507"/>
                    <a:pt x="4777" y="7619"/>
                    <a:pt x="4777" y="7759"/>
                  </a:cubicBezTo>
                  <a:lnTo>
                    <a:pt x="4777" y="8026"/>
                  </a:lnTo>
                  <a:cubicBezTo>
                    <a:pt x="4777" y="8031"/>
                    <a:pt x="4770" y="8035"/>
                    <a:pt x="4770" y="8039"/>
                  </a:cubicBezTo>
                  <a:lnTo>
                    <a:pt x="4770" y="20650"/>
                  </a:lnTo>
                  <a:cubicBezTo>
                    <a:pt x="4770" y="21175"/>
                    <a:pt x="5922" y="21600"/>
                    <a:pt x="7345" y="21600"/>
                  </a:cubicBezTo>
                  <a:cubicBezTo>
                    <a:pt x="8767" y="21600"/>
                    <a:pt x="9920" y="21175"/>
                    <a:pt x="9920" y="20650"/>
                  </a:cubicBezTo>
                  <a:lnTo>
                    <a:pt x="9920" y="13164"/>
                  </a:lnTo>
                  <a:lnTo>
                    <a:pt x="11614" y="13164"/>
                  </a:lnTo>
                  <a:lnTo>
                    <a:pt x="11614" y="20650"/>
                  </a:lnTo>
                  <a:cubicBezTo>
                    <a:pt x="11614" y="21175"/>
                    <a:pt x="12767" y="21600"/>
                    <a:pt x="14189" y="21600"/>
                  </a:cubicBezTo>
                  <a:cubicBezTo>
                    <a:pt x="15612" y="21600"/>
                    <a:pt x="16765" y="21175"/>
                    <a:pt x="16765" y="20650"/>
                  </a:cubicBezTo>
                  <a:lnTo>
                    <a:pt x="16765" y="7932"/>
                  </a:lnTo>
                  <a:lnTo>
                    <a:pt x="16782" y="7932"/>
                  </a:lnTo>
                  <a:lnTo>
                    <a:pt x="16782" y="7759"/>
                  </a:lnTo>
                  <a:cubicBezTo>
                    <a:pt x="16782" y="7619"/>
                    <a:pt x="17089" y="7507"/>
                    <a:pt x="17467" y="7507"/>
                  </a:cubicBezTo>
                  <a:lnTo>
                    <a:pt x="17503" y="7507"/>
                  </a:lnTo>
                  <a:cubicBezTo>
                    <a:pt x="17881" y="7507"/>
                    <a:pt x="18186" y="7619"/>
                    <a:pt x="18186" y="7759"/>
                  </a:cubicBezTo>
                  <a:lnTo>
                    <a:pt x="18186" y="8026"/>
                  </a:lnTo>
                  <a:cubicBezTo>
                    <a:pt x="18186" y="8048"/>
                    <a:pt x="18166" y="8068"/>
                    <a:pt x="18152" y="8088"/>
                  </a:cubicBezTo>
                  <a:lnTo>
                    <a:pt x="18152" y="12511"/>
                  </a:lnTo>
                  <a:cubicBezTo>
                    <a:pt x="18152" y="12862"/>
                    <a:pt x="18924" y="13147"/>
                    <a:pt x="19876" y="13147"/>
                  </a:cubicBezTo>
                  <a:cubicBezTo>
                    <a:pt x="20828" y="13147"/>
                    <a:pt x="21600" y="12862"/>
                    <a:pt x="21600" y="12511"/>
                  </a:cubicBezTo>
                  <a:lnTo>
                    <a:pt x="21600" y="6917"/>
                  </a:lnTo>
                  <a:lnTo>
                    <a:pt x="21600" y="5851"/>
                  </a:lnTo>
                  <a:lnTo>
                    <a:pt x="21600" y="5782"/>
                  </a:lnTo>
                  <a:cubicBezTo>
                    <a:pt x="21600" y="5685"/>
                    <a:pt x="21535" y="5594"/>
                    <a:pt x="21429" y="5512"/>
                  </a:cubicBezTo>
                  <a:cubicBezTo>
                    <a:pt x="21050" y="5119"/>
                    <a:pt x="20045" y="4836"/>
                    <a:pt x="18849" y="4836"/>
                  </a:cubicBezTo>
                  <a:lnTo>
                    <a:pt x="2751" y="4836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63" name="Shape 16268"/>
            <p:cNvSpPr/>
            <p:nvPr/>
          </p:nvSpPr>
          <p:spPr>
            <a:xfrm rot="10594">
              <a:off x="487996" y="2053"/>
              <a:ext cx="1335101" cy="975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spcBef>
                  <a:spcPts val="225"/>
                </a:spcBef>
                <a:defRPr sz="1800"/>
              </a:pPr>
              <a:r>
                <a:rPr sz="1465" dirty="0">
                  <a:solidFill>
                    <a:schemeClr val="accent4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75%</a:t>
              </a:r>
            </a:p>
            <a:p>
              <a:pPr algn="l">
                <a:spcBef>
                  <a:spcPts val="225"/>
                </a:spcBef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Male User</a:t>
              </a:r>
            </a:p>
          </p:txBody>
        </p:sp>
      </p:grpSp>
      <p:grpSp>
        <p:nvGrpSpPr>
          <p:cNvPr id="64" name="Group 16272"/>
          <p:cNvGrpSpPr/>
          <p:nvPr/>
        </p:nvGrpSpPr>
        <p:grpSpPr>
          <a:xfrm>
            <a:off x="2479393" y="4694677"/>
            <a:ext cx="1118184" cy="430805"/>
            <a:chOff x="0" y="2493"/>
            <a:chExt cx="2236365" cy="861610"/>
          </a:xfrm>
        </p:grpSpPr>
        <p:sp>
          <p:nvSpPr>
            <p:cNvPr id="65" name="Shape 16270"/>
            <p:cNvSpPr/>
            <p:nvPr/>
          </p:nvSpPr>
          <p:spPr>
            <a:xfrm>
              <a:off x="0" y="49991"/>
              <a:ext cx="351794" cy="766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extrusionOk="0">
                  <a:moveTo>
                    <a:pt x="10734" y="0"/>
                  </a:moveTo>
                  <a:cubicBezTo>
                    <a:pt x="9684" y="0"/>
                    <a:pt x="8634" y="185"/>
                    <a:pt x="7832" y="555"/>
                  </a:cubicBezTo>
                  <a:cubicBezTo>
                    <a:pt x="6229" y="1295"/>
                    <a:pt x="6229" y="2496"/>
                    <a:pt x="7832" y="3236"/>
                  </a:cubicBezTo>
                  <a:cubicBezTo>
                    <a:pt x="9436" y="3976"/>
                    <a:pt x="12036" y="3976"/>
                    <a:pt x="13639" y="3236"/>
                  </a:cubicBezTo>
                  <a:cubicBezTo>
                    <a:pt x="15242" y="2496"/>
                    <a:pt x="15242" y="1295"/>
                    <a:pt x="13639" y="555"/>
                  </a:cubicBezTo>
                  <a:cubicBezTo>
                    <a:pt x="12837" y="185"/>
                    <a:pt x="11785" y="0"/>
                    <a:pt x="10734" y="0"/>
                  </a:cubicBezTo>
                  <a:close/>
                  <a:moveTo>
                    <a:pt x="7608" y="4230"/>
                  </a:moveTo>
                  <a:lnTo>
                    <a:pt x="6386" y="4267"/>
                  </a:lnTo>
                  <a:lnTo>
                    <a:pt x="5619" y="4372"/>
                  </a:lnTo>
                  <a:lnTo>
                    <a:pt x="5102" y="4531"/>
                  </a:lnTo>
                  <a:lnTo>
                    <a:pt x="4585" y="4821"/>
                  </a:lnTo>
                  <a:lnTo>
                    <a:pt x="3961" y="5339"/>
                  </a:lnTo>
                  <a:lnTo>
                    <a:pt x="3263" y="6205"/>
                  </a:lnTo>
                  <a:lnTo>
                    <a:pt x="221" y="10804"/>
                  </a:lnTo>
                  <a:cubicBezTo>
                    <a:pt x="11" y="10970"/>
                    <a:pt x="-52" y="11166"/>
                    <a:pt x="43" y="11353"/>
                  </a:cubicBezTo>
                  <a:cubicBezTo>
                    <a:pt x="155" y="11572"/>
                    <a:pt x="474" y="11757"/>
                    <a:pt x="910" y="11857"/>
                  </a:cubicBezTo>
                  <a:cubicBezTo>
                    <a:pt x="1095" y="11848"/>
                    <a:pt x="1275" y="11829"/>
                    <a:pt x="1449" y="11799"/>
                  </a:cubicBezTo>
                  <a:cubicBezTo>
                    <a:pt x="2214" y="11670"/>
                    <a:pt x="2778" y="11366"/>
                    <a:pt x="2939" y="10998"/>
                  </a:cubicBezTo>
                  <a:lnTo>
                    <a:pt x="5339" y="7729"/>
                  </a:lnTo>
                  <a:cubicBezTo>
                    <a:pt x="5412" y="7601"/>
                    <a:pt x="5533" y="7478"/>
                    <a:pt x="5697" y="7369"/>
                  </a:cubicBezTo>
                  <a:cubicBezTo>
                    <a:pt x="5977" y="7184"/>
                    <a:pt x="6372" y="7041"/>
                    <a:pt x="6829" y="6959"/>
                  </a:cubicBezTo>
                  <a:lnTo>
                    <a:pt x="7184" y="7246"/>
                  </a:lnTo>
                  <a:lnTo>
                    <a:pt x="5258" y="11244"/>
                  </a:lnTo>
                  <a:lnTo>
                    <a:pt x="1985" y="14779"/>
                  </a:lnTo>
                  <a:lnTo>
                    <a:pt x="6651" y="14779"/>
                  </a:lnTo>
                  <a:lnTo>
                    <a:pt x="6651" y="20894"/>
                  </a:lnTo>
                  <a:cubicBezTo>
                    <a:pt x="6651" y="21284"/>
                    <a:pt x="7338" y="21600"/>
                    <a:pt x="8185" y="21600"/>
                  </a:cubicBezTo>
                  <a:cubicBezTo>
                    <a:pt x="9031" y="21600"/>
                    <a:pt x="9718" y="21284"/>
                    <a:pt x="9718" y="20894"/>
                  </a:cubicBezTo>
                  <a:lnTo>
                    <a:pt x="9718" y="14779"/>
                  </a:lnTo>
                  <a:lnTo>
                    <a:pt x="11809" y="14779"/>
                  </a:lnTo>
                  <a:lnTo>
                    <a:pt x="11809" y="20894"/>
                  </a:lnTo>
                  <a:cubicBezTo>
                    <a:pt x="11810" y="21284"/>
                    <a:pt x="12496" y="21600"/>
                    <a:pt x="13343" y="21600"/>
                  </a:cubicBezTo>
                  <a:cubicBezTo>
                    <a:pt x="14190" y="21600"/>
                    <a:pt x="14876" y="21284"/>
                    <a:pt x="14876" y="20894"/>
                  </a:cubicBezTo>
                  <a:lnTo>
                    <a:pt x="14876" y="14779"/>
                  </a:lnTo>
                  <a:lnTo>
                    <a:pt x="15148" y="14779"/>
                  </a:lnTo>
                  <a:lnTo>
                    <a:pt x="19891" y="14779"/>
                  </a:lnTo>
                  <a:lnTo>
                    <a:pt x="18635" y="13649"/>
                  </a:lnTo>
                  <a:cubicBezTo>
                    <a:pt x="18510" y="13553"/>
                    <a:pt x="18387" y="13457"/>
                    <a:pt x="18268" y="13359"/>
                  </a:cubicBezTo>
                  <a:cubicBezTo>
                    <a:pt x="16031" y="11534"/>
                    <a:pt x="14874" y="9469"/>
                    <a:pt x="14911" y="7372"/>
                  </a:cubicBezTo>
                  <a:lnTo>
                    <a:pt x="14742" y="7027"/>
                  </a:lnTo>
                  <a:lnTo>
                    <a:pt x="14880" y="6936"/>
                  </a:lnTo>
                  <a:lnTo>
                    <a:pt x="15385" y="7028"/>
                  </a:lnTo>
                  <a:lnTo>
                    <a:pt x="15755" y="7230"/>
                  </a:lnTo>
                  <a:lnTo>
                    <a:pt x="16076" y="7667"/>
                  </a:lnTo>
                  <a:cubicBezTo>
                    <a:pt x="16615" y="8406"/>
                    <a:pt x="17179" y="9141"/>
                    <a:pt x="17766" y="9873"/>
                  </a:cubicBezTo>
                  <a:cubicBezTo>
                    <a:pt x="18209" y="10424"/>
                    <a:pt x="18664" y="10975"/>
                    <a:pt x="19134" y="11522"/>
                  </a:cubicBezTo>
                  <a:cubicBezTo>
                    <a:pt x="19339" y="11680"/>
                    <a:pt x="19704" y="11781"/>
                    <a:pt x="20103" y="11789"/>
                  </a:cubicBezTo>
                  <a:cubicBezTo>
                    <a:pt x="20905" y="11806"/>
                    <a:pt x="21548" y="11488"/>
                    <a:pt x="21456" y="11120"/>
                  </a:cubicBezTo>
                  <a:lnTo>
                    <a:pt x="21331" y="10834"/>
                  </a:lnTo>
                  <a:lnTo>
                    <a:pt x="18723" y="6751"/>
                  </a:lnTo>
                  <a:lnTo>
                    <a:pt x="17878" y="5695"/>
                  </a:lnTo>
                  <a:lnTo>
                    <a:pt x="17027" y="4880"/>
                  </a:lnTo>
                  <a:lnTo>
                    <a:pt x="16497" y="4601"/>
                  </a:lnTo>
                  <a:lnTo>
                    <a:pt x="15883" y="4357"/>
                  </a:lnTo>
                  <a:lnTo>
                    <a:pt x="15347" y="4266"/>
                  </a:lnTo>
                  <a:lnTo>
                    <a:pt x="14400" y="4230"/>
                  </a:lnTo>
                  <a:lnTo>
                    <a:pt x="7608" y="423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66" name="Shape 16271"/>
            <p:cNvSpPr/>
            <p:nvPr/>
          </p:nvSpPr>
          <p:spPr>
            <a:xfrm rot="10594">
              <a:off x="617447" y="2493"/>
              <a:ext cx="1618918" cy="861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spcBef>
                  <a:spcPts val="225"/>
                </a:spcBef>
                <a:defRPr sz="1800"/>
              </a:pPr>
              <a:r>
                <a:rPr sz="1465" dirty="0">
                  <a:solidFill>
                    <a:schemeClr val="accent6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25%</a:t>
              </a:r>
            </a:p>
            <a:p>
              <a:pPr algn="l">
                <a:spcBef>
                  <a:spcPts val="225"/>
                </a:spcBef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Female User</a:t>
              </a:r>
            </a:p>
          </p:txBody>
        </p:sp>
      </p:grpSp>
      <p:sp>
        <p:nvSpPr>
          <p:cNvPr id="67" name="Shape 16273"/>
          <p:cNvSpPr/>
          <p:nvPr/>
        </p:nvSpPr>
        <p:spPr>
          <a:xfrm>
            <a:off x="2145407" y="4679228"/>
            <a:ext cx="30795" cy="406120"/>
          </a:xfrm>
          <a:prstGeom prst="rect">
            <a:avLst/>
          </a:prstGeom>
          <a:solidFill>
            <a:srgbClr val="C3C7C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9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" fill="hold"/>
                                        <p:tgtEl>
                                          <p:spTgt spid="16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" fill="hold"/>
                                        <p:tgtEl>
                                          <p:spTgt spid="16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80" fill="hold"/>
                                        <p:tgtEl>
                                          <p:spTgt spid="16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" fill="hold"/>
                                        <p:tgtEl>
                                          <p:spTgt spid="16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9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500"/>
                                        <p:tgtEl>
                                          <p:spTgt spid="1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1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 fill="hold"/>
                                        <p:tgtEl>
                                          <p:spTgt spid="1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" presetClass="entr" presetSubtype="2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9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 fill="hold"/>
                                        <p:tgtEl>
                                          <p:spTgt spid="1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0" dur="500"/>
                                        <p:tgtEl>
                                          <p:spTgt spid="1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" presetClass="entr" presetSubtype="1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 fill="hold"/>
                                        <p:tgtEl>
                                          <p:spTgt spid="1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9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 fill="hold"/>
                                        <p:tgtEl>
                                          <p:spTgt spid="1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" presetClass="entr" presetSubtype="1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 fill="hold"/>
                                        <p:tgtEl>
                                          <p:spTgt spid="1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2" presetClass="entr" presetSubtype="2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 fill="hold"/>
                                        <p:tgtEl>
                                          <p:spTgt spid="1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9" presetClass="entr" presetSubtype="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 fill="hold"/>
                                        <p:tgtEl>
                                          <p:spTgt spid="1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93" dur="500"/>
                                        <p:tgtEl>
                                          <p:spTgt spid="1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" presetClass="entr" presetSubtype="1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 fill="hold"/>
                                        <p:tgtEl>
                                          <p:spTgt spid="1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9" presetClass="entr" presetSubtype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2" presetClass="entr" presetSubtype="1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2" presetClass="entr" presetSubtype="2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 fill="hold"/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6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4" presetID="9" presetClass="entr" presetSubtype="0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 fill="hold"/>
                                        <p:tgtEl>
                                          <p:spTgt spid="1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16" dur="500"/>
                                        <p:tgtEl>
                                          <p:spTgt spid="1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8" presetID="2" presetClass="entr" presetSubtype="1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 fill="hold"/>
                                        <p:tgtEl>
                                          <p:spTgt spid="1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3" presetID="9" presetClass="entr" presetSubtype="0" fill="hold" grpId="2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 fill="hold"/>
                                        <p:tgtEl>
                                          <p:spTgt spid="1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7" presetID="2" presetClass="entr" presetSubtype="1" fill="hold" grpId="2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 fill="hold"/>
                                        <p:tgtEl>
                                          <p:spTgt spid="1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6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2" presetID="2" presetClass="entr" presetSubtype="2" fill="hold" grpId="2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 fill="hold"/>
                                        <p:tgtEl>
                                          <p:spTgt spid="1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6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6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7" presetID="9" presetClass="entr" presetSubtype="0" fill="hold" grpId="2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 fill="hold"/>
                                        <p:tgtEl>
                                          <p:spTgt spid="1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39" dur="500"/>
                                        <p:tgtEl>
                                          <p:spTgt spid="1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indefinite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6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6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indefinite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6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2" grpId="6" bldLvl="0" animBg="1" advAuto="0"/>
      <p:bldP spid="16345" grpId="2" bldLvl="0" animBg="1" advAuto="0"/>
      <p:bldP spid="16346" grpId="5" bldLvl="0" animBg="1" advAuto="0"/>
      <p:bldP spid="16347" grpId="4" bldLvl="0" animBg="1" advAuto="0"/>
      <p:bldP spid="16348" grpId="29" bldLvl="0" animBg="1" advAuto="0"/>
      <p:bldP spid="16349" grpId="3" bldLvl="0" animBg="1" advAuto="0"/>
      <p:bldP spid="16356" grpId="24" bldLvl="0" animBg="1" advAuto="0"/>
      <p:bldP spid="16357" grpId="19" bldLvl="0" animBg="1" advAuto="0"/>
      <p:bldP spid="16358" grpId="14" bldLvl="0" animBg="1" advAuto="0"/>
      <p:bldP spid="16359" grpId="9" bldLvl="0" animBg="1" advAuto="0"/>
      <p:bldP spid="16360" grpId="10" bldLvl="0" animBg="1" advAuto="0"/>
      <p:bldP spid="16361" grpId="25" bldLvl="0" animBg="1" advAuto="0"/>
      <p:bldP spid="16362" grpId="15" bldLvl="0" animBg="1" advAuto="0"/>
      <p:bldP spid="16363" grpId="20" bldLvl="0" animBg="1" advAuto="0"/>
      <p:bldP spid="16364" grpId="8" bldLvl="0" animBg="1" advAuto="0"/>
      <p:bldP spid="16365" grpId="7" bldLvl="0" animBg="1" advAuto="0"/>
      <p:bldP spid="16378" grpId="18" animBg="1" advAuto="0"/>
      <p:bldP spid="16379" grpId="16" bldLvl="0" animBg="1" advAuto="0"/>
      <p:bldP spid="16380" grpId="17" animBg="1" advAuto="0"/>
      <p:bldP spid="16381" grpId="28" animBg="1" advAuto="0"/>
      <p:bldP spid="16382" grpId="26" bldLvl="0" animBg="1" advAuto="0"/>
      <p:bldP spid="16383" grpId="27" animBg="1" advAuto="0"/>
      <p:bldP spid="16384" grpId="23" animBg="1" advAuto="0"/>
      <p:bldP spid="16385" grpId="21" bldLvl="0" animBg="1" advAuto="0"/>
      <p:bldP spid="16386" grpId="22" animBg="1" advAuto="0"/>
      <p:bldP spid="16387" grpId="13" animBg="1" advAuto="0"/>
      <p:bldP spid="16388" grpId="11" bldLvl="0" animBg="1" advAuto="0"/>
      <p:bldP spid="16389" grpId="12" animBg="1" advAuto="0"/>
      <p:bldP spid="16393" grpId="1" bldLvl="0" animBg="1" advAuto="0"/>
      <p:bldP spid="56" grpId="0" bldLvl="0" animBg="1" advAuto="0"/>
      <p:bldP spid="61" grpId="0" bldLvl="0" animBg="1" advAuto="0"/>
      <p:bldP spid="64" grpId="0" bldLvl="0" animBg="1" advAuto="0"/>
      <p:bldP spid="67" grpId="0" bldLvl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8" name="Shape 16608"/>
          <p:cNvSpPr>
            <a:spLocks noGrp="1"/>
          </p:cNvSpPr>
          <p:nvPr>
            <p:ph type="sldNum" sz="quarter" idx="2"/>
          </p:nvPr>
        </p:nvSpPr>
        <p:spPr>
          <a:xfrm>
            <a:off x="11790639" y="136268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26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6614" name="Group 16614"/>
          <p:cNvGrpSpPr/>
          <p:nvPr/>
        </p:nvGrpSpPr>
        <p:grpSpPr>
          <a:xfrm>
            <a:off x="4720701" y="392255"/>
            <a:ext cx="2818935" cy="733016"/>
            <a:chOff x="366215" y="243650"/>
            <a:chExt cx="5637864" cy="1466032"/>
          </a:xfrm>
        </p:grpSpPr>
        <p:sp>
          <p:nvSpPr>
            <p:cNvPr id="16609" name="Shape 16609"/>
            <p:cNvSpPr/>
            <p:nvPr/>
          </p:nvSpPr>
          <p:spPr>
            <a:xfrm>
              <a:off x="534194" y="243650"/>
              <a:ext cx="5469885" cy="962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Tree</a:t>
              </a:r>
              <a:r>
                <a:rPr lang="en-US" sz="3465" baseline="9000" dirty="0" smtClean="0">
                  <a:solidFill>
                    <a:srgbClr val="3D4247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Info graphic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6612" name="Group 16612"/>
            <p:cNvGrpSpPr/>
            <p:nvPr/>
          </p:nvGrpSpPr>
          <p:grpSpPr>
            <a:xfrm>
              <a:off x="1211811" y="1646180"/>
              <a:ext cx="3810001" cy="63502"/>
              <a:chOff x="0" y="-233532"/>
              <a:chExt cx="3810000" cy="63501"/>
            </a:xfrm>
          </p:grpSpPr>
          <p:sp>
            <p:nvSpPr>
              <p:cNvPr id="16610" name="Shape 16610"/>
              <p:cNvSpPr/>
              <p:nvPr/>
            </p:nvSpPr>
            <p:spPr>
              <a:xfrm>
                <a:off x="0" y="-233532"/>
                <a:ext cx="3810000" cy="63501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611" name="Shape 16611"/>
              <p:cNvSpPr/>
              <p:nvPr/>
            </p:nvSpPr>
            <p:spPr>
              <a:xfrm>
                <a:off x="1269999" y="-233532"/>
                <a:ext cx="1269999" cy="635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6613" name="Shape 16613"/>
            <p:cNvSpPr/>
            <p:nvPr/>
          </p:nvSpPr>
          <p:spPr>
            <a:xfrm>
              <a:off x="366215" y="1115426"/>
              <a:ext cx="5594219" cy="398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  <p:grpSp>
        <p:nvGrpSpPr>
          <p:cNvPr id="16660" name="Group 16660"/>
          <p:cNvGrpSpPr/>
          <p:nvPr/>
        </p:nvGrpSpPr>
        <p:grpSpPr>
          <a:xfrm>
            <a:off x="1229241" y="3088543"/>
            <a:ext cx="8015204" cy="3805547"/>
            <a:chOff x="0" y="0"/>
            <a:chExt cx="16030406" cy="7611090"/>
          </a:xfrm>
        </p:grpSpPr>
        <p:sp>
          <p:nvSpPr>
            <p:cNvPr id="16615" name="Shape 16615"/>
            <p:cNvSpPr/>
            <p:nvPr/>
          </p:nvSpPr>
          <p:spPr>
            <a:xfrm flipH="1">
              <a:off x="5426237" y="4900049"/>
              <a:ext cx="1262898" cy="1262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616" name="Shape 16616"/>
            <p:cNvSpPr/>
            <p:nvPr/>
          </p:nvSpPr>
          <p:spPr>
            <a:xfrm>
              <a:off x="0" y="5282822"/>
              <a:ext cx="13834830" cy="2328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170" y="0"/>
                    <a:pt x="3539" y="5988"/>
                    <a:pt x="770" y="17967"/>
                  </a:cubicBezTo>
                  <a:cubicBezTo>
                    <a:pt x="498" y="19140"/>
                    <a:pt x="245" y="20360"/>
                    <a:pt x="0" y="21600"/>
                  </a:cubicBezTo>
                  <a:lnTo>
                    <a:pt x="21600" y="21600"/>
                  </a:lnTo>
                  <a:cubicBezTo>
                    <a:pt x="21355" y="20360"/>
                    <a:pt x="21102" y="19140"/>
                    <a:pt x="20830" y="17967"/>
                  </a:cubicBezTo>
                  <a:cubicBezTo>
                    <a:pt x="18061" y="5988"/>
                    <a:pt x="14430" y="0"/>
                    <a:pt x="10800" y="0"/>
                  </a:cubicBezTo>
                  <a:close/>
                </a:path>
              </a:pathLst>
            </a:custGeom>
            <a:solidFill>
              <a:srgbClr val="212935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617" name="Shape 16617"/>
            <p:cNvSpPr/>
            <p:nvPr/>
          </p:nvSpPr>
          <p:spPr>
            <a:xfrm>
              <a:off x="1870150" y="5282822"/>
              <a:ext cx="13834830" cy="2328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170" y="0"/>
                    <a:pt x="3539" y="5988"/>
                    <a:pt x="770" y="17967"/>
                  </a:cubicBezTo>
                  <a:cubicBezTo>
                    <a:pt x="498" y="19140"/>
                    <a:pt x="245" y="20360"/>
                    <a:pt x="0" y="21600"/>
                  </a:cubicBezTo>
                  <a:lnTo>
                    <a:pt x="21600" y="21600"/>
                  </a:lnTo>
                  <a:cubicBezTo>
                    <a:pt x="21355" y="20360"/>
                    <a:pt x="21102" y="19140"/>
                    <a:pt x="20830" y="17967"/>
                  </a:cubicBezTo>
                  <a:cubicBezTo>
                    <a:pt x="18061" y="5988"/>
                    <a:pt x="14430" y="0"/>
                    <a:pt x="10800" y="0"/>
                  </a:cubicBezTo>
                  <a:close/>
                </a:path>
              </a:pathLst>
            </a:custGeom>
            <a:solidFill>
              <a:srgbClr val="212935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grpSp>
          <p:nvGrpSpPr>
            <p:cNvPr id="16620" name="Group 16620"/>
            <p:cNvGrpSpPr/>
            <p:nvPr/>
          </p:nvGrpSpPr>
          <p:grpSpPr>
            <a:xfrm flipH="1">
              <a:off x="12790225" y="5067269"/>
              <a:ext cx="2275346" cy="2075004"/>
              <a:chOff x="0" y="0"/>
              <a:chExt cx="2275345" cy="2075002"/>
            </a:xfrm>
          </p:grpSpPr>
          <p:sp>
            <p:nvSpPr>
              <p:cNvPr id="16618" name="Shape 16618"/>
              <p:cNvSpPr/>
              <p:nvPr/>
            </p:nvSpPr>
            <p:spPr>
              <a:xfrm>
                <a:off x="-1" y="0"/>
                <a:ext cx="2275346" cy="15788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26" h="20200" extrusionOk="0">
                    <a:moveTo>
                      <a:pt x="6596" y="0"/>
                    </a:moveTo>
                    <a:cubicBezTo>
                      <a:pt x="4904" y="0"/>
                      <a:pt x="3214" y="693"/>
                      <a:pt x="1923" y="2076"/>
                    </a:cubicBezTo>
                    <a:cubicBezTo>
                      <a:pt x="-546" y="4720"/>
                      <a:pt x="-628" y="8909"/>
                      <a:pt x="1624" y="11691"/>
                    </a:cubicBezTo>
                    <a:cubicBezTo>
                      <a:pt x="1256" y="13947"/>
                      <a:pt x="1759" y="16379"/>
                      <a:pt x="3143" y="18129"/>
                    </a:cubicBezTo>
                    <a:cubicBezTo>
                      <a:pt x="5320" y="20880"/>
                      <a:pt x="8836" y="20887"/>
                      <a:pt x="11027" y="18165"/>
                    </a:cubicBezTo>
                    <a:cubicBezTo>
                      <a:pt x="13457" y="19719"/>
                      <a:pt x="16396" y="19090"/>
                      <a:pt x="18390" y="16235"/>
                    </a:cubicBezTo>
                    <a:cubicBezTo>
                      <a:pt x="20972" y="12537"/>
                      <a:pt x="20972" y="6539"/>
                      <a:pt x="18390" y="2841"/>
                    </a:cubicBezTo>
                    <a:cubicBezTo>
                      <a:pt x="16234" y="-247"/>
                      <a:pt x="12974" y="-713"/>
                      <a:pt x="10449" y="1356"/>
                    </a:cubicBezTo>
                    <a:cubicBezTo>
                      <a:pt x="9298" y="466"/>
                      <a:pt x="7953" y="0"/>
                      <a:pt x="6596" y="0"/>
                    </a:cubicBezTo>
                    <a:close/>
                  </a:path>
                </a:pathLst>
              </a:custGeom>
              <a:solidFill>
                <a:schemeClr val="accent6"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619" name="Shape 16619"/>
              <p:cNvSpPr/>
              <p:nvPr/>
            </p:nvSpPr>
            <p:spPr>
              <a:xfrm>
                <a:off x="626037" y="510405"/>
                <a:ext cx="1537682" cy="15645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23" h="21406" extrusionOk="0">
                    <a:moveTo>
                      <a:pt x="12192" y="21178"/>
                    </a:moveTo>
                    <a:lnTo>
                      <a:pt x="18923" y="20927"/>
                    </a:lnTo>
                    <a:cubicBezTo>
                      <a:pt x="18923" y="20927"/>
                      <a:pt x="17201" y="18053"/>
                      <a:pt x="13966" y="17694"/>
                    </a:cubicBezTo>
                    <a:cubicBezTo>
                      <a:pt x="10731" y="17335"/>
                      <a:pt x="5183" y="8254"/>
                      <a:pt x="8789" y="830"/>
                    </a:cubicBezTo>
                    <a:cubicBezTo>
                      <a:pt x="3179" y="4210"/>
                      <a:pt x="6069" y="8872"/>
                      <a:pt x="6069" y="8872"/>
                    </a:cubicBezTo>
                    <a:cubicBezTo>
                      <a:pt x="1683" y="3714"/>
                      <a:pt x="1543" y="0"/>
                      <a:pt x="1543" y="0"/>
                    </a:cubicBezTo>
                    <a:cubicBezTo>
                      <a:pt x="-2677" y="2912"/>
                      <a:pt x="2875" y="9341"/>
                      <a:pt x="4929" y="9449"/>
                    </a:cubicBezTo>
                    <a:cubicBezTo>
                      <a:pt x="5414" y="10978"/>
                      <a:pt x="8750" y="20683"/>
                      <a:pt x="10530" y="21295"/>
                    </a:cubicBezTo>
                    <a:cubicBezTo>
                      <a:pt x="11985" y="21600"/>
                      <a:pt x="12192" y="21178"/>
                      <a:pt x="12192" y="21178"/>
                    </a:cubicBezTo>
                    <a:close/>
                  </a:path>
                </a:pathLst>
              </a:custGeom>
              <a:solidFill>
                <a:srgbClr val="2129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4265"/>
              </a:p>
            </p:txBody>
          </p:sp>
        </p:grpSp>
        <p:sp>
          <p:nvSpPr>
            <p:cNvPr id="16621" name="Shape 16621"/>
            <p:cNvSpPr/>
            <p:nvPr/>
          </p:nvSpPr>
          <p:spPr>
            <a:xfrm>
              <a:off x="1053206" y="5282822"/>
              <a:ext cx="13834830" cy="2328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170" y="0"/>
                    <a:pt x="3539" y="5988"/>
                    <a:pt x="770" y="17967"/>
                  </a:cubicBezTo>
                  <a:cubicBezTo>
                    <a:pt x="498" y="19140"/>
                    <a:pt x="245" y="20360"/>
                    <a:pt x="0" y="21600"/>
                  </a:cubicBezTo>
                  <a:lnTo>
                    <a:pt x="21600" y="21600"/>
                  </a:lnTo>
                  <a:cubicBezTo>
                    <a:pt x="21355" y="20360"/>
                    <a:pt x="21102" y="19140"/>
                    <a:pt x="20830" y="17967"/>
                  </a:cubicBezTo>
                  <a:cubicBezTo>
                    <a:pt x="18061" y="5988"/>
                    <a:pt x="14430" y="0"/>
                    <a:pt x="10800" y="0"/>
                  </a:cubicBez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grpSp>
          <p:nvGrpSpPr>
            <p:cNvPr id="16644" name="Group 16644"/>
            <p:cNvGrpSpPr/>
            <p:nvPr/>
          </p:nvGrpSpPr>
          <p:grpSpPr>
            <a:xfrm>
              <a:off x="940002" y="0"/>
              <a:ext cx="15090404" cy="6852323"/>
              <a:chOff x="0" y="0"/>
              <a:chExt cx="15090403" cy="6852322"/>
            </a:xfrm>
          </p:grpSpPr>
          <p:sp>
            <p:nvSpPr>
              <p:cNvPr id="16622" name="Shape 16622"/>
              <p:cNvSpPr/>
              <p:nvPr/>
            </p:nvSpPr>
            <p:spPr>
              <a:xfrm>
                <a:off x="7748684" y="3052663"/>
                <a:ext cx="1995831" cy="19958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4"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623" name="Shape 16623"/>
              <p:cNvSpPr/>
              <p:nvPr/>
            </p:nvSpPr>
            <p:spPr>
              <a:xfrm>
                <a:off x="9357238" y="2491314"/>
                <a:ext cx="1921341" cy="19213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4"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624" name="Shape 16624"/>
              <p:cNvSpPr/>
              <p:nvPr/>
            </p:nvSpPr>
            <p:spPr>
              <a:xfrm>
                <a:off x="8470776" y="883906"/>
                <a:ext cx="2774995" cy="27749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4"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625" name="Shape 16625"/>
              <p:cNvSpPr/>
              <p:nvPr/>
            </p:nvSpPr>
            <p:spPr>
              <a:xfrm>
                <a:off x="3858273" y="2582797"/>
                <a:ext cx="2255006" cy="225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2"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626" name="Shape 16626"/>
              <p:cNvSpPr/>
              <p:nvPr/>
            </p:nvSpPr>
            <p:spPr>
              <a:xfrm>
                <a:off x="0" y="3066295"/>
                <a:ext cx="2150369" cy="21503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627" name="Shape 16627"/>
              <p:cNvSpPr/>
              <p:nvPr/>
            </p:nvSpPr>
            <p:spPr>
              <a:xfrm>
                <a:off x="1165188" y="2323864"/>
                <a:ext cx="1995831" cy="19958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628" name="Shape 16628"/>
              <p:cNvSpPr/>
              <p:nvPr/>
            </p:nvSpPr>
            <p:spPr>
              <a:xfrm>
                <a:off x="2002835" y="3624784"/>
                <a:ext cx="1790353" cy="1790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629" name="Shape 16629"/>
              <p:cNvSpPr/>
              <p:nvPr/>
            </p:nvSpPr>
            <p:spPr>
              <a:xfrm>
                <a:off x="2846722" y="50155"/>
                <a:ext cx="1790353" cy="17903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2"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630" name="Shape 16630"/>
              <p:cNvSpPr/>
              <p:nvPr/>
            </p:nvSpPr>
            <p:spPr>
              <a:xfrm>
                <a:off x="1515563" y="972566"/>
                <a:ext cx="2310081" cy="2310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2"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631" name="Shape 16631"/>
              <p:cNvSpPr/>
              <p:nvPr/>
            </p:nvSpPr>
            <p:spPr>
              <a:xfrm>
                <a:off x="3646374" y="882634"/>
                <a:ext cx="2139579" cy="2139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2"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632" name="Shape 16632"/>
              <p:cNvSpPr/>
              <p:nvPr/>
            </p:nvSpPr>
            <p:spPr>
              <a:xfrm>
                <a:off x="5117695" y="1664205"/>
                <a:ext cx="2150370" cy="21503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3"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633" name="Shape 16633"/>
              <p:cNvSpPr/>
              <p:nvPr/>
            </p:nvSpPr>
            <p:spPr>
              <a:xfrm>
                <a:off x="6731760" y="1172503"/>
                <a:ext cx="2513026" cy="2513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3"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634" name="Shape 16634"/>
              <p:cNvSpPr/>
              <p:nvPr/>
            </p:nvSpPr>
            <p:spPr>
              <a:xfrm>
                <a:off x="6154578" y="0"/>
                <a:ext cx="2428223" cy="2428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3"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635" name="Shape 16635"/>
              <p:cNvSpPr/>
              <p:nvPr/>
            </p:nvSpPr>
            <p:spPr>
              <a:xfrm>
                <a:off x="621772" y="2798523"/>
                <a:ext cx="2513026" cy="3876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89" extrusionOk="0">
                    <a:moveTo>
                      <a:pt x="7734" y="21076"/>
                    </a:moveTo>
                    <a:cubicBezTo>
                      <a:pt x="6685" y="21600"/>
                      <a:pt x="13338" y="20130"/>
                      <a:pt x="13338" y="20130"/>
                    </a:cubicBezTo>
                    <a:cubicBezTo>
                      <a:pt x="14405" y="16265"/>
                      <a:pt x="14200" y="13374"/>
                      <a:pt x="14200" y="13374"/>
                    </a:cubicBezTo>
                    <a:cubicBezTo>
                      <a:pt x="20648" y="10404"/>
                      <a:pt x="21600" y="5006"/>
                      <a:pt x="21600" y="5006"/>
                    </a:cubicBezTo>
                    <a:cubicBezTo>
                      <a:pt x="19792" y="8070"/>
                      <a:pt x="16580" y="11354"/>
                      <a:pt x="14188" y="11622"/>
                    </a:cubicBezTo>
                    <a:cubicBezTo>
                      <a:pt x="14529" y="8643"/>
                      <a:pt x="12327" y="3966"/>
                      <a:pt x="12327" y="3966"/>
                    </a:cubicBezTo>
                    <a:cubicBezTo>
                      <a:pt x="13606" y="1547"/>
                      <a:pt x="16795" y="506"/>
                      <a:pt x="16795" y="506"/>
                    </a:cubicBezTo>
                    <a:cubicBezTo>
                      <a:pt x="15016" y="414"/>
                      <a:pt x="11720" y="3128"/>
                      <a:pt x="11720" y="3128"/>
                    </a:cubicBezTo>
                    <a:cubicBezTo>
                      <a:pt x="9699" y="641"/>
                      <a:pt x="8552" y="0"/>
                      <a:pt x="8552" y="0"/>
                    </a:cubicBezTo>
                    <a:cubicBezTo>
                      <a:pt x="8552" y="0"/>
                      <a:pt x="11437" y="3810"/>
                      <a:pt x="11661" y="7391"/>
                    </a:cubicBezTo>
                    <a:cubicBezTo>
                      <a:pt x="11755" y="8009"/>
                      <a:pt x="8517" y="5190"/>
                      <a:pt x="0" y="5745"/>
                    </a:cubicBezTo>
                    <a:cubicBezTo>
                      <a:pt x="3670" y="6071"/>
                      <a:pt x="11441" y="6811"/>
                      <a:pt x="11960" y="10532"/>
                    </a:cubicBezTo>
                    <a:cubicBezTo>
                      <a:pt x="12025" y="11528"/>
                      <a:pt x="11453" y="14122"/>
                      <a:pt x="10381" y="16509"/>
                    </a:cubicBezTo>
                    <a:cubicBezTo>
                      <a:pt x="9308" y="18895"/>
                      <a:pt x="7734" y="21076"/>
                      <a:pt x="7734" y="21076"/>
                    </a:cubicBezTo>
                    <a:close/>
                  </a:path>
                </a:pathLst>
              </a:custGeom>
              <a:solidFill>
                <a:srgbClr val="2129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4265"/>
              </a:p>
            </p:txBody>
          </p:sp>
          <p:sp>
            <p:nvSpPr>
              <p:cNvPr id="16636" name="Shape 16636"/>
              <p:cNvSpPr/>
              <p:nvPr/>
            </p:nvSpPr>
            <p:spPr>
              <a:xfrm>
                <a:off x="2110304" y="590537"/>
                <a:ext cx="3239594" cy="5063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78" y="0"/>
                    </a:moveTo>
                    <a:cubicBezTo>
                      <a:pt x="8992" y="207"/>
                      <a:pt x="10030" y="3811"/>
                      <a:pt x="11725" y="4778"/>
                    </a:cubicBezTo>
                    <a:cubicBezTo>
                      <a:pt x="11199" y="5791"/>
                      <a:pt x="10727" y="7047"/>
                      <a:pt x="10462" y="8457"/>
                    </a:cubicBezTo>
                    <a:cubicBezTo>
                      <a:pt x="5545" y="4535"/>
                      <a:pt x="0" y="5125"/>
                      <a:pt x="0" y="5125"/>
                    </a:cubicBezTo>
                    <a:cubicBezTo>
                      <a:pt x="3999" y="5899"/>
                      <a:pt x="6062" y="5845"/>
                      <a:pt x="10302" y="9633"/>
                    </a:cubicBezTo>
                    <a:cubicBezTo>
                      <a:pt x="10064" y="12278"/>
                      <a:pt x="10643" y="15362"/>
                      <a:pt x="13046" y="18489"/>
                    </a:cubicBezTo>
                    <a:cubicBezTo>
                      <a:pt x="14240" y="20110"/>
                      <a:pt x="15254" y="21600"/>
                      <a:pt x="15254" y="21600"/>
                    </a:cubicBezTo>
                    <a:lnTo>
                      <a:pt x="20312" y="21600"/>
                    </a:lnTo>
                    <a:cubicBezTo>
                      <a:pt x="20312" y="21600"/>
                      <a:pt x="15956" y="17666"/>
                      <a:pt x="15667" y="16529"/>
                    </a:cubicBezTo>
                    <a:cubicBezTo>
                      <a:pt x="16136" y="14979"/>
                      <a:pt x="18664" y="12042"/>
                      <a:pt x="21600" y="10886"/>
                    </a:cubicBezTo>
                    <a:cubicBezTo>
                      <a:pt x="20295" y="11080"/>
                      <a:pt x="15632" y="13687"/>
                      <a:pt x="14612" y="15160"/>
                    </a:cubicBezTo>
                    <a:cubicBezTo>
                      <a:pt x="13221" y="13770"/>
                      <a:pt x="12729" y="11254"/>
                      <a:pt x="12729" y="11254"/>
                    </a:cubicBezTo>
                    <a:cubicBezTo>
                      <a:pt x="14079" y="9544"/>
                      <a:pt x="16106" y="6450"/>
                      <a:pt x="21381" y="4803"/>
                    </a:cubicBezTo>
                    <a:cubicBezTo>
                      <a:pt x="19357" y="4804"/>
                      <a:pt x="13178" y="7362"/>
                      <a:pt x="12421" y="9547"/>
                    </a:cubicBezTo>
                    <a:cubicBezTo>
                      <a:pt x="11676" y="7538"/>
                      <a:pt x="11849" y="4045"/>
                      <a:pt x="13695" y="2114"/>
                    </a:cubicBezTo>
                    <a:cubicBezTo>
                      <a:pt x="13373" y="2340"/>
                      <a:pt x="12824" y="2954"/>
                      <a:pt x="12259" y="3850"/>
                    </a:cubicBezTo>
                    <a:cubicBezTo>
                      <a:pt x="11040" y="3286"/>
                      <a:pt x="9669" y="1563"/>
                      <a:pt x="9378" y="0"/>
                    </a:cubicBezTo>
                    <a:close/>
                  </a:path>
                </a:pathLst>
              </a:custGeom>
              <a:solidFill>
                <a:srgbClr val="2129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4265"/>
              </a:p>
            </p:txBody>
          </p:sp>
          <p:sp>
            <p:nvSpPr>
              <p:cNvPr id="16637" name="Shape 16637"/>
              <p:cNvSpPr/>
              <p:nvPr/>
            </p:nvSpPr>
            <p:spPr>
              <a:xfrm>
                <a:off x="5480686" y="516583"/>
                <a:ext cx="3324504" cy="4964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316" y="0"/>
                    </a:moveTo>
                    <a:cubicBezTo>
                      <a:pt x="13837" y="4172"/>
                      <a:pt x="12565" y="4760"/>
                      <a:pt x="10553" y="6601"/>
                    </a:cubicBezTo>
                    <a:cubicBezTo>
                      <a:pt x="9939" y="4473"/>
                      <a:pt x="8979" y="2971"/>
                      <a:pt x="7706" y="2348"/>
                    </a:cubicBezTo>
                    <a:cubicBezTo>
                      <a:pt x="8676" y="3947"/>
                      <a:pt x="10435" y="7313"/>
                      <a:pt x="9601" y="12035"/>
                    </a:cubicBezTo>
                    <a:cubicBezTo>
                      <a:pt x="6804" y="9623"/>
                      <a:pt x="1953" y="8514"/>
                      <a:pt x="0" y="8280"/>
                    </a:cubicBezTo>
                    <a:cubicBezTo>
                      <a:pt x="4808" y="10087"/>
                      <a:pt x="7187" y="10862"/>
                      <a:pt x="9285" y="13481"/>
                    </a:cubicBezTo>
                    <a:cubicBezTo>
                      <a:pt x="8675" y="15670"/>
                      <a:pt x="7500" y="18113"/>
                      <a:pt x="5466" y="20778"/>
                    </a:cubicBezTo>
                    <a:cubicBezTo>
                      <a:pt x="5179" y="21153"/>
                      <a:pt x="4923" y="21600"/>
                      <a:pt x="4923" y="21600"/>
                    </a:cubicBezTo>
                    <a:lnTo>
                      <a:pt x="10540" y="21496"/>
                    </a:lnTo>
                    <a:cubicBezTo>
                      <a:pt x="11203" y="17911"/>
                      <a:pt x="11446" y="14538"/>
                      <a:pt x="11309" y="11639"/>
                    </a:cubicBezTo>
                    <a:cubicBezTo>
                      <a:pt x="16370" y="6229"/>
                      <a:pt x="19323" y="6079"/>
                      <a:pt x="21600" y="5051"/>
                    </a:cubicBezTo>
                    <a:cubicBezTo>
                      <a:pt x="15985" y="5576"/>
                      <a:pt x="12180" y="9079"/>
                      <a:pt x="11192" y="10086"/>
                    </a:cubicBezTo>
                    <a:cubicBezTo>
                      <a:pt x="11099" y="9180"/>
                      <a:pt x="10966" y="8334"/>
                      <a:pt x="10791" y="7554"/>
                    </a:cubicBezTo>
                    <a:cubicBezTo>
                      <a:pt x="13125" y="5911"/>
                      <a:pt x="16253" y="1062"/>
                      <a:pt x="15316" y="0"/>
                    </a:cubicBezTo>
                    <a:close/>
                  </a:path>
                </a:pathLst>
              </a:custGeom>
              <a:solidFill>
                <a:srgbClr val="2129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4265"/>
              </a:p>
            </p:txBody>
          </p:sp>
          <p:sp>
            <p:nvSpPr>
              <p:cNvPr id="16638" name="Shape 16638"/>
              <p:cNvSpPr/>
              <p:nvPr/>
            </p:nvSpPr>
            <p:spPr>
              <a:xfrm flipH="1">
                <a:off x="10721023" y="3781476"/>
                <a:ext cx="1798337" cy="1798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639" name="Shape 16639"/>
              <p:cNvSpPr/>
              <p:nvPr/>
            </p:nvSpPr>
            <p:spPr>
              <a:xfrm flipH="1">
                <a:off x="11968892" y="1248834"/>
                <a:ext cx="1790353" cy="1790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640" name="Shape 16640"/>
              <p:cNvSpPr/>
              <p:nvPr/>
            </p:nvSpPr>
            <p:spPr>
              <a:xfrm flipH="1">
                <a:off x="12780323" y="2171245"/>
                <a:ext cx="2310081" cy="2310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641" name="Shape 16641"/>
              <p:cNvSpPr/>
              <p:nvPr/>
            </p:nvSpPr>
            <p:spPr>
              <a:xfrm flipH="1">
                <a:off x="10820015" y="2081314"/>
                <a:ext cx="2139578" cy="2139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>
                  <a:alpha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642" name="Shape 16642"/>
              <p:cNvSpPr/>
              <p:nvPr/>
            </p:nvSpPr>
            <p:spPr>
              <a:xfrm flipH="1">
                <a:off x="11256070" y="1789216"/>
                <a:ext cx="3239594" cy="5063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78" y="0"/>
                    </a:moveTo>
                    <a:cubicBezTo>
                      <a:pt x="8992" y="207"/>
                      <a:pt x="10030" y="3811"/>
                      <a:pt x="11725" y="4778"/>
                    </a:cubicBezTo>
                    <a:cubicBezTo>
                      <a:pt x="11199" y="5791"/>
                      <a:pt x="10727" y="7047"/>
                      <a:pt x="10462" y="8457"/>
                    </a:cubicBezTo>
                    <a:cubicBezTo>
                      <a:pt x="5545" y="4535"/>
                      <a:pt x="0" y="5125"/>
                      <a:pt x="0" y="5125"/>
                    </a:cubicBezTo>
                    <a:cubicBezTo>
                      <a:pt x="3999" y="5899"/>
                      <a:pt x="6062" y="5845"/>
                      <a:pt x="10302" y="9633"/>
                    </a:cubicBezTo>
                    <a:cubicBezTo>
                      <a:pt x="10064" y="12278"/>
                      <a:pt x="10643" y="15362"/>
                      <a:pt x="13046" y="18489"/>
                    </a:cubicBezTo>
                    <a:cubicBezTo>
                      <a:pt x="14240" y="20110"/>
                      <a:pt x="15254" y="21600"/>
                      <a:pt x="15254" y="21600"/>
                    </a:cubicBezTo>
                    <a:lnTo>
                      <a:pt x="20312" y="21600"/>
                    </a:lnTo>
                    <a:cubicBezTo>
                      <a:pt x="20312" y="21600"/>
                      <a:pt x="15956" y="17666"/>
                      <a:pt x="15667" y="16529"/>
                    </a:cubicBezTo>
                    <a:cubicBezTo>
                      <a:pt x="16136" y="14979"/>
                      <a:pt x="18664" y="12042"/>
                      <a:pt x="21600" y="10886"/>
                    </a:cubicBezTo>
                    <a:cubicBezTo>
                      <a:pt x="20295" y="11080"/>
                      <a:pt x="15632" y="13687"/>
                      <a:pt x="14612" y="15160"/>
                    </a:cubicBezTo>
                    <a:cubicBezTo>
                      <a:pt x="13221" y="13770"/>
                      <a:pt x="12729" y="11254"/>
                      <a:pt x="12729" y="11254"/>
                    </a:cubicBezTo>
                    <a:cubicBezTo>
                      <a:pt x="14079" y="9544"/>
                      <a:pt x="16106" y="6450"/>
                      <a:pt x="21381" y="4803"/>
                    </a:cubicBezTo>
                    <a:cubicBezTo>
                      <a:pt x="19357" y="4804"/>
                      <a:pt x="13178" y="7362"/>
                      <a:pt x="12421" y="9547"/>
                    </a:cubicBezTo>
                    <a:cubicBezTo>
                      <a:pt x="11676" y="7538"/>
                      <a:pt x="11849" y="4045"/>
                      <a:pt x="13695" y="2114"/>
                    </a:cubicBezTo>
                    <a:cubicBezTo>
                      <a:pt x="13373" y="2340"/>
                      <a:pt x="12824" y="2954"/>
                      <a:pt x="12259" y="3850"/>
                    </a:cubicBezTo>
                    <a:cubicBezTo>
                      <a:pt x="11040" y="3286"/>
                      <a:pt x="9669" y="1563"/>
                      <a:pt x="9378" y="0"/>
                    </a:cubicBezTo>
                    <a:close/>
                  </a:path>
                </a:pathLst>
              </a:custGeom>
              <a:solidFill>
                <a:srgbClr val="2129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4265"/>
              </a:p>
            </p:txBody>
          </p:sp>
          <p:sp>
            <p:nvSpPr>
              <p:cNvPr id="16643" name="Shape 16643"/>
              <p:cNvSpPr/>
              <p:nvPr/>
            </p:nvSpPr>
            <p:spPr>
              <a:xfrm flipH="1">
                <a:off x="8789155" y="2269584"/>
                <a:ext cx="2513026" cy="3876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89" extrusionOk="0">
                    <a:moveTo>
                      <a:pt x="7734" y="21076"/>
                    </a:moveTo>
                    <a:cubicBezTo>
                      <a:pt x="6685" y="21600"/>
                      <a:pt x="13338" y="20130"/>
                      <a:pt x="13338" y="20130"/>
                    </a:cubicBezTo>
                    <a:cubicBezTo>
                      <a:pt x="14405" y="16265"/>
                      <a:pt x="14200" y="13374"/>
                      <a:pt x="14200" y="13374"/>
                    </a:cubicBezTo>
                    <a:cubicBezTo>
                      <a:pt x="20648" y="10404"/>
                      <a:pt x="21600" y="5006"/>
                      <a:pt x="21600" y="5006"/>
                    </a:cubicBezTo>
                    <a:cubicBezTo>
                      <a:pt x="19792" y="8070"/>
                      <a:pt x="16580" y="11354"/>
                      <a:pt x="14188" y="11622"/>
                    </a:cubicBezTo>
                    <a:cubicBezTo>
                      <a:pt x="14529" y="8643"/>
                      <a:pt x="12327" y="3966"/>
                      <a:pt x="12327" y="3966"/>
                    </a:cubicBezTo>
                    <a:cubicBezTo>
                      <a:pt x="13606" y="1547"/>
                      <a:pt x="16795" y="506"/>
                      <a:pt x="16795" y="506"/>
                    </a:cubicBezTo>
                    <a:cubicBezTo>
                      <a:pt x="15016" y="414"/>
                      <a:pt x="11720" y="3128"/>
                      <a:pt x="11720" y="3128"/>
                    </a:cubicBezTo>
                    <a:cubicBezTo>
                      <a:pt x="9699" y="641"/>
                      <a:pt x="8552" y="0"/>
                      <a:pt x="8552" y="0"/>
                    </a:cubicBezTo>
                    <a:cubicBezTo>
                      <a:pt x="8552" y="0"/>
                      <a:pt x="11437" y="3810"/>
                      <a:pt x="11661" y="7391"/>
                    </a:cubicBezTo>
                    <a:cubicBezTo>
                      <a:pt x="11755" y="8009"/>
                      <a:pt x="8517" y="5190"/>
                      <a:pt x="0" y="5745"/>
                    </a:cubicBezTo>
                    <a:cubicBezTo>
                      <a:pt x="3670" y="6071"/>
                      <a:pt x="11441" y="6811"/>
                      <a:pt x="11960" y="10532"/>
                    </a:cubicBezTo>
                    <a:cubicBezTo>
                      <a:pt x="12025" y="11528"/>
                      <a:pt x="11453" y="14122"/>
                      <a:pt x="10381" y="16509"/>
                    </a:cubicBezTo>
                    <a:cubicBezTo>
                      <a:pt x="9308" y="18895"/>
                      <a:pt x="7734" y="21076"/>
                      <a:pt x="7734" y="21076"/>
                    </a:cubicBezTo>
                    <a:close/>
                  </a:path>
                </a:pathLst>
              </a:custGeom>
              <a:solidFill>
                <a:srgbClr val="2129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4265"/>
              </a:p>
            </p:txBody>
          </p:sp>
        </p:grpSp>
        <p:sp>
          <p:nvSpPr>
            <p:cNvPr id="16645" name="Shape 16645"/>
            <p:cNvSpPr/>
            <p:nvPr/>
          </p:nvSpPr>
          <p:spPr>
            <a:xfrm>
              <a:off x="911091" y="5977209"/>
              <a:ext cx="9708702" cy="1633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170" y="0"/>
                    <a:pt x="3539" y="5988"/>
                    <a:pt x="770" y="17967"/>
                  </a:cubicBezTo>
                  <a:cubicBezTo>
                    <a:pt x="498" y="19140"/>
                    <a:pt x="245" y="20360"/>
                    <a:pt x="0" y="21600"/>
                  </a:cubicBezTo>
                  <a:lnTo>
                    <a:pt x="21600" y="21600"/>
                  </a:lnTo>
                  <a:cubicBezTo>
                    <a:pt x="21355" y="20360"/>
                    <a:pt x="21102" y="19140"/>
                    <a:pt x="20830" y="17967"/>
                  </a:cubicBezTo>
                  <a:cubicBezTo>
                    <a:pt x="18061" y="5988"/>
                    <a:pt x="14430" y="0"/>
                    <a:pt x="10800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646" name="Shape 16646"/>
            <p:cNvSpPr/>
            <p:nvPr/>
          </p:nvSpPr>
          <p:spPr>
            <a:xfrm>
              <a:off x="3819881" y="5831611"/>
              <a:ext cx="10573860" cy="1779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170" y="0"/>
                    <a:pt x="3539" y="5988"/>
                    <a:pt x="770" y="17967"/>
                  </a:cubicBezTo>
                  <a:cubicBezTo>
                    <a:pt x="498" y="19140"/>
                    <a:pt x="245" y="20360"/>
                    <a:pt x="0" y="21600"/>
                  </a:cubicBezTo>
                  <a:lnTo>
                    <a:pt x="21600" y="21600"/>
                  </a:lnTo>
                  <a:cubicBezTo>
                    <a:pt x="21355" y="20360"/>
                    <a:pt x="21102" y="19140"/>
                    <a:pt x="20830" y="17967"/>
                  </a:cubicBezTo>
                  <a:cubicBezTo>
                    <a:pt x="18061" y="5988"/>
                    <a:pt x="14430" y="0"/>
                    <a:pt x="10800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647" name="Shape 16647"/>
            <p:cNvSpPr/>
            <p:nvPr/>
          </p:nvSpPr>
          <p:spPr>
            <a:xfrm rot="540000">
              <a:off x="8761816" y="645451"/>
              <a:ext cx="460112" cy="521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8" h="21600" extrusionOk="0">
                  <a:moveTo>
                    <a:pt x="19549" y="0"/>
                  </a:moveTo>
                  <a:cubicBezTo>
                    <a:pt x="18182" y="6506"/>
                    <a:pt x="0" y="3123"/>
                    <a:pt x="0" y="21600"/>
                  </a:cubicBezTo>
                  <a:cubicBezTo>
                    <a:pt x="8613" y="15745"/>
                    <a:pt x="15858" y="8848"/>
                    <a:pt x="17635" y="4034"/>
                  </a:cubicBezTo>
                  <a:cubicBezTo>
                    <a:pt x="16542" y="8458"/>
                    <a:pt x="7656" y="18607"/>
                    <a:pt x="957" y="21600"/>
                  </a:cubicBezTo>
                  <a:cubicBezTo>
                    <a:pt x="17362" y="20819"/>
                    <a:pt x="21600" y="8067"/>
                    <a:pt x="19549" y="0"/>
                  </a:cubicBez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648" name="Shape 16648"/>
            <p:cNvSpPr/>
            <p:nvPr/>
          </p:nvSpPr>
          <p:spPr>
            <a:xfrm rot="1140000" flipH="1">
              <a:off x="8087627" y="902285"/>
              <a:ext cx="460112" cy="521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8" h="21600" extrusionOk="0">
                  <a:moveTo>
                    <a:pt x="19549" y="0"/>
                  </a:moveTo>
                  <a:cubicBezTo>
                    <a:pt x="18182" y="6506"/>
                    <a:pt x="0" y="3123"/>
                    <a:pt x="0" y="21600"/>
                  </a:cubicBezTo>
                  <a:cubicBezTo>
                    <a:pt x="8613" y="15745"/>
                    <a:pt x="15858" y="8848"/>
                    <a:pt x="17635" y="4034"/>
                  </a:cubicBezTo>
                  <a:cubicBezTo>
                    <a:pt x="16542" y="8458"/>
                    <a:pt x="7656" y="18607"/>
                    <a:pt x="957" y="21600"/>
                  </a:cubicBezTo>
                  <a:cubicBezTo>
                    <a:pt x="17362" y="20819"/>
                    <a:pt x="21600" y="8067"/>
                    <a:pt x="19549" y="0"/>
                  </a:cubicBez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649" name="Shape 16649"/>
            <p:cNvSpPr/>
            <p:nvPr/>
          </p:nvSpPr>
          <p:spPr>
            <a:xfrm flipH="1">
              <a:off x="4174336" y="566046"/>
              <a:ext cx="274931" cy="311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8" h="21600" extrusionOk="0">
                  <a:moveTo>
                    <a:pt x="19549" y="0"/>
                  </a:moveTo>
                  <a:cubicBezTo>
                    <a:pt x="18182" y="6506"/>
                    <a:pt x="0" y="3123"/>
                    <a:pt x="0" y="21600"/>
                  </a:cubicBezTo>
                  <a:cubicBezTo>
                    <a:pt x="8613" y="15745"/>
                    <a:pt x="15858" y="8848"/>
                    <a:pt x="17635" y="4034"/>
                  </a:cubicBezTo>
                  <a:cubicBezTo>
                    <a:pt x="16542" y="8458"/>
                    <a:pt x="7656" y="18607"/>
                    <a:pt x="957" y="21600"/>
                  </a:cubicBezTo>
                  <a:cubicBezTo>
                    <a:pt x="17362" y="20819"/>
                    <a:pt x="21600" y="8067"/>
                    <a:pt x="19549" y="0"/>
                  </a:cubicBez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650" name="Shape 16650"/>
            <p:cNvSpPr/>
            <p:nvPr/>
          </p:nvSpPr>
          <p:spPr>
            <a:xfrm rot="1020000" flipH="1">
              <a:off x="3422911" y="1506707"/>
              <a:ext cx="274931" cy="311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8" h="21600" extrusionOk="0">
                  <a:moveTo>
                    <a:pt x="19549" y="0"/>
                  </a:moveTo>
                  <a:cubicBezTo>
                    <a:pt x="18182" y="6506"/>
                    <a:pt x="0" y="3123"/>
                    <a:pt x="0" y="21600"/>
                  </a:cubicBezTo>
                  <a:cubicBezTo>
                    <a:pt x="8613" y="15745"/>
                    <a:pt x="15858" y="8848"/>
                    <a:pt x="17635" y="4034"/>
                  </a:cubicBezTo>
                  <a:cubicBezTo>
                    <a:pt x="16542" y="8458"/>
                    <a:pt x="7656" y="18607"/>
                    <a:pt x="957" y="21600"/>
                  </a:cubicBezTo>
                  <a:cubicBezTo>
                    <a:pt x="17362" y="20819"/>
                    <a:pt x="21600" y="8067"/>
                    <a:pt x="19549" y="0"/>
                  </a:cubicBez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651" name="Shape 16651"/>
            <p:cNvSpPr/>
            <p:nvPr/>
          </p:nvSpPr>
          <p:spPr>
            <a:xfrm rot="19560000">
              <a:off x="3124039" y="2664327"/>
              <a:ext cx="274931" cy="311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8" h="21600" extrusionOk="0">
                  <a:moveTo>
                    <a:pt x="19549" y="0"/>
                  </a:moveTo>
                  <a:cubicBezTo>
                    <a:pt x="18182" y="6506"/>
                    <a:pt x="0" y="3123"/>
                    <a:pt x="0" y="21600"/>
                  </a:cubicBezTo>
                  <a:cubicBezTo>
                    <a:pt x="8613" y="15745"/>
                    <a:pt x="15858" y="8848"/>
                    <a:pt x="17635" y="4034"/>
                  </a:cubicBezTo>
                  <a:cubicBezTo>
                    <a:pt x="16542" y="8458"/>
                    <a:pt x="7656" y="18607"/>
                    <a:pt x="957" y="21600"/>
                  </a:cubicBezTo>
                  <a:cubicBezTo>
                    <a:pt x="17362" y="20819"/>
                    <a:pt x="21600" y="8067"/>
                    <a:pt x="19549" y="0"/>
                  </a:cubicBez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652" name="Shape 16652"/>
            <p:cNvSpPr/>
            <p:nvPr/>
          </p:nvSpPr>
          <p:spPr>
            <a:xfrm rot="16260000">
              <a:off x="1722271" y="3536668"/>
              <a:ext cx="274932" cy="311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8" h="21600" extrusionOk="0">
                  <a:moveTo>
                    <a:pt x="19549" y="0"/>
                  </a:moveTo>
                  <a:cubicBezTo>
                    <a:pt x="18182" y="6506"/>
                    <a:pt x="0" y="3123"/>
                    <a:pt x="0" y="21600"/>
                  </a:cubicBezTo>
                  <a:cubicBezTo>
                    <a:pt x="8613" y="15745"/>
                    <a:pt x="15858" y="8848"/>
                    <a:pt x="17635" y="4034"/>
                  </a:cubicBezTo>
                  <a:cubicBezTo>
                    <a:pt x="16542" y="8458"/>
                    <a:pt x="7656" y="18607"/>
                    <a:pt x="957" y="21600"/>
                  </a:cubicBezTo>
                  <a:cubicBezTo>
                    <a:pt x="17362" y="20819"/>
                    <a:pt x="21600" y="8067"/>
                    <a:pt x="19549" y="0"/>
                  </a:cubicBez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653" name="Shape 16653"/>
            <p:cNvSpPr/>
            <p:nvPr/>
          </p:nvSpPr>
          <p:spPr>
            <a:xfrm rot="420000">
              <a:off x="4009194" y="3787766"/>
              <a:ext cx="274931" cy="311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8" h="21600" extrusionOk="0">
                  <a:moveTo>
                    <a:pt x="19549" y="0"/>
                  </a:moveTo>
                  <a:cubicBezTo>
                    <a:pt x="18182" y="6506"/>
                    <a:pt x="0" y="3123"/>
                    <a:pt x="0" y="21600"/>
                  </a:cubicBezTo>
                  <a:cubicBezTo>
                    <a:pt x="8613" y="15745"/>
                    <a:pt x="15858" y="8848"/>
                    <a:pt x="17635" y="4034"/>
                  </a:cubicBezTo>
                  <a:cubicBezTo>
                    <a:pt x="16542" y="8458"/>
                    <a:pt x="7656" y="18607"/>
                    <a:pt x="957" y="21600"/>
                  </a:cubicBezTo>
                  <a:cubicBezTo>
                    <a:pt x="17362" y="20819"/>
                    <a:pt x="21600" y="8067"/>
                    <a:pt x="19549" y="0"/>
                  </a:cubicBez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654" name="Shape 16654"/>
            <p:cNvSpPr/>
            <p:nvPr/>
          </p:nvSpPr>
          <p:spPr>
            <a:xfrm rot="19020000">
              <a:off x="10747525" y="1738658"/>
              <a:ext cx="555110" cy="629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8" h="21600" extrusionOk="0">
                  <a:moveTo>
                    <a:pt x="19549" y="0"/>
                  </a:moveTo>
                  <a:cubicBezTo>
                    <a:pt x="18182" y="6506"/>
                    <a:pt x="0" y="3123"/>
                    <a:pt x="0" y="21600"/>
                  </a:cubicBezTo>
                  <a:cubicBezTo>
                    <a:pt x="8613" y="15745"/>
                    <a:pt x="15858" y="8848"/>
                    <a:pt x="17635" y="4034"/>
                  </a:cubicBezTo>
                  <a:cubicBezTo>
                    <a:pt x="16542" y="8458"/>
                    <a:pt x="7656" y="18607"/>
                    <a:pt x="957" y="21600"/>
                  </a:cubicBezTo>
                  <a:cubicBezTo>
                    <a:pt x="17362" y="20819"/>
                    <a:pt x="21600" y="8067"/>
                    <a:pt x="19549" y="0"/>
                  </a:cubicBez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655" name="Shape 16655"/>
            <p:cNvSpPr/>
            <p:nvPr/>
          </p:nvSpPr>
          <p:spPr>
            <a:xfrm rot="1020000" flipH="1">
              <a:off x="6757936" y="2240217"/>
              <a:ext cx="274931" cy="311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8" h="21600" extrusionOk="0">
                  <a:moveTo>
                    <a:pt x="19549" y="0"/>
                  </a:moveTo>
                  <a:cubicBezTo>
                    <a:pt x="18182" y="6506"/>
                    <a:pt x="0" y="3123"/>
                    <a:pt x="0" y="21600"/>
                  </a:cubicBezTo>
                  <a:cubicBezTo>
                    <a:pt x="8613" y="15745"/>
                    <a:pt x="15858" y="8848"/>
                    <a:pt x="17635" y="4034"/>
                  </a:cubicBezTo>
                  <a:cubicBezTo>
                    <a:pt x="16542" y="8458"/>
                    <a:pt x="7656" y="18607"/>
                    <a:pt x="957" y="21600"/>
                  </a:cubicBezTo>
                  <a:cubicBezTo>
                    <a:pt x="17362" y="20819"/>
                    <a:pt x="21600" y="8067"/>
                    <a:pt x="19549" y="0"/>
                  </a:cubicBez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656" name="Shape 16656"/>
            <p:cNvSpPr/>
            <p:nvPr/>
          </p:nvSpPr>
          <p:spPr>
            <a:xfrm rot="20040000">
              <a:off x="8952997" y="1549392"/>
              <a:ext cx="274931" cy="311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8" h="21600" extrusionOk="0">
                  <a:moveTo>
                    <a:pt x="19549" y="0"/>
                  </a:moveTo>
                  <a:cubicBezTo>
                    <a:pt x="18182" y="6506"/>
                    <a:pt x="0" y="3123"/>
                    <a:pt x="0" y="21600"/>
                  </a:cubicBezTo>
                  <a:cubicBezTo>
                    <a:pt x="8613" y="15745"/>
                    <a:pt x="15858" y="8848"/>
                    <a:pt x="17635" y="4034"/>
                  </a:cubicBezTo>
                  <a:cubicBezTo>
                    <a:pt x="16542" y="8458"/>
                    <a:pt x="7656" y="18607"/>
                    <a:pt x="957" y="21600"/>
                  </a:cubicBezTo>
                  <a:cubicBezTo>
                    <a:pt x="17362" y="20819"/>
                    <a:pt x="21600" y="8067"/>
                    <a:pt x="19549" y="0"/>
                  </a:cubicBez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657" name="Shape 16657"/>
            <p:cNvSpPr/>
            <p:nvPr/>
          </p:nvSpPr>
          <p:spPr>
            <a:xfrm rot="20040000">
              <a:off x="14795837" y="2717960"/>
              <a:ext cx="274932" cy="311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8" h="21600" extrusionOk="0">
                  <a:moveTo>
                    <a:pt x="19549" y="0"/>
                  </a:moveTo>
                  <a:cubicBezTo>
                    <a:pt x="18182" y="6506"/>
                    <a:pt x="0" y="3123"/>
                    <a:pt x="0" y="21600"/>
                  </a:cubicBezTo>
                  <a:cubicBezTo>
                    <a:pt x="8613" y="15745"/>
                    <a:pt x="15858" y="8848"/>
                    <a:pt x="17635" y="4034"/>
                  </a:cubicBezTo>
                  <a:cubicBezTo>
                    <a:pt x="16542" y="8458"/>
                    <a:pt x="7656" y="18607"/>
                    <a:pt x="957" y="21600"/>
                  </a:cubicBezTo>
                  <a:cubicBezTo>
                    <a:pt x="17362" y="20819"/>
                    <a:pt x="21600" y="8067"/>
                    <a:pt x="19549" y="0"/>
                  </a:cubicBez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658" name="Shape 16658"/>
            <p:cNvSpPr/>
            <p:nvPr/>
          </p:nvSpPr>
          <p:spPr>
            <a:xfrm rot="16260000">
              <a:off x="12059712" y="4141708"/>
              <a:ext cx="274931" cy="311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8" h="21600" extrusionOk="0">
                  <a:moveTo>
                    <a:pt x="19549" y="0"/>
                  </a:moveTo>
                  <a:cubicBezTo>
                    <a:pt x="18182" y="6506"/>
                    <a:pt x="0" y="3123"/>
                    <a:pt x="0" y="21600"/>
                  </a:cubicBezTo>
                  <a:cubicBezTo>
                    <a:pt x="8613" y="15745"/>
                    <a:pt x="15858" y="8848"/>
                    <a:pt x="17635" y="4034"/>
                  </a:cubicBezTo>
                  <a:cubicBezTo>
                    <a:pt x="16542" y="8458"/>
                    <a:pt x="7656" y="18607"/>
                    <a:pt x="957" y="21600"/>
                  </a:cubicBezTo>
                  <a:cubicBezTo>
                    <a:pt x="17362" y="20819"/>
                    <a:pt x="21600" y="8067"/>
                    <a:pt x="19549" y="0"/>
                  </a:cubicBez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659" name="Shape 16659"/>
            <p:cNvSpPr/>
            <p:nvPr/>
          </p:nvSpPr>
          <p:spPr>
            <a:xfrm rot="20160000">
              <a:off x="13960203" y="5526772"/>
              <a:ext cx="274931" cy="311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8" h="21600" extrusionOk="0">
                  <a:moveTo>
                    <a:pt x="19549" y="0"/>
                  </a:moveTo>
                  <a:cubicBezTo>
                    <a:pt x="18182" y="6506"/>
                    <a:pt x="0" y="3123"/>
                    <a:pt x="0" y="21600"/>
                  </a:cubicBezTo>
                  <a:cubicBezTo>
                    <a:pt x="8613" y="15745"/>
                    <a:pt x="15858" y="8848"/>
                    <a:pt x="17635" y="4034"/>
                  </a:cubicBezTo>
                  <a:cubicBezTo>
                    <a:pt x="16542" y="8458"/>
                    <a:pt x="7656" y="18607"/>
                    <a:pt x="957" y="21600"/>
                  </a:cubicBezTo>
                  <a:cubicBezTo>
                    <a:pt x="17362" y="20819"/>
                    <a:pt x="21600" y="8067"/>
                    <a:pt x="19549" y="0"/>
                  </a:cubicBez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</p:grpSp>
      <p:grpSp>
        <p:nvGrpSpPr>
          <p:cNvPr id="16663" name="Group 16663"/>
          <p:cNvGrpSpPr/>
          <p:nvPr/>
        </p:nvGrpSpPr>
        <p:grpSpPr>
          <a:xfrm>
            <a:off x="9451325" y="1927609"/>
            <a:ext cx="1625057" cy="894412"/>
            <a:chOff x="-108752" y="0"/>
            <a:chExt cx="3250113" cy="1788822"/>
          </a:xfrm>
        </p:grpSpPr>
        <p:sp>
          <p:nvSpPr>
            <p:cNvPr id="16661" name="Shape 16661"/>
            <p:cNvSpPr/>
            <p:nvPr/>
          </p:nvSpPr>
          <p:spPr>
            <a:xfrm>
              <a:off x="-108752" y="0"/>
              <a:ext cx="3135524" cy="8952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4500"/>
                </a:lnSpc>
                <a:spcBef>
                  <a:spcPts val="600"/>
                </a:spcBef>
                <a:defRPr sz="3000" spc="-180" baseline="2000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>
                <a:lnSpc>
                  <a:spcPct val="100000"/>
                </a:lnSpc>
                <a:defRPr sz="1800" spc="0" baseline="0">
                  <a:solidFill>
                    <a:srgbClr val="000000"/>
                  </a:solidFill>
                </a:defRPr>
              </a:pPr>
              <a:r>
                <a:rPr lang="en-US" sz="1465" spc="0" dirty="0" smtClean="0">
                  <a:solidFill>
                    <a:schemeClr val="bg1">
                      <a:lumMod val="50000"/>
                    </a:schemeClr>
                  </a:solidFill>
                  <a:latin typeface="Roboto Regular"/>
                  <a:cs typeface="Roboto Regular"/>
                </a:rPr>
                <a:t>Tree Process</a:t>
              </a:r>
              <a:endParaRPr lang="en-US" sz="1465" spc="0" dirty="0">
                <a:solidFill>
                  <a:schemeClr val="bg1">
                    <a:lumMod val="50000"/>
                  </a:schemeClr>
                </a:solidFill>
                <a:latin typeface="Roboto Regular"/>
                <a:cs typeface="Roboto Regular"/>
              </a:endParaRPr>
            </a:p>
          </p:txBody>
        </p:sp>
        <p:sp>
          <p:nvSpPr>
            <p:cNvPr id="16662" name="Shape 16662"/>
            <p:cNvSpPr/>
            <p:nvPr/>
          </p:nvSpPr>
          <p:spPr>
            <a:xfrm>
              <a:off x="0" y="713447"/>
              <a:ext cx="3141361" cy="1075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lnSpcReduction="10000"/>
            </a:bodyPr>
            <a:lstStyle>
              <a:lvl1pPr algn="just" defTabSz="685165">
                <a:lnSpc>
                  <a:spcPct val="120000"/>
                </a:lnSpc>
                <a:defRPr sz="1825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</p:grpSp>
      <p:grpSp>
        <p:nvGrpSpPr>
          <p:cNvPr id="16667" name="Group 16667"/>
          <p:cNvGrpSpPr/>
          <p:nvPr/>
        </p:nvGrpSpPr>
        <p:grpSpPr>
          <a:xfrm>
            <a:off x="9475172" y="3152844"/>
            <a:ext cx="1607401" cy="1405761"/>
            <a:chOff x="0" y="4019"/>
            <a:chExt cx="3214801" cy="2811524"/>
          </a:xfrm>
        </p:grpSpPr>
        <p:sp>
          <p:nvSpPr>
            <p:cNvPr id="16664" name="Shape 16664"/>
            <p:cNvSpPr/>
            <p:nvPr/>
          </p:nvSpPr>
          <p:spPr>
            <a:xfrm>
              <a:off x="61059" y="1529345"/>
              <a:ext cx="3136745" cy="1286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 algn="just" defTabSz="808990">
                <a:lnSpc>
                  <a:spcPct val="120000"/>
                </a:lnSpc>
                <a:defRPr sz="1765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4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of different typefaces</a:t>
              </a:r>
            </a:p>
          </p:txBody>
        </p:sp>
        <p:sp>
          <p:nvSpPr>
            <p:cNvPr id="16665" name="Shape 16665"/>
            <p:cNvSpPr/>
            <p:nvPr/>
          </p:nvSpPr>
          <p:spPr>
            <a:xfrm>
              <a:off x="0" y="106306"/>
              <a:ext cx="446754" cy="121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54" y="0"/>
                  </a:moveTo>
                  <a:cubicBezTo>
                    <a:pt x="8882" y="0"/>
                    <a:pt x="7409" y="208"/>
                    <a:pt x="6286" y="622"/>
                  </a:cubicBezTo>
                  <a:cubicBezTo>
                    <a:pt x="4041" y="1451"/>
                    <a:pt x="4041" y="2795"/>
                    <a:pt x="6286" y="3624"/>
                  </a:cubicBezTo>
                  <a:cubicBezTo>
                    <a:pt x="8532" y="4452"/>
                    <a:pt x="12173" y="4452"/>
                    <a:pt x="14419" y="3624"/>
                  </a:cubicBezTo>
                  <a:cubicBezTo>
                    <a:pt x="16664" y="2795"/>
                    <a:pt x="16664" y="1451"/>
                    <a:pt x="14419" y="622"/>
                  </a:cubicBezTo>
                  <a:cubicBezTo>
                    <a:pt x="13296" y="208"/>
                    <a:pt x="11825" y="0"/>
                    <a:pt x="10354" y="0"/>
                  </a:cubicBezTo>
                  <a:close/>
                  <a:moveTo>
                    <a:pt x="2751" y="4836"/>
                  </a:moveTo>
                  <a:cubicBezTo>
                    <a:pt x="1555" y="4836"/>
                    <a:pt x="550" y="5119"/>
                    <a:pt x="171" y="5512"/>
                  </a:cubicBezTo>
                  <a:cubicBezTo>
                    <a:pt x="65" y="5594"/>
                    <a:pt x="0" y="5685"/>
                    <a:pt x="0" y="5782"/>
                  </a:cubicBezTo>
                  <a:lnTo>
                    <a:pt x="0" y="5851"/>
                  </a:lnTo>
                  <a:lnTo>
                    <a:pt x="0" y="6917"/>
                  </a:lnTo>
                  <a:lnTo>
                    <a:pt x="0" y="12511"/>
                  </a:lnTo>
                  <a:cubicBezTo>
                    <a:pt x="0" y="12862"/>
                    <a:pt x="772" y="13147"/>
                    <a:pt x="1724" y="13147"/>
                  </a:cubicBezTo>
                  <a:cubicBezTo>
                    <a:pt x="2676" y="13147"/>
                    <a:pt x="3448" y="12862"/>
                    <a:pt x="3448" y="12511"/>
                  </a:cubicBezTo>
                  <a:lnTo>
                    <a:pt x="3448" y="8135"/>
                  </a:lnTo>
                  <a:cubicBezTo>
                    <a:pt x="3404" y="8102"/>
                    <a:pt x="3372" y="8066"/>
                    <a:pt x="3372" y="8026"/>
                  </a:cubicBezTo>
                  <a:lnTo>
                    <a:pt x="3372" y="7759"/>
                  </a:lnTo>
                  <a:cubicBezTo>
                    <a:pt x="3372" y="7619"/>
                    <a:pt x="3680" y="7507"/>
                    <a:pt x="4058" y="7507"/>
                  </a:cubicBezTo>
                  <a:lnTo>
                    <a:pt x="4094" y="7507"/>
                  </a:lnTo>
                  <a:cubicBezTo>
                    <a:pt x="4472" y="7507"/>
                    <a:pt x="4777" y="7619"/>
                    <a:pt x="4777" y="7759"/>
                  </a:cubicBezTo>
                  <a:lnTo>
                    <a:pt x="4777" y="8026"/>
                  </a:lnTo>
                  <a:cubicBezTo>
                    <a:pt x="4777" y="8031"/>
                    <a:pt x="4770" y="8035"/>
                    <a:pt x="4770" y="8039"/>
                  </a:cubicBezTo>
                  <a:lnTo>
                    <a:pt x="4770" y="20650"/>
                  </a:lnTo>
                  <a:cubicBezTo>
                    <a:pt x="4770" y="21175"/>
                    <a:pt x="5922" y="21600"/>
                    <a:pt x="7345" y="21600"/>
                  </a:cubicBezTo>
                  <a:cubicBezTo>
                    <a:pt x="8767" y="21600"/>
                    <a:pt x="9920" y="21175"/>
                    <a:pt x="9920" y="20650"/>
                  </a:cubicBezTo>
                  <a:lnTo>
                    <a:pt x="9920" y="13164"/>
                  </a:lnTo>
                  <a:lnTo>
                    <a:pt x="11614" y="13164"/>
                  </a:lnTo>
                  <a:lnTo>
                    <a:pt x="11614" y="20650"/>
                  </a:lnTo>
                  <a:cubicBezTo>
                    <a:pt x="11614" y="21175"/>
                    <a:pt x="12767" y="21600"/>
                    <a:pt x="14189" y="21600"/>
                  </a:cubicBezTo>
                  <a:cubicBezTo>
                    <a:pt x="15612" y="21600"/>
                    <a:pt x="16765" y="21175"/>
                    <a:pt x="16765" y="20650"/>
                  </a:cubicBezTo>
                  <a:lnTo>
                    <a:pt x="16765" y="7932"/>
                  </a:lnTo>
                  <a:lnTo>
                    <a:pt x="16782" y="7932"/>
                  </a:lnTo>
                  <a:lnTo>
                    <a:pt x="16782" y="7759"/>
                  </a:lnTo>
                  <a:cubicBezTo>
                    <a:pt x="16782" y="7619"/>
                    <a:pt x="17089" y="7507"/>
                    <a:pt x="17467" y="7507"/>
                  </a:cubicBezTo>
                  <a:lnTo>
                    <a:pt x="17503" y="7507"/>
                  </a:lnTo>
                  <a:cubicBezTo>
                    <a:pt x="17881" y="7507"/>
                    <a:pt x="18186" y="7619"/>
                    <a:pt x="18186" y="7759"/>
                  </a:cubicBezTo>
                  <a:lnTo>
                    <a:pt x="18186" y="8026"/>
                  </a:lnTo>
                  <a:cubicBezTo>
                    <a:pt x="18186" y="8048"/>
                    <a:pt x="18166" y="8068"/>
                    <a:pt x="18152" y="8088"/>
                  </a:cubicBezTo>
                  <a:lnTo>
                    <a:pt x="18152" y="12511"/>
                  </a:lnTo>
                  <a:cubicBezTo>
                    <a:pt x="18152" y="12862"/>
                    <a:pt x="18924" y="13147"/>
                    <a:pt x="19876" y="13147"/>
                  </a:cubicBezTo>
                  <a:cubicBezTo>
                    <a:pt x="20828" y="13147"/>
                    <a:pt x="21600" y="12862"/>
                    <a:pt x="21600" y="12511"/>
                  </a:cubicBezTo>
                  <a:lnTo>
                    <a:pt x="21600" y="6917"/>
                  </a:lnTo>
                  <a:lnTo>
                    <a:pt x="21600" y="5851"/>
                  </a:lnTo>
                  <a:lnTo>
                    <a:pt x="21600" y="5782"/>
                  </a:lnTo>
                  <a:cubicBezTo>
                    <a:pt x="21600" y="5685"/>
                    <a:pt x="21535" y="5594"/>
                    <a:pt x="21429" y="5512"/>
                  </a:cubicBezTo>
                  <a:cubicBezTo>
                    <a:pt x="21050" y="5119"/>
                    <a:pt x="20045" y="4836"/>
                    <a:pt x="18849" y="4836"/>
                  </a:cubicBezTo>
                  <a:lnTo>
                    <a:pt x="2751" y="4836"/>
                  </a:lnTo>
                  <a:close/>
                </a:path>
              </a:pathLst>
            </a:cu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16666" name="Shape 16666"/>
            <p:cNvSpPr/>
            <p:nvPr/>
          </p:nvSpPr>
          <p:spPr>
            <a:xfrm rot="10594">
              <a:off x="605408" y="4019"/>
              <a:ext cx="2609393" cy="1112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lstStyle/>
            <a:p>
              <a:pPr algn="l">
                <a:spcBef>
                  <a:spcPts val="225"/>
                </a:spcBef>
                <a:defRPr sz="1800"/>
              </a:pPr>
              <a:r>
                <a:rPr sz="2000" dirty="0">
                  <a:solidFill>
                    <a:schemeClr val="accent4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75%</a:t>
              </a:r>
            </a:p>
            <a:p>
              <a:pPr algn="l">
                <a:spcBef>
                  <a:spcPts val="225"/>
                </a:spcBef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Male User</a:t>
              </a:r>
            </a:p>
          </p:txBody>
        </p:sp>
      </p:grpSp>
      <p:grpSp>
        <p:nvGrpSpPr>
          <p:cNvPr id="16671" name="Group 16671"/>
          <p:cNvGrpSpPr/>
          <p:nvPr/>
        </p:nvGrpSpPr>
        <p:grpSpPr>
          <a:xfrm>
            <a:off x="1012183" y="1583343"/>
            <a:ext cx="1688477" cy="1309803"/>
            <a:chOff x="0" y="0"/>
            <a:chExt cx="3376956" cy="2619605"/>
          </a:xfrm>
        </p:grpSpPr>
        <p:sp>
          <p:nvSpPr>
            <p:cNvPr id="16668" name="Shape 16668"/>
            <p:cNvSpPr/>
            <p:nvPr/>
          </p:nvSpPr>
          <p:spPr>
            <a:xfrm>
              <a:off x="0" y="777989"/>
              <a:ext cx="3376956" cy="1841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 defTabSz="342900">
                <a:lnSpc>
                  <a:spcPct val="130000"/>
                </a:lnSpc>
                <a:defRPr sz="1800"/>
              </a:pPr>
              <a:r>
                <a:rPr sz="1465" dirty="0">
                  <a:solidFill>
                    <a:schemeClr val="accent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SUBTITLE  TEXT</a:t>
              </a:r>
            </a:p>
            <a:p>
              <a:pPr algn="l" defTabSz="342900">
                <a:lnSpc>
                  <a:spcPct val="130000"/>
                </a:lnSpc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Lorem Ipsum is simply dummy text of the printing.</a:t>
              </a:r>
            </a:p>
          </p:txBody>
        </p:sp>
        <p:sp>
          <p:nvSpPr>
            <p:cNvPr id="16669" name="Shape 16669"/>
            <p:cNvSpPr/>
            <p:nvPr/>
          </p:nvSpPr>
          <p:spPr>
            <a:xfrm>
              <a:off x="1183292" y="0"/>
              <a:ext cx="757216" cy="757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16670" name="Shape 16670"/>
            <p:cNvSpPr/>
            <p:nvPr/>
          </p:nvSpPr>
          <p:spPr>
            <a:xfrm>
              <a:off x="1297094" y="165947"/>
              <a:ext cx="643467" cy="425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defTabSz="914400">
                <a:defRPr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16675" name="Group 16675"/>
          <p:cNvGrpSpPr/>
          <p:nvPr/>
        </p:nvGrpSpPr>
        <p:grpSpPr>
          <a:xfrm>
            <a:off x="3136805" y="1583343"/>
            <a:ext cx="1619077" cy="1309803"/>
            <a:chOff x="0" y="0"/>
            <a:chExt cx="3238156" cy="2619605"/>
          </a:xfrm>
        </p:grpSpPr>
        <p:sp>
          <p:nvSpPr>
            <p:cNvPr id="16672" name="Shape 16672"/>
            <p:cNvSpPr/>
            <p:nvPr/>
          </p:nvSpPr>
          <p:spPr>
            <a:xfrm>
              <a:off x="0" y="777989"/>
              <a:ext cx="3238156" cy="1841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 defTabSz="342900">
                <a:lnSpc>
                  <a:spcPct val="130000"/>
                </a:lnSpc>
                <a:defRPr sz="1800"/>
              </a:pPr>
              <a:r>
                <a:rPr sz="1465" dirty="0">
                  <a:solidFill>
                    <a:schemeClr val="accent2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SUBTITLE  TEXT</a:t>
              </a:r>
            </a:p>
            <a:p>
              <a:pPr algn="l" defTabSz="342900">
                <a:lnSpc>
                  <a:spcPct val="130000"/>
                </a:lnSpc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Lorem Ipsum is simply dummy text of the printing.</a:t>
              </a:r>
            </a:p>
          </p:txBody>
        </p:sp>
        <p:sp>
          <p:nvSpPr>
            <p:cNvPr id="16673" name="Shape 16673"/>
            <p:cNvSpPr/>
            <p:nvPr/>
          </p:nvSpPr>
          <p:spPr>
            <a:xfrm>
              <a:off x="1183292" y="0"/>
              <a:ext cx="757216" cy="757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16674" name="Shape 16674"/>
            <p:cNvSpPr/>
            <p:nvPr/>
          </p:nvSpPr>
          <p:spPr>
            <a:xfrm>
              <a:off x="1271694" y="165947"/>
              <a:ext cx="668867" cy="425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defTabSz="914400">
                <a:defRPr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16679" name="Group 16679"/>
          <p:cNvGrpSpPr/>
          <p:nvPr/>
        </p:nvGrpSpPr>
        <p:grpSpPr>
          <a:xfrm>
            <a:off x="5261427" y="1583343"/>
            <a:ext cx="1689124" cy="1309803"/>
            <a:chOff x="-3" y="0"/>
            <a:chExt cx="3378249" cy="2619605"/>
          </a:xfrm>
        </p:grpSpPr>
        <p:sp>
          <p:nvSpPr>
            <p:cNvPr id="16676" name="Shape 16676"/>
            <p:cNvSpPr/>
            <p:nvPr/>
          </p:nvSpPr>
          <p:spPr>
            <a:xfrm>
              <a:off x="-3" y="777989"/>
              <a:ext cx="3378249" cy="1841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 defTabSz="342900">
                <a:lnSpc>
                  <a:spcPct val="130000"/>
                </a:lnSpc>
                <a:defRPr sz="1800"/>
              </a:pPr>
              <a:r>
                <a:rPr sz="1465" dirty="0">
                  <a:solidFill>
                    <a:schemeClr val="accent3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SUBTITLE  TEXT</a:t>
              </a:r>
            </a:p>
            <a:p>
              <a:pPr algn="l" defTabSz="342900">
                <a:lnSpc>
                  <a:spcPct val="130000"/>
                </a:lnSpc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Lorem Ipsum is simply dummy text of the printing.</a:t>
              </a:r>
            </a:p>
          </p:txBody>
        </p:sp>
        <p:sp>
          <p:nvSpPr>
            <p:cNvPr id="16677" name="Shape 16677"/>
            <p:cNvSpPr/>
            <p:nvPr/>
          </p:nvSpPr>
          <p:spPr>
            <a:xfrm>
              <a:off x="1183292" y="0"/>
              <a:ext cx="757216" cy="757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16678" name="Shape 16678"/>
            <p:cNvSpPr/>
            <p:nvPr/>
          </p:nvSpPr>
          <p:spPr>
            <a:xfrm>
              <a:off x="1271691" y="165947"/>
              <a:ext cx="668867" cy="425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defTabSz="914400">
                <a:defRPr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16683" name="Group 16683"/>
          <p:cNvGrpSpPr/>
          <p:nvPr/>
        </p:nvGrpSpPr>
        <p:grpSpPr>
          <a:xfrm>
            <a:off x="7386049" y="1583343"/>
            <a:ext cx="1695681" cy="1309803"/>
            <a:chOff x="-3" y="0"/>
            <a:chExt cx="3391364" cy="2619605"/>
          </a:xfrm>
        </p:grpSpPr>
        <p:sp>
          <p:nvSpPr>
            <p:cNvPr id="16680" name="Shape 16680"/>
            <p:cNvSpPr/>
            <p:nvPr/>
          </p:nvSpPr>
          <p:spPr>
            <a:xfrm>
              <a:off x="-3" y="777989"/>
              <a:ext cx="3391364" cy="1841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 defTabSz="342900">
                <a:lnSpc>
                  <a:spcPct val="130000"/>
                </a:lnSpc>
                <a:defRPr sz="1800"/>
              </a:pPr>
              <a:r>
                <a:rPr sz="1465" dirty="0">
                  <a:solidFill>
                    <a:schemeClr val="accent4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SUBTITLE  TEXT</a:t>
              </a:r>
            </a:p>
            <a:p>
              <a:pPr algn="l" defTabSz="342900">
                <a:lnSpc>
                  <a:spcPct val="130000"/>
                </a:lnSpc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Lorem Ipsum is simply dummy text of the printing.</a:t>
              </a:r>
            </a:p>
          </p:txBody>
        </p:sp>
        <p:sp>
          <p:nvSpPr>
            <p:cNvPr id="16681" name="Shape 16681"/>
            <p:cNvSpPr/>
            <p:nvPr/>
          </p:nvSpPr>
          <p:spPr>
            <a:xfrm>
              <a:off x="1183292" y="0"/>
              <a:ext cx="757216" cy="757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16682" name="Shape 16682"/>
            <p:cNvSpPr/>
            <p:nvPr/>
          </p:nvSpPr>
          <p:spPr>
            <a:xfrm>
              <a:off x="1271691" y="165947"/>
              <a:ext cx="668867" cy="425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defTabSz="914400">
                <a:defRPr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sp>
        <p:nvSpPr>
          <p:cNvPr id="16684" name="Shape 16684"/>
          <p:cNvSpPr/>
          <p:nvPr/>
        </p:nvSpPr>
        <p:spPr>
          <a:xfrm flipV="1">
            <a:off x="2854863" y="2148833"/>
            <a:ext cx="0" cy="50796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5"/>
          </a:p>
        </p:txBody>
      </p:sp>
      <p:sp>
        <p:nvSpPr>
          <p:cNvPr id="16685" name="Shape 16685"/>
          <p:cNvSpPr/>
          <p:nvPr/>
        </p:nvSpPr>
        <p:spPr>
          <a:xfrm flipV="1">
            <a:off x="4979485" y="2148833"/>
            <a:ext cx="0" cy="50796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5"/>
          </a:p>
        </p:txBody>
      </p:sp>
      <p:sp>
        <p:nvSpPr>
          <p:cNvPr id="16686" name="Shape 16686"/>
          <p:cNvSpPr/>
          <p:nvPr/>
        </p:nvSpPr>
        <p:spPr>
          <a:xfrm flipV="1">
            <a:off x="7104108" y="2148833"/>
            <a:ext cx="0" cy="50796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5"/>
          </a:p>
        </p:txBody>
      </p:sp>
      <p:sp>
        <p:nvSpPr>
          <p:cNvPr id="16687" name="Shape 16687"/>
          <p:cNvSpPr/>
          <p:nvPr/>
        </p:nvSpPr>
        <p:spPr>
          <a:xfrm flipV="1">
            <a:off x="9228731" y="2148833"/>
            <a:ext cx="0" cy="50796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00"/>
                                        <p:tgtEl>
                                          <p:spTgt spid="1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1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16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16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" presetClass="entr" presetSubtype="3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700"/>
                                        <p:tgtEl>
                                          <p:spTgt spid="1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6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16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4" presetClass="entr" presetSubtype="32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700"/>
                                        <p:tgtEl>
                                          <p:spTgt spid="1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" presetClass="entr" presetSubtype="8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1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16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16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4" presetClass="entr" presetSubtype="32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1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700"/>
                                        <p:tgtEl>
                                          <p:spTgt spid="1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2" presetClass="entr" presetSubtype="8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1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16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16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4" presetClass="entr" presetSubtype="32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 fill="hold"/>
                                        <p:tgtEl>
                                          <p:spTgt spid="1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700"/>
                                        <p:tgtEl>
                                          <p:spTgt spid="1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2" presetClass="entr" presetSubtype="8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2" presetClass="entr" presetSubtype="1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80" fill="hold"/>
                                        <p:tgtEl>
                                          <p:spTgt spid="16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" fill="hold"/>
                                        <p:tgtEl>
                                          <p:spTgt spid="16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14" grpId="1" bldLvl="0" animBg="1" advAuto="0"/>
      <p:bldP spid="16660" grpId="2" bldLvl="0" animBg="1" advAuto="0"/>
      <p:bldP spid="16663" grpId="11" bldLvl="0" animBg="1" advAuto="0"/>
      <p:bldP spid="16667" grpId="12" bldLvl="0" animBg="1" advAuto="0"/>
      <p:bldP spid="16671" grpId="3" bldLvl="0" animBg="1" advAuto="0"/>
      <p:bldP spid="16675" grpId="5" bldLvl="0" animBg="1" advAuto="0"/>
      <p:bldP spid="16679" grpId="7" bldLvl="0" animBg="1" advAuto="0"/>
      <p:bldP spid="16683" grpId="9" bldLvl="0" animBg="1" advAuto="0"/>
      <p:bldP spid="16684" grpId="4" bldLvl="0" animBg="1" advAuto="0"/>
      <p:bldP spid="16685" grpId="6" bldLvl="0" animBg="1" advAuto="0"/>
      <p:bldP spid="16686" grpId="8" bldLvl="0" animBg="1" advAuto="0"/>
      <p:bldP spid="16687" grpId="10" bldLvl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82" name="Group 16882"/>
          <p:cNvGrpSpPr/>
          <p:nvPr/>
        </p:nvGrpSpPr>
        <p:grpSpPr>
          <a:xfrm>
            <a:off x="7066907" y="3380755"/>
            <a:ext cx="1241104" cy="2262004"/>
            <a:chOff x="0" y="0"/>
            <a:chExt cx="2482206" cy="4524006"/>
          </a:xfrm>
        </p:grpSpPr>
        <p:sp>
          <p:nvSpPr>
            <p:cNvPr id="16876" name="Shape 16876"/>
            <p:cNvSpPr/>
            <p:nvPr/>
          </p:nvSpPr>
          <p:spPr>
            <a:xfrm>
              <a:off x="1058719" y="3032661"/>
              <a:ext cx="265995" cy="1491346"/>
            </a:xfrm>
            <a:prstGeom prst="rect">
              <a:avLst/>
            </a:prstGeom>
            <a:solidFill>
              <a:srgbClr val="212935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877" name="Shape 16877"/>
            <p:cNvSpPr/>
            <p:nvPr/>
          </p:nvSpPr>
          <p:spPr>
            <a:xfrm>
              <a:off x="0" y="2324044"/>
              <a:ext cx="2482207" cy="76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943" y="0"/>
                  </a:lnTo>
                  <a:lnTo>
                    <a:pt x="4775" y="6681"/>
                  </a:lnTo>
                  <a:lnTo>
                    <a:pt x="0" y="21142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878" name="Shape 16878"/>
            <p:cNvSpPr/>
            <p:nvPr/>
          </p:nvSpPr>
          <p:spPr>
            <a:xfrm>
              <a:off x="77467" y="1778541"/>
              <a:ext cx="2143284" cy="887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23" y="0"/>
                  </a:moveTo>
                  <a:lnTo>
                    <a:pt x="6083" y="1414"/>
                  </a:lnTo>
                  <a:lnTo>
                    <a:pt x="0" y="21600"/>
                  </a:lnTo>
                  <a:lnTo>
                    <a:pt x="4749" y="19322"/>
                  </a:lnTo>
                  <a:lnTo>
                    <a:pt x="16525" y="13588"/>
                  </a:lnTo>
                  <a:lnTo>
                    <a:pt x="21600" y="11075"/>
                  </a:lnTo>
                  <a:lnTo>
                    <a:pt x="16623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879" name="Shape 16879"/>
            <p:cNvSpPr/>
            <p:nvPr/>
          </p:nvSpPr>
          <p:spPr>
            <a:xfrm>
              <a:off x="303416" y="1220123"/>
              <a:ext cx="1620376" cy="648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76" y="0"/>
                  </a:moveTo>
                  <a:lnTo>
                    <a:pt x="5508" y="2687"/>
                  </a:lnTo>
                  <a:lnTo>
                    <a:pt x="0" y="21600"/>
                  </a:lnTo>
                  <a:lnTo>
                    <a:pt x="5034" y="20955"/>
                  </a:lnTo>
                  <a:lnTo>
                    <a:pt x="18975" y="19021"/>
                  </a:lnTo>
                  <a:lnTo>
                    <a:pt x="21600" y="18699"/>
                  </a:lnTo>
                  <a:lnTo>
                    <a:pt x="1557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880" name="Shape 16880"/>
            <p:cNvSpPr/>
            <p:nvPr/>
          </p:nvSpPr>
          <p:spPr>
            <a:xfrm>
              <a:off x="455123" y="748858"/>
              <a:ext cx="1184617" cy="59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56" y="3757"/>
                  </a:moveTo>
                  <a:lnTo>
                    <a:pt x="7180" y="0"/>
                  </a:lnTo>
                  <a:lnTo>
                    <a:pt x="0" y="21600"/>
                  </a:lnTo>
                  <a:lnTo>
                    <a:pt x="4767" y="20543"/>
                  </a:lnTo>
                  <a:lnTo>
                    <a:pt x="18540" y="17609"/>
                  </a:lnTo>
                  <a:lnTo>
                    <a:pt x="21600" y="16904"/>
                  </a:lnTo>
                  <a:lnTo>
                    <a:pt x="16656" y="3757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881" name="Shape 16881"/>
            <p:cNvSpPr/>
            <p:nvPr/>
          </p:nvSpPr>
          <p:spPr>
            <a:xfrm>
              <a:off x="719806" y="0"/>
              <a:ext cx="826327" cy="89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19" y="0"/>
                  </a:moveTo>
                  <a:lnTo>
                    <a:pt x="0" y="17715"/>
                  </a:lnTo>
                  <a:lnTo>
                    <a:pt x="3375" y="18337"/>
                  </a:lnTo>
                  <a:lnTo>
                    <a:pt x="16959" y="20823"/>
                  </a:lnTo>
                  <a:lnTo>
                    <a:pt x="21600" y="21600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</p:grpSp>
      <p:sp>
        <p:nvSpPr>
          <p:cNvPr id="16883" name="Shape 16883"/>
          <p:cNvSpPr/>
          <p:nvPr/>
        </p:nvSpPr>
        <p:spPr>
          <a:xfrm>
            <a:off x="3774837" y="4971452"/>
            <a:ext cx="1803253" cy="1803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/>
              <a:t>     </a:t>
            </a:r>
          </a:p>
        </p:txBody>
      </p:sp>
      <p:grpSp>
        <p:nvGrpSpPr>
          <p:cNvPr id="16890" name="Group 16890"/>
          <p:cNvGrpSpPr/>
          <p:nvPr/>
        </p:nvGrpSpPr>
        <p:grpSpPr>
          <a:xfrm>
            <a:off x="5441405" y="5510589"/>
            <a:ext cx="397777" cy="724979"/>
            <a:chOff x="0" y="0"/>
            <a:chExt cx="795553" cy="1449955"/>
          </a:xfrm>
        </p:grpSpPr>
        <p:sp>
          <p:nvSpPr>
            <p:cNvPr id="16884" name="Shape 16884"/>
            <p:cNvSpPr/>
            <p:nvPr/>
          </p:nvSpPr>
          <p:spPr>
            <a:xfrm>
              <a:off x="339322" y="971975"/>
              <a:ext cx="85253" cy="477981"/>
            </a:xfrm>
            <a:prstGeom prst="rect">
              <a:avLst/>
            </a:prstGeom>
            <a:solidFill>
              <a:srgbClr val="212935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885" name="Shape 16885"/>
            <p:cNvSpPr/>
            <p:nvPr/>
          </p:nvSpPr>
          <p:spPr>
            <a:xfrm>
              <a:off x="0" y="744862"/>
              <a:ext cx="795554" cy="24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943" y="0"/>
                  </a:lnTo>
                  <a:lnTo>
                    <a:pt x="4775" y="6681"/>
                  </a:lnTo>
                  <a:lnTo>
                    <a:pt x="0" y="21142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886" name="Shape 16886"/>
            <p:cNvSpPr/>
            <p:nvPr/>
          </p:nvSpPr>
          <p:spPr>
            <a:xfrm>
              <a:off x="24828" y="570026"/>
              <a:ext cx="686929" cy="284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23" y="0"/>
                  </a:moveTo>
                  <a:lnTo>
                    <a:pt x="6083" y="1414"/>
                  </a:lnTo>
                  <a:lnTo>
                    <a:pt x="0" y="21600"/>
                  </a:lnTo>
                  <a:lnTo>
                    <a:pt x="4749" y="19322"/>
                  </a:lnTo>
                  <a:lnTo>
                    <a:pt x="16525" y="13588"/>
                  </a:lnTo>
                  <a:lnTo>
                    <a:pt x="21600" y="11075"/>
                  </a:lnTo>
                  <a:lnTo>
                    <a:pt x="16623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887" name="Shape 16887"/>
            <p:cNvSpPr/>
            <p:nvPr/>
          </p:nvSpPr>
          <p:spPr>
            <a:xfrm>
              <a:off x="97245" y="391052"/>
              <a:ext cx="519336" cy="207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76" y="0"/>
                  </a:moveTo>
                  <a:lnTo>
                    <a:pt x="5508" y="2687"/>
                  </a:lnTo>
                  <a:lnTo>
                    <a:pt x="0" y="21600"/>
                  </a:lnTo>
                  <a:lnTo>
                    <a:pt x="5034" y="20955"/>
                  </a:lnTo>
                  <a:lnTo>
                    <a:pt x="18975" y="19021"/>
                  </a:lnTo>
                  <a:lnTo>
                    <a:pt x="21600" y="18699"/>
                  </a:lnTo>
                  <a:lnTo>
                    <a:pt x="15576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888" name="Shape 16888"/>
            <p:cNvSpPr/>
            <p:nvPr/>
          </p:nvSpPr>
          <p:spPr>
            <a:xfrm>
              <a:off x="145868" y="240010"/>
              <a:ext cx="379673" cy="19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56" y="3757"/>
                  </a:moveTo>
                  <a:lnTo>
                    <a:pt x="7180" y="0"/>
                  </a:lnTo>
                  <a:lnTo>
                    <a:pt x="0" y="21600"/>
                  </a:lnTo>
                  <a:lnTo>
                    <a:pt x="4767" y="20543"/>
                  </a:lnTo>
                  <a:lnTo>
                    <a:pt x="18540" y="17609"/>
                  </a:lnTo>
                  <a:lnTo>
                    <a:pt x="21600" y="16904"/>
                  </a:lnTo>
                  <a:lnTo>
                    <a:pt x="16656" y="3757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889" name="Shape 16889"/>
            <p:cNvSpPr/>
            <p:nvPr/>
          </p:nvSpPr>
          <p:spPr>
            <a:xfrm>
              <a:off x="230700" y="0"/>
              <a:ext cx="264840" cy="287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19" y="0"/>
                  </a:moveTo>
                  <a:lnTo>
                    <a:pt x="0" y="17715"/>
                  </a:lnTo>
                  <a:lnTo>
                    <a:pt x="3375" y="18337"/>
                  </a:lnTo>
                  <a:lnTo>
                    <a:pt x="16959" y="20823"/>
                  </a:lnTo>
                  <a:lnTo>
                    <a:pt x="21600" y="21600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</p:grpSp>
      <p:grpSp>
        <p:nvGrpSpPr>
          <p:cNvPr id="16897" name="Group 16897"/>
          <p:cNvGrpSpPr/>
          <p:nvPr/>
        </p:nvGrpSpPr>
        <p:grpSpPr>
          <a:xfrm>
            <a:off x="6162271" y="5334767"/>
            <a:ext cx="448476" cy="817380"/>
            <a:chOff x="0" y="0"/>
            <a:chExt cx="896950" cy="1634758"/>
          </a:xfrm>
        </p:grpSpPr>
        <p:sp>
          <p:nvSpPr>
            <p:cNvPr id="16891" name="Shape 16891"/>
            <p:cNvSpPr/>
            <p:nvPr/>
          </p:nvSpPr>
          <p:spPr>
            <a:xfrm>
              <a:off x="382570" y="1095858"/>
              <a:ext cx="96119" cy="538901"/>
            </a:xfrm>
            <a:prstGeom prst="rect">
              <a:avLst/>
            </a:prstGeom>
            <a:solidFill>
              <a:srgbClr val="212935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892" name="Shape 16892"/>
            <p:cNvSpPr/>
            <p:nvPr/>
          </p:nvSpPr>
          <p:spPr>
            <a:xfrm>
              <a:off x="0" y="839798"/>
              <a:ext cx="896951" cy="275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943" y="0"/>
                  </a:lnTo>
                  <a:lnTo>
                    <a:pt x="4775" y="6681"/>
                  </a:lnTo>
                  <a:lnTo>
                    <a:pt x="0" y="21142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893" name="Shape 16893"/>
            <p:cNvSpPr/>
            <p:nvPr/>
          </p:nvSpPr>
          <p:spPr>
            <a:xfrm>
              <a:off x="27992" y="642679"/>
              <a:ext cx="774481" cy="3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23" y="0"/>
                  </a:moveTo>
                  <a:lnTo>
                    <a:pt x="6083" y="1414"/>
                  </a:lnTo>
                  <a:lnTo>
                    <a:pt x="0" y="21600"/>
                  </a:lnTo>
                  <a:lnTo>
                    <a:pt x="4749" y="19322"/>
                  </a:lnTo>
                  <a:lnTo>
                    <a:pt x="16525" y="13588"/>
                  </a:lnTo>
                  <a:lnTo>
                    <a:pt x="21600" y="11075"/>
                  </a:lnTo>
                  <a:lnTo>
                    <a:pt x="16623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894" name="Shape 16894"/>
            <p:cNvSpPr/>
            <p:nvPr/>
          </p:nvSpPr>
          <p:spPr>
            <a:xfrm>
              <a:off x="109640" y="440894"/>
              <a:ext cx="585527" cy="234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76" y="0"/>
                  </a:moveTo>
                  <a:lnTo>
                    <a:pt x="5508" y="2687"/>
                  </a:lnTo>
                  <a:lnTo>
                    <a:pt x="0" y="21600"/>
                  </a:lnTo>
                  <a:lnTo>
                    <a:pt x="5034" y="20955"/>
                  </a:lnTo>
                  <a:lnTo>
                    <a:pt x="18975" y="19021"/>
                  </a:lnTo>
                  <a:lnTo>
                    <a:pt x="21600" y="18699"/>
                  </a:lnTo>
                  <a:lnTo>
                    <a:pt x="15576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895" name="Shape 16895"/>
            <p:cNvSpPr/>
            <p:nvPr/>
          </p:nvSpPr>
          <p:spPr>
            <a:xfrm>
              <a:off x="164459" y="270601"/>
              <a:ext cx="428065" cy="21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56" y="3757"/>
                  </a:moveTo>
                  <a:lnTo>
                    <a:pt x="7180" y="0"/>
                  </a:lnTo>
                  <a:lnTo>
                    <a:pt x="0" y="21600"/>
                  </a:lnTo>
                  <a:lnTo>
                    <a:pt x="4767" y="20543"/>
                  </a:lnTo>
                  <a:lnTo>
                    <a:pt x="18540" y="17609"/>
                  </a:lnTo>
                  <a:lnTo>
                    <a:pt x="21600" y="16904"/>
                  </a:lnTo>
                  <a:lnTo>
                    <a:pt x="16656" y="3757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896" name="Shape 16896"/>
            <p:cNvSpPr/>
            <p:nvPr/>
          </p:nvSpPr>
          <p:spPr>
            <a:xfrm>
              <a:off x="260103" y="0"/>
              <a:ext cx="298596" cy="324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19" y="0"/>
                  </a:moveTo>
                  <a:lnTo>
                    <a:pt x="0" y="17715"/>
                  </a:lnTo>
                  <a:lnTo>
                    <a:pt x="3375" y="18337"/>
                  </a:lnTo>
                  <a:lnTo>
                    <a:pt x="16959" y="20823"/>
                  </a:lnTo>
                  <a:lnTo>
                    <a:pt x="21600" y="21600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</p:grpSp>
      <p:grpSp>
        <p:nvGrpSpPr>
          <p:cNvPr id="16904" name="Group 16904"/>
          <p:cNvGrpSpPr/>
          <p:nvPr/>
        </p:nvGrpSpPr>
        <p:grpSpPr>
          <a:xfrm>
            <a:off x="5161548" y="3161383"/>
            <a:ext cx="1697429" cy="3093691"/>
            <a:chOff x="0" y="0"/>
            <a:chExt cx="3394857" cy="6187381"/>
          </a:xfrm>
        </p:grpSpPr>
        <p:sp>
          <p:nvSpPr>
            <p:cNvPr id="16898" name="Shape 16898"/>
            <p:cNvSpPr/>
            <p:nvPr/>
          </p:nvSpPr>
          <p:spPr>
            <a:xfrm>
              <a:off x="1447986" y="4147702"/>
              <a:ext cx="363795" cy="2039680"/>
            </a:xfrm>
            <a:prstGeom prst="rect">
              <a:avLst/>
            </a:prstGeom>
            <a:solidFill>
              <a:srgbClr val="212935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899" name="Shape 16899"/>
            <p:cNvSpPr/>
            <p:nvPr/>
          </p:nvSpPr>
          <p:spPr>
            <a:xfrm>
              <a:off x="0" y="3178542"/>
              <a:ext cx="3394858" cy="1041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943" y="0"/>
                  </a:lnTo>
                  <a:lnTo>
                    <a:pt x="4775" y="6681"/>
                  </a:lnTo>
                  <a:lnTo>
                    <a:pt x="0" y="21142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00" name="Shape 16900"/>
            <p:cNvSpPr/>
            <p:nvPr/>
          </p:nvSpPr>
          <p:spPr>
            <a:xfrm>
              <a:off x="105950" y="2432470"/>
              <a:ext cx="2931321" cy="121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23" y="0"/>
                  </a:moveTo>
                  <a:lnTo>
                    <a:pt x="6083" y="1414"/>
                  </a:lnTo>
                  <a:lnTo>
                    <a:pt x="0" y="21600"/>
                  </a:lnTo>
                  <a:lnTo>
                    <a:pt x="4749" y="19322"/>
                  </a:lnTo>
                  <a:lnTo>
                    <a:pt x="16525" y="13588"/>
                  </a:lnTo>
                  <a:lnTo>
                    <a:pt x="21600" y="11075"/>
                  </a:lnTo>
                  <a:lnTo>
                    <a:pt x="16623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01" name="Shape 16901"/>
            <p:cNvSpPr/>
            <p:nvPr/>
          </p:nvSpPr>
          <p:spPr>
            <a:xfrm>
              <a:off x="414976" y="1668735"/>
              <a:ext cx="2216150" cy="887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76" y="0"/>
                  </a:moveTo>
                  <a:lnTo>
                    <a:pt x="5508" y="2687"/>
                  </a:lnTo>
                  <a:lnTo>
                    <a:pt x="0" y="21600"/>
                  </a:lnTo>
                  <a:lnTo>
                    <a:pt x="5034" y="20955"/>
                  </a:lnTo>
                  <a:lnTo>
                    <a:pt x="18975" y="19021"/>
                  </a:lnTo>
                  <a:lnTo>
                    <a:pt x="21600" y="18699"/>
                  </a:lnTo>
                  <a:lnTo>
                    <a:pt x="15576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02" name="Shape 16902"/>
            <p:cNvSpPr/>
            <p:nvPr/>
          </p:nvSpPr>
          <p:spPr>
            <a:xfrm>
              <a:off x="622462" y="1024196"/>
              <a:ext cx="1620173" cy="81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56" y="3757"/>
                  </a:moveTo>
                  <a:lnTo>
                    <a:pt x="7180" y="0"/>
                  </a:lnTo>
                  <a:lnTo>
                    <a:pt x="0" y="21600"/>
                  </a:lnTo>
                  <a:lnTo>
                    <a:pt x="4767" y="20543"/>
                  </a:lnTo>
                  <a:lnTo>
                    <a:pt x="18540" y="17609"/>
                  </a:lnTo>
                  <a:lnTo>
                    <a:pt x="21600" y="16904"/>
                  </a:lnTo>
                  <a:lnTo>
                    <a:pt x="16656" y="3757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03" name="Shape 16903"/>
            <p:cNvSpPr/>
            <p:nvPr/>
          </p:nvSpPr>
          <p:spPr>
            <a:xfrm>
              <a:off x="984463" y="0"/>
              <a:ext cx="1130148" cy="122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19" y="0"/>
                  </a:moveTo>
                  <a:lnTo>
                    <a:pt x="0" y="17715"/>
                  </a:lnTo>
                  <a:lnTo>
                    <a:pt x="3375" y="18337"/>
                  </a:lnTo>
                  <a:lnTo>
                    <a:pt x="16959" y="20823"/>
                  </a:lnTo>
                  <a:lnTo>
                    <a:pt x="21600" y="21600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</p:grpSp>
      <p:grpSp>
        <p:nvGrpSpPr>
          <p:cNvPr id="16911" name="Group 16911"/>
          <p:cNvGrpSpPr/>
          <p:nvPr/>
        </p:nvGrpSpPr>
        <p:grpSpPr>
          <a:xfrm>
            <a:off x="3468357" y="4965172"/>
            <a:ext cx="368705" cy="671993"/>
            <a:chOff x="0" y="0"/>
            <a:chExt cx="737410" cy="1343985"/>
          </a:xfrm>
        </p:grpSpPr>
        <p:sp>
          <p:nvSpPr>
            <p:cNvPr id="16905" name="Shape 16905"/>
            <p:cNvSpPr/>
            <p:nvPr/>
          </p:nvSpPr>
          <p:spPr>
            <a:xfrm>
              <a:off x="314522" y="900938"/>
              <a:ext cx="79023" cy="443048"/>
            </a:xfrm>
            <a:prstGeom prst="rect">
              <a:avLst/>
            </a:prstGeom>
            <a:solidFill>
              <a:srgbClr val="212935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906" name="Shape 16906"/>
            <p:cNvSpPr/>
            <p:nvPr/>
          </p:nvSpPr>
          <p:spPr>
            <a:xfrm>
              <a:off x="0" y="690423"/>
              <a:ext cx="737411" cy="226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943" y="0"/>
                  </a:lnTo>
                  <a:lnTo>
                    <a:pt x="4775" y="6681"/>
                  </a:lnTo>
                  <a:lnTo>
                    <a:pt x="0" y="21142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07" name="Shape 16907"/>
            <p:cNvSpPr/>
            <p:nvPr/>
          </p:nvSpPr>
          <p:spPr>
            <a:xfrm>
              <a:off x="23013" y="528366"/>
              <a:ext cx="636725" cy="263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23" y="0"/>
                  </a:moveTo>
                  <a:lnTo>
                    <a:pt x="6083" y="1414"/>
                  </a:lnTo>
                  <a:lnTo>
                    <a:pt x="0" y="21600"/>
                  </a:lnTo>
                  <a:lnTo>
                    <a:pt x="4749" y="19322"/>
                  </a:lnTo>
                  <a:lnTo>
                    <a:pt x="16525" y="13588"/>
                  </a:lnTo>
                  <a:lnTo>
                    <a:pt x="21600" y="11075"/>
                  </a:lnTo>
                  <a:lnTo>
                    <a:pt x="1662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08" name="Shape 16908"/>
            <p:cNvSpPr/>
            <p:nvPr/>
          </p:nvSpPr>
          <p:spPr>
            <a:xfrm>
              <a:off x="90138" y="362472"/>
              <a:ext cx="481380" cy="192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76" y="0"/>
                  </a:moveTo>
                  <a:lnTo>
                    <a:pt x="5508" y="2687"/>
                  </a:lnTo>
                  <a:lnTo>
                    <a:pt x="0" y="21600"/>
                  </a:lnTo>
                  <a:lnTo>
                    <a:pt x="5034" y="20955"/>
                  </a:lnTo>
                  <a:lnTo>
                    <a:pt x="18975" y="19021"/>
                  </a:lnTo>
                  <a:lnTo>
                    <a:pt x="21600" y="18699"/>
                  </a:lnTo>
                  <a:lnTo>
                    <a:pt x="1557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09" name="Shape 16909"/>
            <p:cNvSpPr/>
            <p:nvPr/>
          </p:nvSpPr>
          <p:spPr>
            <a:xfrm>
              <a:off x="135207" y="222469"/>
              <a:ext cx="351925" cy="176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56" y="3757"/>
                  </a:moveTo>
                  <a:lnTo>
                    <a:pt x="7180" y="0"/>
                  </a:lnTo>
                  <a:lnTo>
                    <a:pt x="0" y="21600"/>
                  </a:lnTo>
                  <a:lnTo>
                    <a:pt x="4767" y="20543"/>
                  </a:lnTo>
                  <a:lnTo>
                    <a:pt x="18540" y="17609"/>
                  </a:lnTo>
                  <a:lnTo>
                    <a:pt x="21600" y="16904"/>
                  </a:lnTo>
                  <a:lnTo>
                    <a:pt x="16656" y="3757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10" name="Shape 16910"/>
            <p:cNvSpPr/>
            <p:nvPr/>
          </p:nvSpPr>
          <p:spPr>
            <a:xfrm>
              <a:off x="213839" y="0"/>
              <a:ext cx="245484" cy="266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19" y="0"/>
                  </a:moveTo>
                  <a:lnTo>
                    <a:pt x="0" y="17715"/>
                  </a:lnTo>
                  <a:lnTo>
                    <a:pt x="3375" y="18337"/>
                  </a:lnTo>
                  <a:lnTo>
                    <a:pt x="16959" y="20823"/>
                  </a:lnTo>
                  <a:lnTo>
                    <a:pt x="21600" y="21600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</p:grpSp>
      <p:grpSp>
        <p:nvGrpSpPr>
          <p:cNvPr id="16918" name="Group 16918"/>
          <p:cNvGrpSpPr/>
          <p:nvPr/>
        </p:nvGrpSpPr>
        <p:grpSpPr>
          <a:xfrm>
            <a:off x="3346247" y="3345405"/>
            <a:ext cx="1279896" cy="2332704"/>
            <a:chOff x="0" y="0"/>
            <a:chExt cx="2559790" cy="4665407"/>
          </a:xfrm>
        </p:grpSpPr>
        <p:sp>
          <p:nvSpPr>
            <p:cNvPr id="16912" name="Shape 16912"/>
            <p:cNvSpPr/>
            <p:nvPr/>
          </p:nvSpPr>
          <p:spPr>
            <a:xfrm>
              <a:off x="1091810" y="3127449"/>
              <a:ext cx="274309" cy="1537959"/>
            </a:xfrm>
            <a:prstGeom prst="rect">
              <a:avLst/>
            </a:prstGeom>
            <a:solidFill>
              <a:srgbClr val="212935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913" name="Shape 16913"/>
            <p:cNvSpPr/>
            <p:nvPr/>
          </p:nvSpPr>
          <p:spPr>
            <a:xfrm>
              <a:off x="0" y="2396684"/>
              <a:ext cx="2559790" cy="785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943" y="0"/>
                  </a:lnTo>
                  <a:lnTo>
                    <a:pt x="4775" y="6681"/>
                  </a:lnTo>
                  <a:lnTo>
                    <a:pt x="0" y="21142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14" name="Shape 16914"/>
            <p:cNvSpPr/>
            <p:nvPr/>
          </p:nvSpPr>
          <p:spPr>
            <a:xfrm>
              <a:off x="79888" y="1834130"/>
              <a:ext cx="2210275" cy="915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23" y="0"/>
                  </a:moveTo>
                  <a:lnTo>
                    <a:pt x="6083" y="1414"/>
                  </a:lnTo>
                  <a:lnTo>
                    <a:pt x="0" y="21600"/>
                  </a:lnTo>
                  <a:lnTo>
                    <a:pt x="4749" y="19322"/>
                  </a:lnTo>
                  <a:lnTo>
                    <a:pt x="16525" y="13588"/>
                  </a:lnTo>
                  <a:lnTo>
                    <a:pt x="21600" y="11075"/>
                  </a:lnTo>
                  <a:lnTo>
                    <a:pt x="1662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15" name="Shape 16915"/>
            <p:cNvSpPr/>
            <p:nvPr/>
          </p:nvSpPr>
          <p:spPr>
            <a:xfrm>
              <a:off x="312900" y="1258259"/>
              <a:ext cx="1671022" cy="669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76" y="0"/>
                  </a:moveTo>
                  <a:lnTo>
                    <a:pt x="5508" y="2687"/>
                  </a:lnTo>
                  <a:lnTo>
                    <a:pt x="0" y="21600"/>
                  </a:lnTo>
                  <a:lnTo>
                    <a:pt x="5034" y="20955"/>
                  </a:lnTo>
                  <a:lnTo>
                    <a:pt x="18975" y="19021"/>
                  </a:lnTo>
                  <a:lnTo>
                    <a:pt x="21600" y="18699"/>
                  </a:lnTo>
                  <a:lnTo>
                    <a:pt x="1557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16" name="Shape 16916"/>
            <p:cNvSpPr/>
            <p:nvPr/>
          </p:nvSpPr>
          <p:spPr>
            <a:xfrm>
              <a:off x="469349" y="772264"/>
              <a:ext cx="1221642" cy="612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56" y="3757"/>
                  </a:moveTo>
                  <a:lnTo>
                    <a:pt x="7180" y="0"/>
                  </a:lnTo>
                  <a:lnTo>
                    <a:pt x="0" y="21600"/>
                  </a:lnTo>
                  <a:lnTo>
                    <a:pt x="4767" y="20543"/>
                  </a:lnTo>
                  <a:lnTo>
                    <a:pt x="18540" y="17609"/>
                  </a:lnTo>
                  <a:lnTo>
                    <a:pt x="21600" y="16904"/>
                  </a:lnTo>
                  <a:lnTo>
                    <a:pt x="16656" y="3757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17" name="Shape 16917"/>
            <p:cNvSpPr/>
            <p:nvPr/>
          </p:nvSpPr>
          <p:spPr>
            <a:xfrm>
              <a:off x="742305" y="0"/>
              <a:ext cx="852154" cy="925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19" y="0"/>
                  </a:moveTo>
                  <a:lnTo>
                    <a:pt x="0" y="17715"/>
                  </a:lnTo>
                  <a:lnTo>
                    <a:pt x="3375" y="18337"/>
                  </a:lnTo>
                  <a:lnTo>
                    <a:pt x="16959" y="20823"/>
                  </a:lnTo>
                  <a:lnTo>
                    <a:pt x="21600" y="21600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</p:grpSp>
      <p:grpSp>
        <p:nvGrpSpPr>
          <p:cNvPr id="16925" name="Group 16925"/>
          <p:cNvGrpSpPr/>
          <p:nvPr/>
        </p:nvGrpSpPr>
        <p:grpSpPr>
          <a:xfrm>
            <a:off x="1048495" y="5386912"/>
            <a:ext cx="448476" cy="817380"/>
            <a:chOff x="0" y="0"/>
            <a:chExt cx="896950" cy="1634759"/>
          </a:xfrm>
        </p:grpSpPr>
        <p:sp>
          <p:nvSpPr>
            <p:cNvPr id="16919" name="Shape 16919"/>
            <p:cNvSpPr/>
            <p:nvPr/>
          </p:nvSpPr>
          <p:spPr>
            <a:xfrm>
              <a:off x="382570" y="1095858"/>
              <a:ext cx="96119" cy="538902"/>
            </a:xfrm>
            <a:prstGeom prst="rect">
              <a:avLst/>
            </a:prstGeom>
            <a:solidFill>
              <a:srgbClr val="212935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920" name="Shape 16920"/>
            <p:cNvSpPr/>
            <p:nvPr/>
          </p:nvSpPr>
          <p:spPr>
            <a:xfrm>
              <a:off x="0" y="839798"/>
              <a:ext cx="896951" cy="275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943" y="0"/>
                  </a:lnTo>
                  <a:lnTo>
                    <a:pt x="4775" y="6681"/>
                  </a:lnTo>
                  <a:lnTo>
                    <a:pt x="0" y="21142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21" name="Shape 16921"/>
            <p:cNvSpPr/>
            <p:nvPr/>
          </p:nvSpPr>
          <p:spPr>
            <a:xfrm>
              <a:off x="27992" y="642679"/>
              <a:ext cx="774482" cy="3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23" y="0"/>
                  </a:moveTo>
                  <a:lnTo>
                    <a:pt x="6083" y="1414"/>
                  </a:lnTo>
                  <a:lnTo>
                    <a:pt x="0" y="21600"/>
                  </a:lnTo>
                  <a:lnTo>
                    <a:pt x="4749" y="19322"/>
                  </a:lnTo>
                  <a:lnTo>
                    <a:pt x="16525" y="13588"/>
                  </a:lnTo>
                  <a:lnTo>
                    <a:pt x="21600" y="11075"/>
                  </a:lnTo>
                  <a:lnTo>
                    <a:pt x="16623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22" name="Shape 16922"/>
            <p:cNvSpPr/>
            <p:nvPr/>
          </p:nvSpPr>
          <p:spPr>
            <a:xfrm>
              <a:off x="109640" y="440894"/>
              <a:ext cx="585527" cy="234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76" y="0"/>
                  </a:moveTo>
                  <a:lnTo>
                    <a:pt x="5508" y="2687"/>
                  </a:lnTo>
                  <a:lnTo>
                    <a:pt x="0" y="21600"/>
                  </a:lnTo>
                  <a:lnTo>
                    <a:pt x="5034" y="20955"/>
                  </a:lnTo>
                  <a:lnTo>
                    <a:pt x="18975" y="19021"/>
                  </a:lnTo>
                  <a:lnTo>
                    <a:pt x="21600" y="18699"/>
                  </a:lnTo>
                  <a:lnTo>
                    <a:pt x="1557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23" name="Shape 16923"/>
            <p:cNvSpPr/>
            <p:nvPr/>
          </p:nvSpPr>
          <p:spPr>
            <a:xfrm>
              <a:off x="164459" y="270601"/>
              <a:ext cx="428065" cy="21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56" y="3757"/>
                  </a:moveTo>
                  <a:lnTo>
                    <a:pt x="7180" y="0"/>
                  </a:lnTo>
                  <a:lnTo>
                    <a:pt x="0" y="21600"/>
                  </a:lnTo>
                  <a:lnTo>
                    <a:pt x="4767" y="20543"/>
                  </a:lnTo>
                  <a:lnTo>
                    <a:pt x="18540" y="17609"/>
                  </a:lnTo>
                  <a:lnTo>
                    <a:pt x="21600" y="16904"/>
                  </a:lnTo>
                  <a:lnTo>
                    <a:pt x="16656" y="37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24" name="Shape 16924"/>
            <p:cNvSpPr/>
            <p:nvPr/>
          </p:nvSpPr>
          <p:spPr>
            <a:xfrm>
              <a:off x="260103" y="0"/>
              <a:ext cx="298596" cy="324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19" y="0"/>
                  </a:moveTo>
                  <a:lnTo>
                    <a:pt x="0" y="17715"/>
                  </a:lnTo>
                  <a:lnTo>
                    <a:pt x="3375" y="18337"/>
                  </a:lnTo>
                  <a:lnTo>
                    <a:pt x="16959" y="20823"/>
                  </a:lnTo>
                  <a:lnTo>
                    <a:pt x="21600" y="21600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</p:grpSp>
      <p:grpSp>
        <p:nvGrpSpPr>
          <p:cNvPr id="16932" name="Group 16932"/>
          <p:cNvGrpSpPr/>
          <p:nvPr/>
        </p:nvGrpSpPr>
        <p:grpSpPr>
          <a:xfrm>
            <a:off x="2187735" y="4767059"/>
            <a:ext cx="718656" cy="1309803"/>
            <a:chOff x="0" y="0"/>
            <a:chExt cx="1437309" cy="2619604"/>
          </a:xfrm>
        </p:grpSpPr>
        <p:sp>
          <p:nvSpPr>
            <p:cNvPr id="16926" name="Shape 16926"/>
            <p:cNvSpPr/>
            <p:nvPr/>
          </p:nvSpPr>
          <p:spPr>
            <a:xfrm>
              <a:off x="613046" y="1756048"/>
              <a:ext cx="154024" cy="863557"/>
            </a:xfrm>
            <a:prstGeom prst="rect">
              <a:avLst/>
            </a:prstGeom>
            <a:solidFill>
              <a:srgbClr val="212935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927" name="Shape 16927"/>
            <p:cNvSpPr/>
            <p:nvPr/>
          </p:nvSpPr>
          <p:spPr>
            <a:xfrm>
              <a:off x="0" y="1345726"/>
              <a:ext cx="1437310" cy="441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943" y="0"/>
                  </a:lnTo>
                  <a:lnTo>
                    <a:pt x="4775" y="6681"/>
                  </a:lnTo>
                  <a:lnTo>
                    <a:pt x="0" y="21142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28" name="Shape 16928"/>
            <p:cNvSpPr/>
            <p:nvPr/>
          </p:nvSpPr>
          <p:spPr>
            <a:xfrm>
              <a:off x="44857" y="1029855"/>
              <a:ext cx="1241059" cy="513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23" y="0"/>
                  </a:moveTo>
                  <a:lnTo>
                    <a:pt x="6083" y="1414"/>
                  </a:lnTo>
                  <a:lnTo>
                    <a:pt x="0" y="21600"/>
                  </a:lnTo>
                  <a:lnTo>
                    <a:pt x="4749" y="19322"/>
                  </a:lnTo>
                  <a:lnTo>
                    <a:pt x="16525" y="13588"/>
                  </a:lnTo>
                  <a:lnTo>
                    <a:pt x="21600" y="11075"/>
                  </a:lnTo>
                  <a:lnTo>
                    <a:pt x="16623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29" name="Shape 16929"/>
            <p:cNvSpPr/>
            <p:nvPr/>
          </p:nvSpPr>
          <p:spPr>
            <a:xfrm>
              <a:off x="175691" y="706506"/>
              <a:ext cx="938272" cy="375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76" y="0"/>
                  </a:moveTo>
                  <a:lnTo>
                    <a:pt x="5508" y="2687"/>
                  </a:lnTo>
                  <a:lnTo>
                    <a:pt x="0" y="21600"/>
                  </a:lnTo>
                  <a:lnTo>
                    <a:pt x="5034" y="20955"/>
                  </a:lnTo>
                  <a:lnTo>
                    <a:pt x="18975" y="19021"/>
                  </a:lnTo>
                  <a:lnTo>
                    <a:pt x="21600" y="18699"/>
                  </a:lnTo>
                  <a:lnTo>
                    <a:pt x="1557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30" name="Shape 16930"/>
            <p:cNvSpPr/>
            <p:nvPr/>
          </p:nvSpPr>
          <p:spPr>
            <a:xfrm>
              <a:off x="263537" y="433622"/>
              <a:ext cx="685947" cy="343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56" y="3757"/>
                  </a:moveTo>
                  <a:lnTo>
                    <a:pt x="7180" y="0"/>
                  </a:lnTo>
                  <a:lnTo>
                    <a:pt x="0" y="21600"/>
                  </a:lnTo>
                  <a:lnTo>
                    <a:pt x="4767" y="20543"/>
                  </a:lnTo>
                  <a:lnTo>
                    <a:pt x="18540" y="17609"/>
                  </a:lnTo>
                  <a:lnTo>
                    <a:pt x="21600" y="16904"/>
                  </a:lnTo>
                  <a:lnTo>
                    <a:pt x="16656" y="37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31" name="Shape 16931"/>
            <p:cNvSpPr/>
            <p:nvPr/>
          </p:nvSpPr>
          <p:spPr>
            <a:xfrm>
              <a:off x="416800" y="0"/>
              <a:ext cx="478481" cy="51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19" y="0"/>
                  </a:moveTo>
                  <a:lnTo>
                    <a:pt x="0" y="17715"/>
                  </a:lnTo>
                  <a:lnTo>
                    <a:pt x="3375" y="18337"/>
                  </a:lnTo>
                  <a:lnTo>
                    <a:pt x="16959" y="20823"/>
                  </a:lnTo>
                  <a:lnTo>
                    <a:pt x="21600" y="21600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</p:grpSp>
      <p:sp>
        <p:nvSpPr>
          <p:cNvPr id="16933" name="Shape 16933"/>
          <p:cNvSpPr>
            <a:spLocks noGrp="1"/>
          </p:cNvSpPr>
          <p:nvPr>
            <p:ph type="sldNum" sz="quarter" idx="2"/>
          </p:nvPr>
        </p:nvSpPr>
        <p:spPr>
          <a:xfrm>
            <a:off x="11781385" y="134387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27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6940" name="Group 16940"/>
          <p:cNvGrpSpPr/>
          <p:nvPr/>
        </p:nvGrpSpPr>
        <p:grpSpPr>
          <a:xfrm>
            <a:off x="1051243" y="3506199"/>
            <a:ext cx="1479741" cy="2696940"/>
            <a:chOff x="0" y="0"/>
            <a:chExt cx="2959482" cy="5393878"/>
          </a:xfrm>
        </p:grpSpPr>
        <p:sp>
          <p:nvSpPr>
            <p:cNvPr id="16934" name="Shape 16934"/>
            <p:cNvSpPr/>
            <p:nvPr/>
          </p:nvSpPr>
          <p:spPr>
            <a:xfrm>
              <a:off x="1262288" y="3615778"/>
              <a:ext cx="317141" cy="1778101"/>
            </a:xfrm>
            <a:prstGeom prst="rect">
              <a:avLst/>
            </a:prstGeom>
            <a:solidFill>
              <a:srgbClr val="212935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935" name="Shape 16935"/>
            <p:cNvSpPr/>
            <p:nvPr/>
          </p:nvSpPr>
          <p:spPr>
            <a:xfrm>
              <a:off x="0" y="2770909"/>
              <a:ext cx="2959483" cy="90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943" y="0"/>
                  </a:lnTo>
                  <a:lnTo>
                    <a:pt x="4775" y="6681"/>
                  </a:lnTo>
                  <a:lnTo>
                    <a:pt x="0" y="21142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36" name="Shape 16936"/>
            <p:cNvSpPr/>
            <p:nvPr/>
          </p:nvSpPr>
          <p:spPr>
            <a:xfrm>
              <a:off x="92362" y="2120517"/>
              <a:ext cx="2555393" cy="1058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23" y="0"/>
                  </a:moveTo>
                  <a:lnTo>
                    <a:pt x="6083" y="1414"/>
                  </a:lnTo>
                  <a:lnTo>
                    <a:pt x="0" y="21600"/>
                  </a:lnTo>
                  <a:lnTo>
                    <a:pt x="4749" y="19322"/>
                  </a:lnTo>
                  <a:lnTo>
                    <a:pt x="16525" y="13588"/>
                  </a:lnTo>
                  <a:lnTo>
                    <a:pt x="21600" y="11075"/>
                  </a:lnTo>
                  <a:lnTo>
                    <a:pt x="16623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37" name="Shape 16937"/>
            <p:cNvSpPr/>
            <p:nvPr/>
          </p:nvSpPr>
          <p:spPr>
            <a:xfrm>
              <a:off x="361757" y="1454728"/>
              <a:ext cx="1931940" cy="77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76" y="0"/>
                  </a:moveTo>
                  <a:lnTo>
                    <a:pt x="5508" y="2687"/>
                  </a:lnTo>
                  <a:lnTo>
                    <a:pt x="0" y="21600"/>
                  </a:lnTo>
                  <a:lnTo>
                    <a:pt x="5034" y="20955"/>
                  </a:lnTo>
                  <a:lnTo>
                    <a:pt x="18975" y="19021"/>
                  </a:lnTo>
                  <a:lnTo>
                    <a:pt x="21600" y="18699"/>
                  </a:lnTo>
                  <a:lnTo>
                    <a:pt x="1557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38" name="Shape 16938"/>
            <p:cNvSpPr/>
            <p:nvPr/>
          </p:nvSpPr>
          <p:spPr>
            <a:xfrm>
              <a:off x="542634" y="892847"/>
              <a:ext cx="1412393" cy="708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56" y="3757"/>
                  </a:moveTo>
                  <a:lnTo>
                    <a:pt x="7180" y="0"/>
                  </a:lnTo>
                  <a:lnTo>
                    <a:pt x="0" y="21600"/>
                  </a:lnTo>
                  <a:lnTo>
                    <a:pt x="4767" y="20543"/>
                  </a:lnTo>
                  <a:lnTo>
                    <a:pt x="18540" y="17609"/>
                  </a:lnTo>
                  <a:lnTo>
                    <a:pt x="21600" y="16904"/>
                  </a:lnTo>
                  <a:lnTo>
                    <a:pt x="16656" y="375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39" name="Shape 16939"/>
            <p:cNvSpPr/>
            <p:nvPr/>
          </p:nvSpPr>
          <p:spPr>
            <a:xfrm>
              <a:off x="858210" y="0"/>
              <a:ext cx="985212" cy="1069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19" y="0"/>
                  </a:moveTo>
                  <a:lnTo>
                    <a:pt x="0" y="17715"/>
                  </a:lnTo>
                  <a:lnTo>
                    <a:pt x="3375" y="18337"/>
                  </a:lnTo>
                  <a:lnTo>
                    <a:pt x="16959" y="20823"/>
                  </a:lnTo>
                  <a:lnTo>
                    <a:pt x="21600" y="21600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</p:grpSp>
      <p:grpSp>
        <p:nvGrpSpPr>
          <p:cNvPr id="16946" name="Group 16946"/>
          <p:cNvGrpSpPr/>
          <p:nvPr/>
        </p:nvGrpSpPr>
        <p:grpSpPr>
          <a:xfrm>
            <a:off x="4580848" y="392254"/>
            <a:ext cx="3076821" cy="729290"/>
            <a:chOff x="306178" y="243648"/>
            <a:chExt cx="6153641" cy="1458579"/>
          </a:xfrm>
        </p:grpSpPr>
        <p:sp>
          <p:nvSpPr>
            <p:cNvPr id="16941" name="Shape 16941"/>
            <p:cNvSpPr/>
            <p:nvPr/>
          </p:nvSpPr>
          <p:spPr>
            <a:xfrm>
              <a:off x="490914" y="243648"/>
              <a:ext cx="5469888" cy="96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Tree</a:t>
              </a:r>
              <a:r>
                <a:rPr lang="en-US" sz="3465" baseline="9000" dirty="0" smtClean="0">
                  <a:solidFill>
                    <a:srgbClr val="3D4247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Info graphic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6944" name="Group 16944"/>
            <p:cNvGrpSpPr/>
            <p:nvPr/>
          </p:nvGrpSpPr>
          <p:grpSpPr>
            <a:xfrm>
              <a:off x="1431483" y="1638726"/>
              <a:ext cx="3810001" cy="63501"/>
              <a:chOff x="0" y="-240987"/>
              <a:chExt cx="3810000" cy="63500"/>
            </a:xfrm>
          </p:grpSpPr>
          <p:sp>
            <p:nvSpPr>
              <p:cNvPr id="16942" name="Shape 16942"/>
              <p:cNvSpPr/>
              <p:nvPr/>
            </p:nvSpPr>
            <p:spPr>
              <a:xfrm>
                <a:off x="0" y="-240987"/>
                <a:ext cx="3810000" cy="63500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943" name="Shape 16943"/>
              <p:cNvSpPr/>
              <p:nvPr/>
            </p:nvSpPr>
            <p:spPr>
              <a:xfrm>
                <a:off x="1269999" y="-240987"/>
                <a:ext cx="1269999" cy="635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6945" name="Shape 16945"/>
            <p:cNvSpPr/>
            <p:nvPr/>
          </p:nvSpPr>
          <p:spPr>
            <a:xfrm>
              <a:off x="306178" y="1117112"/>
              <a:ext cx="6153641" cy="398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  <p:grpSp>
        <p:nvGrpSpPr>
          <p:cNvPr id="16949" name="Group 16949"/>
          <p:cNvGrpSpPr/>
          <p:nvPr/>
        </p:nvGrpSpPr>
        <p:grpSpPr>
          <a:xfrm>
            <a:off x="-23217" y="4789180"/>
            <a:ext cx="12238435" cy="2068821"/>
            <a:chOff x="0" y="0"/>
            <a:chExt cx="24476869" cy="4137643"/>
          </a:xfrm>
        </p:grpSpPr>
        <p:sp>
          <p:nvSpPr>
            <p:cNvPr id="16947" name="Shape 16947"/>
            <p:cNvSpPr/>
            <p:nvPr/>
          </p:nvSpPr>
          <p:spPr>
            <a:xfrm>
              <a:off x="0" y="0"/>
              <a:ext cx="24476869" cy="4137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5" extrusionOk="0">
                  <a:moveTo>
                    <a:pt x="0" y="0"/>
                  </a:moveTo>
                  <a:lnTo>
                    <a:pt x="0" y="21195"/>
                  </a:lnTo>
                  <a:lnTo>
                    <a:pt x="21600" y="21195"/>
                  </a:lnTo>
                  <a:lnTo>
                    <a:pt x="21600" y="21181"/>
                  </a:lnTo>
                  <a:cubicBezTo>
                    <a:pt x="21357" y="20130"/>
                    <a:pt x="18796" y="9329"/>
                    <a:pt x="16893" y="12832"/>
                  </a:cubicBezTo>
                  <a:cubicBezTo>
                    <a:pt x="14894" y="16512"/>
                    <a:pt x="14942" y="1224"/>
                    <a:pt x="11846" y="11412"/>
                  </a:cubicBezTo>
                  <a:cubicBezTo>
                    <a:pt x="8750" y="21600"/>
                    <a:pt x="6834" y="931"/>
                    <a:pt x="5298" y="9563"/>
                  </a:cubicBezTo>
                  <a:cubicBezTo>
                    <a:pt x="3843" y="17745"/>
                    <a:pt x="636" y="15238"/>
                    <a:pt x="0" y="0"/>
                  </a:cubicBezTo>
                  <a:close/>
                </a:path>
              </a:pathLst>
            </a:custGeom>
            <a:solidFill>
              <a:srgbClr val="C3C7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6948" name="Shape 16948"/>
            <p:cNvSpPr/>
            <p:nvPr/>
          </p:nvSpPr>
          <p:spPr>
            <a:xfrm>
              <a:off x="0" y="1794147"/>
              <a:ext cx="22760621" cy="2343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7860" extrusionOk="0">
                  <a:moveTo>
                    <a:pt x="2672" y="2"/>
                  </a:moveTo>
                  <a:cubicBezTo>
                    <a:pt x="1674" y="63"/>
                    <a:pt x="742" y="1558"/>
                    <a:pt x="0" y="3611"/>
                  </a:cubicBezTo>
                  <a:lnTo>
                    <a:pt x="0" y="7859"/>
                  </a:lnTo>
                  <a:lnTo>
                    <a:pt x="21600" y="7859"/>
                  </a:lnTo>
                  <a:cubicBezTo>
                    <a:pt x="21539" y="7602"/>
                    <a:pt x="21468" y="7335"/>
                    <a:pt x="21384" y="7058"/>
                  </a:cubicBezTo>
                  <a:cubicBezTo>
                    <a:pt x="17149" y="-6884"/>
                    <a:pt x="18470" y="11894"/>
                    <a:pt x="13903" y="3274"/>
                  </a:cubicBezTo>
                  <a:cubicBezTo>
                    <a:pt x="9335" y="-5346"/>
                    <a:pt x="8296" y="14716"/>
                    <a:pt x="5792" y="5226"/>
                  </a:cubicBezTo>
                  <a:cubicBezTo>
                    <a:pt x="4776" y="1371"/>
                    <a:pt x="3690" y="-61"/>
                    <a:pt x="2672" y="2"/>
                  </a:cubicBezTo>
                  <a:close/>
                </a:path>
              </a:pathLst>
            </a:custGeom>
            <a:solidFill>
              <a:srgbClr val="212935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</p:grpSp>
      <p:sp>
        <p:nvSpPr>
          <p:cNvPr id="16950" name="Shape 16950"/>
          <p:cNvSpPr/>
          <p:nvPr/>
        </p:nvSpPr>
        <p:spPr>
          <a:xfrm>
            <a:off x="897427" y="2129988"/>
            <a:ext cx="1560736" cy="920808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/>
          <a:p>
            <a:pPr defTabSz="342900">
              <a:lnSpc>
                <a:spcPct val="130000"/>
              </a:lnSpc>
              <a:defRPr sz="1800"/>
            </a:pPr>
            <a:r>
              <a:rPr sz="1465" dirty="0">
                <a:solidFill>
                  <a:schemeClr val="accent1"/>
                </a:solidFill>
                <a:latin typeface="Roboto Bold"/>
                <a:ea typeface="Roboto Bold"/>
                <a:cs typeface="Roboto Bold"/>
                <a:sym typeface="Roboto Bold"/>
              </a:rPr>
              <a:t>SUBTITLE  TEXT</a:t>
            </a:r>
          </a:p>
          <a:p>
            <a:pPr defTabSz="342900">
              <a:lnSpc>
                <a:spcPct val="130000"/>
              </a:lnSpc>
              <a:defRPr sz="1800"/>
            </a:pPr>
            <a:r>
              <a:rPr sz="935" dirty="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dummy text of the printing.</a:t>
            </a:r>
          </a:p>
        </p:txBody>
      </p:sp>
      <p:grpSp>
        <p:nvGrpSpPr>
          <p:cNvPr id="16953" name="Group 16953"/>
          <p:cNvGrpSpPr/>
          <p:nvPr/>
        </p:nvGrpSpPr>
        <p:grpSpPr>
          <a:xfrm>
            <a:off x="1489072" y="1740992"/>
            <a:ext cx="378608" cy="378608"/>
            <a:chOff x="0" y="0"/>
            <a:chExt cx="757215" cy="757215"/>
          </a:xfrm>
        </p:grpSpPr>
        <p:sp>
          <p:nvSpPr>
            <p:cNvPr id="16951" name="Shape 16951"/>
            <p:cNvSpPr/>
            <p:nvPr/>
          </p:nvSpPr>
          <p:spPr>
            <a:xfrm>
              <a:off x="0" y="0"/>
              <a:ext cx="757215" cy="757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952" name="Shape 16952"/>
            <p:cNvSpPr/>
            <p:nvPr/>
          </p:nvSpPr>
          <p:spPr>
            <a:xfrm>
              <a:off x="88053" y="165946"/>
              <a:ext cx="668866" cy="425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defTabSz="914400">
                <a:defRPr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16954" name="Shape 16954"/>
          <p:cNvSpPr/>
          <p:nvPr/>
        </p:nvSpPr>
        <p:spPr>
          <a:xfrm>
            <a:off x="2896540" y="2129988"/>
            <a:ext cx="1560736" cy="920808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/>
          <a:p>
            <a:pPr defTabSz="342900">
              <a:lnSpc>
                <a:spcPct val="130000"/>
              </a:lnSpc>
              <a:defRPr sz="1800"/>
            </a:pPr>
            <a:r>
              <a:rPr sz="1465" dirty="0">
                <a:solidFill>
                  <a:schemeClr val="accent2"/>
                </a:solidFill>
                <a:latin typeface="Roboto Bold"/>
                <a:ea typeface="Roboto Bold"/>
                <a:cs typeface="Roboto Bold"/>
                <a:sym typeface="Roboto Bold"/>
              </a:rPr>
              <a:t>SUBTITLE  TEXT</a:t>
            </a:r>
          </a:p>
          <a:p>
            <a:pPr defTabSz="342900">
              <a:lnSpc>
                <a:spcPct val="130000"/>
              </a:lnSpc>
              <a:defRPr sz="1800"/>
            </a:pPr>
            <a:r>
              <a:rPr sz="935" dirty="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dummy text of the printing.</a:t>
            </a:r>
          </a:p>
        </p:txBody>
      </p:sp>
      <p:grpSp>
        <p:nvGrpSpPr>
          <p:cNvPr id="16957" name="Group 16957"/>
          <p:cNvGrpSpPr/>
          <p:nvPr/>
        </p:nvGrpSpPr>
        <p:grpSpPr>
          <a:xfrm>
            <a:off x="3488185" y="1740992"/>
            <a:ext cx="403860" cy="378608"/>
            <a:chOff x="0" y="0"/>
            <a:chExt cx="807719" cy="757215"/>
          </a:xfrm>
        </p:grpSpPr>
        <p:sp>
          <p:nvSpPr>
            <p:cNvPr id="16955" name="Shape 16955"/>
            <p:cNvSpPr/>
            <p:nvPr/>
          </p:nvSpPr>
          <p:spPr>
            <a:xfrm>
              <a:off x="0" y="0"/>
              <a:ext cx="757215" cy="757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956" name="Shape 16956"/>
            <p:cNvSpPr/>
            <p:nvPr/>
          </p:nvSpPr>
          <p:spPr>
            <a:xfrm>
              <a:off x="59267" y="165946"/>
              <a:ext cx="748452" cy="425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defTabSz="914400">
                <a:defRPr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sp>
        <p:nvSpPr>
          <p:cNvPr id="16958" name="Shape 16958"/>
          <p:cNvSpPr/>
          <p:nvPr/>
        </p:nvSpPr>
        <p:spPr>
          <a:xfrm>
            <a:off x="4895652" y="2129988"/>
            <a:ext cx="1560737" cy="920808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/>
          <a:p>
            <a:pPr defTabSz="342900">
              <a:lnSpc>
                <a:spcPct val="130000"/>
              </a:lnSpc>
              <a:defRPr sz="1800"/>
            </a:pPr>
            <a:r>
              <a:rPr sz="1465" dirty="0">
                <a:solidFill>
                  <a:schemeClr val="accent3"/>
                </a:solidFill>
                <a:latin typeface="Roboto Bold"/>
                <a:ea typeface="Roboto Bold"/>
                <a:cs typeface="Roboto Bold"/>
                <a:sym typeface="Roboto Bold"/>
              </a:rPr>
              <a:t>SUBTITLE  TEXT</a:t>
            </a:r>
          </a:p>
          <a:p>
            <a:pPr defTabSz="342900">
              <a:lnSpc>
                <a:spcPct val="130000"/>
              </a:lnSpc>
              <a:defRPr sz="1800"/>
            </a:pPr>
            <a:r>
              <a:rPr sz="935" dirty="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dummy text of the printing.</a:t>
            </a:r>
          </a:p>
        </p:txBody>
      </p:sp>
      <p:grpSp>
        <p:nvGrpSpPr>
          <p:cNvPr id="16961" name="Group 16961"/>
          <p:cNvGrpSpPr/>
          <p:nvPr/>
        </p:nvGrpSpPr>
        <p:grpSpPr>
          <a:xfrm>
            <a:off x="5487299" y="1740992"/>
            <a:ext cx="383540" cy="378608"/>
            <a:chOff x="0" y="0"/>
            <a:chExt cx="767079" cy="757215"/>
          </a:xfrm>
        </p:grpSpPr>
        <p:sp>
          <p:nvSpPr>
            <p:cNvPr id="16959" name="Shape 16959"/>
            <p:cNvSpPr/>
            <p:nvPr/>
          </p:nvSpPr>
          <p:spPr>
            <a:xfrm>
              <a:off x="0" y="0"/>
              <a:ext cx="757215" cy="757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960" name="Shape 16960"/>
            <p:cNvSpPr/>
            <p:nvPr/>
          </p:nvSpPr>
          <p:spPr>
            <a:xfrm>
              <a:off x="88053" y="165946"/>
              <a:ext cx="679026" cy="425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defTabSz="914400">
                <a:defRPr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16962" name="Shape 16962"/>
          <p:cNvSpPr/>
          <p:nvPr/>
        </p:nvSpPr>
        <p:spPr>
          <a:xfrm>
            <a:off x="6894765" y="2129988"/>
            <a:ext cx="1560736" cy="920808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/>
          <a:p>
            <a:pPr defTabSz="342900">
              <a:lnSpc>
                <a:spcPct val="130000"/>
              </a:lnSpc>
              <a:defRPr sz="1800"/>
            </a:pPr>
            <a:r>
              <a:rPr sz="1465" dirty="0">
                <a:solidFill>
                  <a:schemeClr val="accent4"/>
                </a:solidFill>
                <a:latin typeface="Roboto Bold"/>
                <a:ea typeface="Roboto Bold"/>
                <a:cs typeface="Roboto Bold"/>
                <a:sym typeface="Roboto Bold"/>
              </a:rPr>
              <a:t>SUBTITLE  TEXT</a:t>
            </a:r>
          </a:p>
          <a:p>
            <a:pPr defTabSz="342900">
              <a:lnSpc>
                <a:spcPct val="130000"/>
              </a:lnSpc>
              <a:defRPr sz="1800"/>
            </a:pPr>
            <a:r>
              <a:rPr sz="935" dirty="0">
                <a:solidFill>
                  <a:srgbClr val="A6AAA9"/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dummy text of the printing.</a:t>
            </a:r>
          </a:p>
        </p:txBody>
      </p:sp>
      <p:grpSp>
        <p:nvGrpSpPr>
          <p:cNvPr id="16965" name="Group 16965"/>
          <p:cNvGrpSpPr/>
          <p:nvPr/>
        </p:nvGrpSpPr>
        <p:grpSpPr>
          <a:xfrm>
            <a:off x="7486411" y="1740992"/>
            <a:ext cx="378608" cy="378608"/>
            <a:chOff x="0" y="0"/>
            <a:chExt cx="757215" cy="757215"/>
          </a:xfrm>
        </p:grpSpPr>
        <p:sp>
          <p:nvSpPr>
            <p:cNvPr id="16963" name="Shape 16963"/>
            <p:cNvSpPr/>
            <p:nvPr/>
          </p:nvSpPr>
          <p:spPr>
            <a:xfrm>
              <a:off x="0" y="0"/>
              <a:ext cx="757215" cy="757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964" name="Shape 16964"/>
            <p:cNvSpPr/>
            <p:nvPr/>
          </p:nvSpPr>
          <p:spPr>
            <a:xfrm>
              <a:off x="88053" y="165946"/>
              <a:ext cx="668866" cy="425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defTabSz="914400">
                <a:defRPr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sp>
        <p:nvSpPr>
          <p:cNvPr id="16966" name="Shape 16966"/>
          <p:cNvSpPr/>
          <p:nvPr/>
        </p:nvSpPr>
        <p:spPr>
          <a:xfrm flipV="1">
            <a:off x="2677351" y="2306484"/>
            <a:ext cx="0" cy="507964"/>
          </a:xfrm>
          <a:prstGeom prst="line">
            <a:avLst/>
          </a:prstGeom>
          <a:ln w="12700" cmpd="sng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5"/>
          </a:p>
        </p:txBody>
      </p:sp>
      <p:sp>
        <p:nvSpPr>
          <p:cNvPr id="16967" name="Shape 16967"/>
          <p:cNvSpPr/>
          <p:nvPr/>
        </p:nvSpPr>
        <p:spPr>
          <a:xfrm flipV="1">
            <a:off x="4676464" y="2306484"/>
            <a:ext cx="0" cy="507964"/>
          </a:xfrm>
          <a:prstGeom prst="line">
            <a:avLst/>
          </a:prstGeom>
          <a:ln w="12700" cmpd="sng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5"/>
          </a:p>
        </p:txBody>
      </p:sp>
      <p:sp>
        <p:nvSpPr>
          <p:cNvPr id="16968" name="Shape 16968"/>
          <p:cNvSpPr/>
          <p:nvPr/>
        </p:nvSpPr>
        <p:spPr>
          <a:xfrm flipV="1">
            <a:off x="6675576" y="2306484"/>
            <a:ext cx="0" cy="507964"/>
          </a:xfrm>
          <a:prstGeom prst="line">
            <a:avLst/>
          </a:prstGeom>
          <a:ln w="12700" cmpd="sng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5"/>
          </a:p>
        </p:txBody>
      </p:sp>
      <p:sp>
        <p:nvSpPr>
          <p:cNvPr id="16969" name="Shape 16969"/>
          <p:cNvSpPr/>
          <p:nvPr/>
        </p:nvSpPr>
        <p:spPr>
          <a:xfrm flipV="1">
            <a:off x="8674691" y="2306484"/>
            <a:ext cx="0" cy="507964"/>
          </a:xfrm>
          <a:prstGeom prst="line">
            <a:avLst/>
          </a:prstGeom>
          <a:ln w="12700" cmpd="sng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5"/>
          </a:p>
        </p:txBody>
      </p:sp>
      <p:sp>
        <p:nvSpPr>
          <p:cNvPr id="16970" name="Shape 16970"/>
          <p:cNvSpPr/>
          <p:nvPr/>
        </p:nvSpPr>
        <p:spPr>
          <a:xfrm>
            <a:off x="7577365" y="4341273"/>
            <a:ext cx="210605" cy="214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5" h="21568" extrusionOk="0">
                <a:moveTo>
                  <a:pt x="5572" y="8"/>
                </a:moveTo>
                <a:cubicBezTo>
                  <a:pt x="5171" y="48"/>
                  <a:pt x="4793" y="244"/>
                  <a:pt x="4517" y="580"/>
                </a:cubicBezTo>
                <a:lnTo>
                  <a:pt x="355" y="5652"/>
                </a:lnTo>
                <a:cubicBezTo>
                  <a:pt x="-195" y="6323"/>
                  <a:pt x="-95" y="7316"/>
                  <a:pt x="577" y="7865"/>
                </a:cubicBezTo>
                <a:cubicBezTo>
                  <a:pt x="577" y="7865"/>
                  <a:pt x="1372" y="8510"/>
                  <a:pt x="1372" y="8510"/>
                </a:cubicBezTo>
                <a:cubicBezTo>
                  <a:pt x="2045" y="9059"/>
                  <a:pt x="3042" y="8961"/>
                  <a:pt x="3592" y="8289"/>
                </a:cubicBezTo>
                <a:lnTo>
                  <a:pt x="7755" y="3217"/>
                </a:lnTo>
                <a:cubicBezTo>
                  <a:pt x="8305" y="2545"/>
                  <a:pt x="8206" y="1570"/>
                  <a:pt x="7533" y="1022"/>
                </a:cubicBezTo>
                <a:lnTo>
                  <a:pt x="6737" y="358"/>
                </a:lnTo>
                <a:cubicBezTo>
                  <a:pt x="6401" y="84"/>
                  <a:pt x="5973" y="-32"/>
                  <a:pt x="5572" y="8"/>
                </a:cubicBezTo>
                <a:close/>
                <a:moveTo>
                  <a:pt x="14563" y="8"/>
                </a:moveTo>
                <a:cubicBezTo>
                  <a:pt x="14161" y="37"/>
                  <a:pt x="13774" y="215"/>
                  <a:pt x="13490" y="543"/>
                </a:cubicBezTo>
                <a:lnTo>
                  <a:pt x="12824" y="1336"/>
                </a:lnTo>
                <a:cubicBezTo>
                  <a:pt x="12256" y="1992"/>
                  <a:pt x="12313" y="2982"/>
                  <a:pt x="12972" y="3549"/>
                </a:cubicBezTo>
                <a:lnTo>
                  <a:pt x="17948" y="7828"/>
                </a:lnTo>
                <a:cubicBezTo>
                  <a:pt x="18607" y="8396"/>
                  <a:pt x="19600" y="8318"/>
                  <a:pt x="20168" y="7662"/>
                </a:cubicBezTo>
                <a:lnTo>
                  <a:pt x="20834" y="6887"/>
                </a:lnTo>
                <a:cubicBezTo>
                  <a:pt x="21405" y="6233"/>
                  <a:pt x="21344" y="5241"/>
                  <a:pt x="20686" y="4674"/>
                </a:cubicBezTo>
                <a:lnTo>
                  <a:pt x="15710" y="395"/>
                </a:lnTo>
                <a:cubicBezTo>
                  <a:pt x="15381" y="111"/>
                  <a:pt x="14965" y="-21"/>
                  <a:pt x="14563" y="8"/>
                </a:cubicBezTo>
                <a:close/>
                <a:moveTo>
                  <a:pt x="12398" y="4176"/>
                </a:moveTo>
                <a:cubicBezTo>
                  <a:pt x="12157" y="4081"/>
                  <a:pt x="11866" y="4193"/>
                  <a:pt x="11769" y="4434"/>
                </a:cubicBezTo>
                <a:cubicBezTo>
                  <a:pt x="11766" y="4442"/>
                  <a:pt x="11475" y="5148"/>
                  <a:pt x="10789" y="5246"/>
                </a:cubicBezTo>
                <a:cubicBezTo>
                  <a:pt x="10634" y="5269"/>
                  <a:pt x="10432" y="5266"/>
                  <a:pt x="10197" y="5264"/>
                </a:cubicBezTo>
                <a:cubicBezTo>
                  <a:pt x="9161" y="5257"/>
                  <a:pt x="7431" y="5249"/>
                  <a:pt x="5960" y="7459"/>
                </a:cubicBezTo>
                <a:cubicBezTo>
                  <a:pt x="5368" y="8347"/>
                  <a:pt x="5158" y="8982"/>
                  <a:pt x="5294" y="9525"/>
                </a:cubicBezTo>
                <a:cubicBezTo>
                  <a:pt x="5396" y="9930"/>
                  <a:pt x="5662" y="10292"/>
                  <a:pt x="6164" y="10521"/>
                </a:cubicBezTo>
                <a:cubicBezTo>
                  <a:pt x="6690" y="10757"/>
                  <a:pt x="7775" y="10541"/>
                  <a:pt x="8883" y="8953"/>
                </a:cubicBezTo>
                <a:cubicBezTo>
                  <a:pt x="9655" y="9587"/>
                  <a:pt x="11336" y="10748"/>
                  <a:pt x="13083" y="10631"/>
                </a:cubicBezTo>
                <a:cubicBezTo>
                  <a:pt x="13988" y="10571"/>
                  <a:pt x="14770" y="10185"/>
                  <a:pt x="15432" y="9469"/>
                </a:cubicBezTo>
                <a:lnTo>
                  <a:pt x="18688" y="11978"/>
                </a:lnTo>
                <a:lnTo>
                  <a:pt x="17504" y="13361"/>
                </a:lnTo>
                <a:lnTo>
                  <a:pt x="17486" y="13361"/>
                </a:lnTo>
                <a:lnTo>
                  <a:pt x="14840" y="11166"/>
                </a:lnTo>
                <a:lnTo>
                  <a:pt x="14193" y="11941"/>
                </a:lnTo>
                <a:lnTo>
                  <a:pt x="16857" y="14154"/>
                </a:lnTo>
                <a:lnTo>
                  <a:pt x="15710" y="15500"/>
                </a:lnTo>
                <a:lnTo>
                  <a:pt x="11880" y="12180"/>
                </a:lnTo>
                <a:lnTo>
                  <a:pt x="11214" y="12937"/>
                </a:lnTo>
                <a:lnTo>
                  <a:pt x="15062" y="16275"/>
                </a:lnTo>
                <a:lnTo>
                  <a:pt x="13582" y="18027"/>
                </a:lnTo>
                <a:lnTo>
                  <a:pt x="4906" y="10926"/>
                </a:lnTo>
                <a:cubicBezTo>
                  <a:pt x="4890" y="10915"/>
                  <a:pt x="4884" y="10917"/>
                  <a:pt x="4869" y="10908"/>
                </a:cubicBezTo>
                <a:cubicBezTo>
                  <a:pt x="4864" y="10902"/>
                  <a:pt x="4856" y="10895"/>
                  <a:pt x="4850" y="10889"/>
                </a:cubicBezTo>
                <a:cubicBezTo>
                  <a:pt x="4643" y="10711"/>
                  <a:pt x="4328" y="10738"/>
                  <a:pt x="4147" y="10945"/>
                </a:cubicBezTo>
                <a:lnTo>
                  <a:pt x="725" y="14910"/>
                </a:lnTo>
                <a:cubicBezTo>
                  <a:pt x="546" y="15117"/>
                  <a:pt x="556" y="15413"/>
                  <a:pt x="762" y="15592"/>
                </a:cubicBezTo>
                <a:lnTo>
                  <a:pt x="7459" y="21439"/>
                </a:lnTo>
                <a:cubicBezTo>
                  <a:pt x="7552" y="21520"/>
                  <a:pt x="7676" y="21568"/>
                  <a:pt x="7792" y="21568"/>
                </a:cubicBezTo>
                <a:cubicBezTo>
                  <a:pt x="7928" y="21568"/>
                  <a:pt x="8064" y="21509"/>
                  <a:pt x="8162" y="21402"/>
                </a:cubicBezTo>
                <a:lnTo>
                  <a:pt x="11085" y="18193"/>
                </a:lnTo>
                <a:cubicBezTo>
                  <a:pt x="11099" y="18180"/>
                  <a:pt x="11111" y="18151"/>
                  <a:pt x="11122" y="18138"/>
                </a:cubicBezTo>
                <a:lnTo>
                  <a:pt x="11418" y="17806"/>
                </a:lnTo>
                <a:lnTo>
                  <a:pt x="13194" y="19263"/>
                </a:lnTo>
                <a:cubicBezTo>
                  <a:pt x="13403" y="19438"/>
                  <a:pt x="13721" y="19417"/>
                  <a:pt x="13897" y="19207"/>
                </a:cubicBezTo>
                <a:lnTo>
                  <a:pt x="19835" y="12144"/>
                </a:lnTo>
                <a:cubicBezTo>
                  <a:pt x="19923" y="12040"/>
                  <a:pt x="19961" y="11909"/>
                  <a:pt x="19946" y="11775"/>
                </a:cubicBezTo>
                <a:cubicBezTo>
                  <a:pt x="19931" y="11640"/>
                  <a:pt x="19869" y="11524"/>
                  <a:pt x="19761" y="11443"/>
                </a:cubicBezTo>
                <a:lnTo>
                  <a:pt x="15876" y="8473"/>
                </a:lnTo>
                <a:cubicBezTo>
                  <a:pt x="15445" y="8216"/>
                  <a:pt x="15248" y="8311"/>
                  <a:pt x="14951" y="8584"/>
                </a:cubicBezTo>
                <a:cubicBezTo>
                  <a:pt x="14405" y="9284"/>
                  <a:pt x="13766" y="9639"/>
                  <a:pt x="13009" y="9691"/>
                </a:cubicBezTo>
                <a:cubicBezTo>
                  <a:pt x="11105" y="9818"/>
                  <a:pt x="9125" y="7903"/>
                  <a:pt x="9105" y="7883"/>
                </a:cubicBezTo>
                <a:cubicBezTo>
                  <a:pt x="9002" y="7781"/>
                  <a:pt x="8845" y="7734"/>
                  <a:pt x="8698" y="7754"/>
                </a:cubicBezTo>
                <a:cubicBezTo>
                  <a:pt x="8553" y="7776"/>
                  <a:pt x="8437" y="7866"/>
                  <a:pt x="8365" y="7994"/>
                </a:cubicBezTo>
                <a:cubicBezTo>
                  <a:pt x="7644" y="9283"/>
                  <a:pt x="6759" y="9800"/>
                  <a:pt x="6497" y="9617"/>
                </a:cubicBezTo>
                <a:cubicBezTo>
                  <a:pt x="6282" y="9478"/>
                  <a:pt x="6236" y="9357"/>
                  <a:pt x="6219" y="9285"/>
                </a:cubicBezTo>
                <a:cubicBezTo>
                  <a:pt x="6174" y="9111"/>
                  <a:pt x="6221" y="8750"/>
                  <a:pt x="6737" y="7975"/>
                </a:cubicBezTo>
                <a:cubicBezTo>
                  <a:pt x="7926" y="6189"/>
                  <a:pt x="9173" y="6197"/>
                  <a:pt x="10178" y="6205"/>
                </a:cubicBezTo>
                <a:cubicBezTo>
                  <a:pt x="10443" y="6207"/>
                  <a:pt x="10709" y="6220"/>
                  <a:pt x="10937" y="6186"/>
                </a:cubicBezTo>
                <a:cubicBezTo>
                  <a:pt x="12169" y="6008"/>
                  <a:pt x="12637" y="4835"/>
                  <a:pt x="12657" y="4785"/>
                </a:cubicBezTo>
                <a:cubicBezTo>
                  <a:pt x="12753" y="4544"/>
                  <a:pt x="12641" y="4271"/>
                  <a:pt x="12398" y="4176"/>
                </a:cubicBezTo>
                <a:close/>
                <a:moveTo>
                  <a:pt x="4647" y="11922"/>
                </a:moveTo>
                <a:lnTo>
                  <a:pt x="10715" y="16957"/>
                </a:lnTo>
                <a:cubicBezTo>
                  <a:pt x="10715" y="16957"/>
                  <a:pt x="7699" y="20332"/>
                  <a:pt x="7699" y="20332"/>
                </a:cubicBezTo>
                <a:lnTo>
                  <a:pt x="6349" y="19115"/>
                </a:lnTo>
                <a:lnTo>
                  <a:pt x="8643" y="16533"/>
                </a:lnTo>
                <a:lnTo>
                  <a:pt x="7903" y="15851"/>
                </a:lnTo>
                <a:lnTo>
                  <a:pt x="5609" y="18414"/>
                </a:lnTo>
                <a:lnTo>
                  <a:pt x="4258" y="17215"/>
                </a:lnTo>
                <a:lnTo>
                  <a:pt x="6460" y="14781"/>
                </a:lnTo>
                <a:lnTo>
                  <a:pt x="5720" y="14099"/>
                </a:lnTo>
                <a:lnTo>
                  <a:pt x="3537" y="16570"/>
                </a:lnTo>
                <a:lnTo>
                  <a:pt x="1742" y="15076"/>
                </a:lnTo>
                <a:lnTo>
                  <a:pt x="4647" y="1192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6971" name="Shape 16971"/>
          <p:cNvSpPr/>
          <p:nvPr/>
        </p:nvSpPr>
        <p:spPr>
          <a:xfrm>
            <a:off x="3798961" y="4263605"/>
            <a:ext cx="251632" cy="270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0445" y="0"/>
                  <a:pt x="10248" y="183"/>
                  <a:pt x="10248" y="414"/>
                </a:cubicBezTo>
                <a:lnTo>
                  <a:pt x="10248" y="1672"/>
                </a:lnTo>
                <a:cubicBezTo>
                  <a:pt x="10248" y="1904"/>
                  <a:pt x="10445" y="2086"/>
                  <a:pt x="10693" y="2086"/>
                </a:cubicBezTo>
                <a:cubicBezTo>
                  <a:pt x="10941" y="2086"/>
                  <a:pt x="11156" y="1904"/>
                  <a:pt x="11156" y="1672"/>
                </a:cubicBezTo>
                <a:lnTo>
                  <a:pt x="11156" y="414"/>
                </a:lnTo>
                <a:cubicBezTo>
                  <a:pt x="11156" y="183"/>
                  <a:pt x="10941" y="0"/>
                  <a:pt x="10693" y="0"/>
                </a:cubicBezTo>
                <a:close/>
                <a:moveTo>
                  <a:pt x="5356" y="1109"/>
                </a:moveTo>
                <a:cubicBezTo>
                  <a:pt x="5140" y="1224"/>
                  <a:pt x="5055" y="1489"/>
                  <a:pt x="5178" y="1688"/>
                </a:cubicBezTo>
                <a:cubicBezTo>
                  <a:pt x="5178" y="1688"/>
                  <a:pt x="5854" y="2781"/>
                  <a:pt x="5854" y="2781"/>
                </a:cubicBezTo>
                <a:cubicBezTo>
                  <a:pt x="5939" y="2914"/>
                  <a:pt x="6090" y="2979"/>
                  <a:pt x="6245" y="2979"/>
                </a:cubicBezTo>
                <a:cubicBezTo>
                  <a:pt x="6321" y="2979"/>
                  <a:pt x="6406" y="2968"/>
                  <a:pt x="6476" y="2930"/>
                </a:cubicBezTo>
                <a:cubicBezTo>
                  <a:pt x="6693" y="2814"/>
                  <a:pt x="6761" y="2552"/>
                  <a:pt x="6637" y="2350"/>
                </a:cubicBezTo>
                <a:lnTo>
                  <a:pt x="5960" y="1274"/>
                </a:lnTo>
                <a:cubicBezTo>
                  <a:pt x="5837" y="1073"/>
                  <a:pt x="5571" y="993"/>
                  <a:pt x="5356" y="1109"/>
                </a:cubicBezTo>
                <a:close/>
                <a:moveTo>
                  <a:pt x="16156" y="1109"/>
                </a:moveTo>
                <a:cubicBezTo>
                  <a:pt x="15941" y="993"/>
                  <a:pt x="15656" y="1073"/>
                  <a:pt x="15533" y="1274"/>
                </a:cubicBezTo>
                <a:lnTo>
                  <a:pt x="14857" y="2350"/>
                </a:lnTo>
                <a:cubicBezTo>
                  <a:pt x="14733" y="2549"/>
                  <a:pt x="14819" y="2813"/>
                  <a:pt x="15035" y="2930"/>
                </a:cubicBezTo>
                <a:cubicBezTo>
                  <a:pt x="15104" y="2967"/>
                  <a:pt x="15173" y="2979"/>
                  <a:pt x="15248" y="2979"/>
                </a:cubicBezTo>
                <a:cubicBezTo>
                  <a:pt x="15403" y="2979"/>
                  <a:pt x="15555" y="2914"/>
                  <a:pt x="15640" y="2781"/>
                </a:cubicBezTo>
                <a:lnTo>
                  <a:pt x="16316" y="1688"/>
                </a:lnTo>
                <a:cubicBezTo>
                  <a:pt x="16441" y="1489"/>
                  <a:pt x="16371" y="1224"/>
                  <a:pt x="16156" y="1109"/>
                </a:cubicBezTo>
                <a:close/>
                <a:moveTo>
                  <a:pt x="11102" y="3178"/>
                </a:moveTo>
                <a:cubicBezTo>
                  <a:pt x="7179" y="3178"/>
                  <a:pt x="3986" y="6054"/>
                  <a:pt x="3986" y="9583"/>
                </a:cubicBezTo>
                <a:cubicBezTo>
                  <a:pt x="3986" y="11875"/>
                  <a:pt x="4993" y="13230"/>
                  <a:pt x="5729" y="14234"/>
                </a:cubicBezTo>
                <a:cubicBezTo>
                  <a:pt x="6182" y="14852"/>
                  <a:pt x="6423" y="15220"/>
                  <a:pt x="6423" y="15592"/>
                </a:cubicBezTo>
                <a:cubicBezTo>
                  <a:pt x="6423" y="16421"/>
                  <a:pt x="6907" y="17204"/>
                  <a:pt x="7757" y="17793"/>
                </a:cubicBezTo>
                <a:cubicBezTo>
                  <a:pt x="7779" y="18285"/>
                  <a:pt x="7864" y="19481"/>
                  <a:pt x="7864" y="19481"/>
                </a:cubicBezTo>
                <a:cubicBezTo>
                  <a:pt x="7879" y="19824"/>
                  <a:pt x="8057" y="20529"/>
                  <a:pt x="9323" y="20921"/>
                </a:cubicBezTo>
                <a:cubicBezTo>
                  <a:pt x="9471" y="21125"/>
                  <a:pt x="9672" y="21302"/>
                  <a:pt x="9910" y="21451"/>
                </a:cubicBezTo>
                <a:cubicBezTo>
                  <a:pt x="10059" y="21544"/>
                  <a:pt x="10228" y="21600"/>
                  <a:pt x="10409" y="21600"/>
                </a:cubicBezTo>
                <a:lnTo>
                  <a:pt x="11796" y="21600"/>
                </a:lnTo>
                <a:cubicBezTo>
                  <a:pt x="11976" y="21600"/>
                  <a:pt x="12147" y="21544"/>
                  <a:pt x="12295" y="21451"/>
                </a:cubicBezTo>
                <a:cubicBezTo>
                  <a:pt x="12533" y="21302"/>
                  <a:pt x="12732" y="21125"/>
                  <a:pt x="12882" y="20921"/>
                </a:cubicBezTo>
                <a:cubicBezTo>
                  <a:pt x="14157" y="20528"/>
                  <a:pt x="14331" y="19811"/>
                  <a:pt x="14341" y="19481"/>
                </a:cubicBezTo>
                <a:cubicBezTo>
                  <a:pt x="14341" y="19481"/>
                  <a:pt x="14425" y="18285"/>
                  <a:pt x="14447" y="17793"/>
                </a:cubicBezTo>
                <a:cubicBezTo>
                  <a:pt x="15298" y="17207"/>
                  <a:pt x="15782" y="16421"/>
                  <a:pt x="15782" y="15592"/>
                </a:cubicBezTo>
                <a:cubicBezTo>
                  <a:pt x="15782" y="15223"/>
                  <a:pt x="16037" y="14858"/>
                  <a:pt x="16494" y="14234"/>
                </a:cubicBezTo>
                <a:cubicBezTo>
                  <a:pt x="17223" y="13239"/>
                  <a:pt x="18219" y="11876"/>
                  <a:pt x="18219" y="9583"/>
                </a:cubicBezTo>
                <a:cubicBezTo>
                  <a:pt x="18219" y="6054"/>
                  <a:pt x="15026" y="3178"/>
                  <a:pt x="11102" y="3178"/>
                </a:cubicBezTo>
                <a:close/>
                <a:moveTo>
                  <a:pt x="2384" y="4817"/>
                </a:moveTo>
                <a:cubicBezTo>
                  <a:pt x="2170" y="4700"/>
                  <a:pt x="1886" y="4781"/>
                  <a:pt x="1761" y="4982"/>
                </a:cubicBezTo>
                <a:cubicBezTo>
                  <a:pt x="1639" y="5180"/>
                  <a:pt x="1725" y="5427"/>
                  <a:pt x="1939" y="5545"/>
                </a:cubicBezTo>
                <a:lnTo>
                  <a:pt x="3096" y="6174"/>
                </a:lnTo>
                <a:cubicBezTo>
                  <a:pt x="3166" y="6212"/>
                  <a:pt x="3252" y="6223"/>
                  <a:pt x="3327" y="6223"/>
                </a:cubicBezTo>
                <a:cubicBezTo>
                  <a:pt x="3483" y="6223"/>
                  <a:pt x="3633" y="6160"/>
                  <a:pt x="3719" y="6025"/>
                </a:cubicBezTo>
                <a:cubicBezTo>
                  <a:pt x="3841" y="5826"/>
                  <a:pt x="3775" y="5563"/>
                  <a:pt x="3558" y="5446"/>
                </a:cubicBezTo>
                <a:lnTo>
                  <a:pt x="2384" y="4817"/>
                </a:lnTo>
                <a:close/>
                <a:moveTo>
                  <a:pt x="19607" y="4817"/>
                </a:moveTo>
                <a:lnTo>
                  <a:pt x="18451" y="5446"/>
                </a:lnTo>
                <a:cubicBezTo>
                  <a:pt x="18238" y="5563"/>
                  <a:pt x="18150" y="5826"/>
                  <a:pt x="18273" y="6025"/>
                </a:cubicBezTo>
                <a:cubicBezTo>
                  <a:pt x="18359" y="6158"/>
                  <a:pt x="18508" y="6223"/>
                  <a:pt x="18664" y="6223"/>
                </a:cubicBezTo>
                <a:cubicBezTo>
                  <a:pt x="18739" y="6223"/>
                  <a:pt x="18825" y="6212"/>
                  <a:pt x="18896" y="6174"/>
                </a:cubicBezTo>
                <a:lnTo>
                  <a:pt x="20070" y="5545"/>
                </a:lnTo>
                <a:cubicBezTo>
                  <a:pt x="20286" y="5429"/>
                  <a:pt x="20355" y="5181"/>
                  <a:pt x="20230" y="4982"/>
                </a:cubicBezTo>
                <a:cubicBezTo>
                  <a:pt x="20107" y="4782"/>
                  <a:pt x="19824" y="4700"/>
                  <a:pt x="19607" y="4817"/>
                </a:cubicBezTo>
                <a:close/>
                <a:moveTo>
                  <a:pt x="11102" y="4850"/>
                </a:moveTo>
                <a:cubicBezTo>
                  <a:pt x="14037" y="4850"/>
                  <a:pt x="16422" y="6977"/>
                  <a:pt x="16422" y="9583"/>
                </a:cubicBezTo>
                <a:cubicBezTo>
                  <a:pt x="16422" y="11359"/>
                  <a:pt x="15670" y="12378"/>
                  <a:pt x="14999" y="13291"/>
                </a:cubicBezTo>
                <a:cubicBezTo>
                  <a:pt x="14475" y="14008"/>
                  <a:pt x="13985" y="14687"/>
                  <a:pt x="13985" y="15592"/>
                </a:cubicBezTo>
                <a:cubicBezTo>
                  <a:pt x="13985" y="15989"/>
                  <a:pt x="13596" y="16317"/>
                  <a:pt x="13309" y="16502"/>
                </a:cubicBezTo>
                <a:lnTo>
                  <a:pt x="8896" y="16502"/>
                </a:lnTo>
                <a:cubicBezTo>
                  <a:pt x="8610" y="16317"/>
                  <a:pt x="8238" y="15989"/>
                  <a:pt x="8238" y="15592"/>
                </a:cubicBezTo>
                <a:cubicBezTo>
                  <a:pt x="8238" y="14687"/>
                  <a:pt x="7738" y="14016"/>
                  <a:pt x="7206" y="13291"/>
                </a:cubicBezTo>
                <a:cubicBezTo>
                  <a:pt x="6541" y="12384"/>
                  <a:pt x="5783" y="11357"/>
                  <a:pt x="5783" y="9583"/>
                </a:cubicBezTo>
                <a:cubicBezTo>
                  <a:pt x="5783" y="6979"/>
                  <a:pt x="8171" y="4852"/>
                  <a:pt x="11102" y="4850"/>
                </a:cubicBezTo>
                <a:close/>
                <a:moveTo>
                  <a:pt x="10764" y="6356"/>
                </a:moveTo>
                <a:cubicBezTo>
                  <a:pt x="10078" y="6356"/>
                  <a:pt x="9679" y="6681"/>
                  <a:pt x="9679" y="7332"/>
                </a:cubicBezTo>
                <a:lnTo>
                  <a:pt x="9679" y="8822"/>
                </a:lnTo>
                <a:cubicBezTo>
                  <a:pt x="9679" y="9011"/>
                  <a:pt x="9704" y="9214"/>
                  <a:pt x="9732" y="9418"/>
                </a:cubicBezTo>
                <a:cubicBezTo>
                  <a:pt x="9732" y="9418"/>
                  <a:pt x="10159" y="12397"/>
                  <a:pt x="10159" y="12397"/>
                </a:cubicBezTo>
                <a:cubicBezTo>
                  <a:pt x="10212" y="12768"/>
                  <a:pt x="10407" y="12877"/>
                  <a:pt x="10764" y="12877"/>
                </a:cubicBezTo>
                <a:cubicBezTo>
                  <a:pt x="11119" y="12877"/>
                  <a:pt x="11316" y="12768"/>
                  <a:pt x="11369" y="12397"/>
                </a:cubicBezTo>
                <a:lnTo>
                  <a:pt x="11796" y="9418"/>
                </a:lnTo>
                <a:cubicBezTo>
                  <a:pt x="11824" y="9214"/>
                  <a:pt x="11850" y="9011"/>
                  <a:pt x="11850" y="8822"/>
                </a:cubicBezTo>
                <a:lnTo>
                  <a:pt x="11850" y="7332"/>
                </a:lnTo>
                <a:cubicBezTo>
                  <a:pt x="11850" y="6681"/>
                  <a:pt x="11450" y="6356"/>
                  <a:pt x="10764" y="6356"/>
                </a:cubicBezTo>
                <a:close/>
                <a:moveTo>
                  <a:pt x="445" y="9534"/>
                </a:moveTo>
                <a:cubicBezTo>
                  <a:pt x="197" y="9534"/>
                  <a:pt x="0" y="9716"/>
                  <a:pt x="0" y="9948"/>
                </a:cubicBezTo>
                <a:cubicBezTo>
                  <a:pt x="0" y="10178"/>
                  <a:pt x="197" y="10378"/>
                  <a:pt x="445" y="10378"/>
                </a:cubicBezTo>
                <a:lnTo>
                  <a:pt x="1797" y="10378"/>
                </a:lnTo>
                <a:cubicBezTo>
                  <a:pt x="2048" y="10378"/>
                  <a:pt x="2242" y="10178"/>
                  <a:pt x="2242" y="9948"/>
                </a:cubicBezTo>
                <a:cubicBezTo>
                  <a:pt x="2242" y="9716"/>
                  <a:pt x="2048" y="9534"/>
                  <a:pt x="1797" y="9534"/>
                </a:cubicBezTo>
                <a:lnTo>
                  <a:pt x="445" y="9534"/>
                </a:lnTo>
                <a:close/>
                <a:moveTo>
                  <a:pt x="19803" y="9534"/>
                </a:moveTo>
                <a:cubicBezTo>
                  <a:pt x="19554" y="9534"/>
                  <a:pt x="19358" y="9716"/>
                  <a:pt x="19358" y="9948"/>
                </a:cubicBezTo>
                <a:cubicBezTo>
                  <a:pt x="19358" y="10178"/>
                  <a:pt x="19554" y="10378"/>
                  <a:pt x="19803" y="10378"/>
                </a:cubicBezTo>
                <a:lnTo>
                  <a:pt x="21155" y="10378"/>
                </a:lnTo>
                <a:cubicBezTo>
                  <a:pt x="21403" y="10378"/>
                  <a:pt x="21600" y="10178"/>
                  <a:pt x="21600" y="9948"/>
                </a:cubicBezTo>
                <a:cubicBezTo>
                  <a:pt x="21600" y="9716"/>
                  <a:pt x="21403" y="9534"/>
                  <a:pt x="21155" y="9534"/>
                </a:cubicBezTo>
                <a:lnTo>
                  <a:pt x="19803" y="9534"/>
                </a:lnTo>
                <a:close/>
                <a:moveTo>
                  <a:pt x="3096" y="13291"/>
                </a:moveTo>
                <a:lnTo>
                  <a:pt x="1939" y="13920"/>
                </a:lnTo>
                <a:cubicBezTo>
                  <a:pt x="1723" y="14036"/>
                  <a:pt x="1639" y="14301"/>
                  <a:pt x="1761" y="14499"/>
                </a:cubicBezTo>
                <a:cubicBezTo>
                  <a:pt x="1845" y="14636"/>
                  <a:pt x="1999" y="14714"/>
                  <a:pt x="2153" y="14714"/>
                </a:cubicBezTo>
                <a:cubicBezTo>
                  <a:pt x="2231" y="14714"/>
                  <a:pt x="2313" y="14687"/>
                  <a:pt x="2384" y="14648"/>
                </a:cubicBezTo>
                <a:lnTo>
                  <a:pt x="3558" y="14019"/>
                </a:lnTo>
                <a:cubicBezTo>
                  <a:pt x="3771" y="13901"/>
                  <a:pt x="3841" y="13655"/>
                  <a:pt x="3719" y="13457"/>
                </a:cubicBezTo>
                <a:cubicBezTo>
                  <a:pt x="3595" y="13254"/>
                  <a:pt x="3312" y="13175"/>
                  <a:pt x="3096" y="13291"/>
                </a:cubicBezTo>
                <a:close/>
                <a:moveTo>
                  <a:pt x="18896" y="13291"/>
                </a:moveTo>
                <a:cubicBezTo>
                  <a:pt x="18682" y="13175"/>
                  <a:pt x="18400" y="13254"/>
                  <a:pt x="18273" y="13457"/>
                </a:cubicBezTo>
                <a:cubicBezTo>
                  <a:pt x="18150" y="13654"/>
                  <a:pt x="18238" y="13902"/>
                  <a:pt x="18451" y="14019"/>
                </a:cubicBezTo>
                <a:lnTo>
                  <a:pt x="19607" y="14648"/>
                </a:lnTo>
                <a:cubicBezTo>
                  <a:pt x="19678" y="14687"/>
                  <a:pt x="19763" y="14714"/>
                  <a:pt x="19839" y="14714"/>
                </a:cubicBezTo>
                <a:cubicBezTo>
                  <a:pt x="19994" y="14714"/>
                  <a:pt x="20145" y="14633"/>
                  <a:pt x="20230" y="14499"/>
                </a:cubicBezTo>
                <a:cubicBezTo>
                  <a:pt x="20355" y="14299"/>
                  <a:pt x="20286" y="14036"/>
                  <a:pt x="20070" y="13920"/>
                </a:cubicBezTo>
                <a:lnTo>
                  <a:pt x="18896" y="13291"/>
                </a:lnTo>
                <a:close/>
                <a:moveTo>
                  <a:pt x="10800" y="13771"/>
                </a:moveTo>
                <a:cubicBezTo>
                  <a:pt x="10183" y="13771"/>
                  <a:pt x="9679" y="14240"/>
                  <a:pt x="9679" y="14814"/>
                </a:cubicBezTo>
                <a:cubicBezTo>
                  <a:pt x="9679" y="15388"/>
                  <a:pt x="10183" y="15857"/>
                  <a:pt x="10800" y="15857"/>
                </a:cubicBezTo>
                <a:cubicBezTo>
                  <a:pt x="11417" y="15857"/>
                  <a:pt x="11921" y="15388"/>
                  <a:pt x="11921" y="14814"/>
                </a:cubicBezTo>
                <a:cubicBezTo>
                  <a:pt x="11921" y="14240"/>
                  <a:pt x="11417" y="13771"/>
                  <a:pt x="10800" y="1377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6972" name="Shape 16972"/>
          <p:cNvSpPr/>
          <p:nvPr/>
        </p:nvSpPr>
        <p:spPr>
          <a:xfrm>
            <a:off x="1576791" y="4660180"/>
            <a:ext cx="343151" cy="257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2" y="6304"/>
                </a:moveTo>
                <a:lnTo>
                  <a:pt x="15533" y="3878"/>
                </a:lnTo>
                <a:lnTo>
                  <a:pt x="17085" y="2155"/>
                </a:lnTo>
                <a:lnTo>
                  <a:pt x="20193" y="6304"/>
                </a:lnTo>
                <a:cubicBezTo>
                  <a:pt x="20193" y="6304"/>
                  <a:pt x="17352" y="6304"/>
                  <a:pt x="17352" y="6304"/>
                </a:cubicBezTo>
                <a:close/>
                <a:moveTo>
                  <a:pt x="13025" y="16641"/>
                </a:moveTo>
                <a:lnTo>
                  <a:pt x="17266" y="7202"/>
                </a:lnTo>
                <a:lnTo>
                  <a:pt x="19666" y="7202"/>
                </a:lnTo>
                <a:cubicBezTo>
                  <a:pt x="19666" y="7202"/>
                  <a:pt x="13025" y="16641"/>
                  <a:pt x="13025" y="16641"/>
                </a:cubicBezTo>
                <a:close/>
                <a:moveTo>
                  <a:pt x="11512" y="18249"/>
                </a:moveTo>
                <a:lnTo>
                  <a:pt x="13170" y="7202"/>
                </a:lnTo>
                <a:lnTo>
                  <a:pt x="16479" y="7202"/>
                </a:lnTo>
                <a:cubicBezTo>
                  <a:pt x="16479" y="7202"/>
                  <a:pt x="11512" y="18249"/>
                  <a:pt x="11512" y="18249"/>
                </a:cubicBezTo>
                <a:close/>
                <a:moveTo>
                  <a:pt x="9119" y="7202"/>
                </a:moveTo>
                <a:lnTo>
                  <a:pt x="12481" y="7202"/>
                </a:lnTo>
                <a:lnTo>
                  <a:pt x="10800" y="18418"/>
                </a:lnTo>
                <a:cubicBezTo>
                  <a:pt x="10800" y="18418"/>
                  <a:pt x="9119" y="7202"/>
                  <a:pt x="9119" y="7202"/>
                </a:cubicBezTo>
                <a:close/>
                <a:moveTo>
                  <a:pt x="5118" y="7202"/>
                </a:moveTo>
                <a:lnTo>
                  <a:pt x="8430" y="7202"/>
                </a:lnTo>
                <a:lnTo>
                  <a:pt x="10085" y="18249"/>
                </a:lnTo>
                <a:cubicBezTo>
                  <a:pt x="10085" y="18249"/>
                  <a:pt x="5118" y="7202"/>
                  <a:pt x="5118" y="7202"/>
                </a:cubicBezTo>
                <a:close/>
                <a:moveTo>
                  <a:pt x="1935" y="7202"/>
                </a:moveTo>
                <a:lnTo>
                  <a:pt x="4330" y="7202"/>
                </a:lnTo>
                <a:lnTo>
                  <a:pt x="8575" y="16635"/>
                </a:lnTo>
                <a:cubicBezTo>
                  <a:pt x="8575" y="16635"/>
                  <a:pt x="1935" y="7202"/>
                  <a:pt x="1935" y="7202"/>
                </a:cubicBezTo>
                <a:close/>
                <a:moveTo>
                  <a:pt x="4512" y="2150"/>
                </a:moveTo>
                <a:lnTo>
                  <a:pt x="6067" y="3878"/>
                </a:lnTo>
                <a:lnTo>
                  <a:pt x="4248" y="6304"/>
                </a:lnTo>
                <a:lnTo>
                  <a:pt x="1354" y="6304"/>
                </a:lnTo>
                <a:cubicBezTo>
                  <a:pt x="1354" y="6304"/>
                  <a:pt x="4512" y="2150"/>
                  <a:pt x="4512" y="2150"/>
                </a:cubicBezTo>
                <a:close/>
                <a:moveTo>
                  <a:pt x="7623" y="1802"/>
                </a:moveTo>
                <a:lnTo>
                  <a:pt x="6545" y="3240"/>
                </a:lnTo>
                <a:lnTo>
                  <a:pt x="5250" y="1802"/>
                </a:lnTo>
                <a:cubicBezTo>
                  <a:pt x="5250" y="1802"/>
                  <a:pt x="7623" y="1802"/>
                  <a:pt x="7623" y="1802"/>
                </a:cubicBezTo>
                <a:close/>
                <a:moveTo>
                  <a:pt x="8250" y="6304"/>
                </a:moveTo>
                <a:lnTo>
                  <a:pt x="5200" y="6304"/>
                </a:lnTo>
                <a:lnTo>
                  <a:pt x="6586" y="4458"/>
                </a:lnTo>
                <a:cubicBezTo>
                  <a:pt x="6586" y="4458"/>
                  <a:pt x="8250" y="6304"/>
                  <a:pt x="8250" y="6304"/>
                </a:cubicBezTo>
                <a:close/>
                <a:moveTo>
                  <a:pt x="10273" y="4054"/>
                </a:moveTo>
                <a:lnTo>
                  <a:pt x="8772" y="5716"/>
                </a:lnTo>
                <a:lnTo>
                  <a:pt x="7065" y="3817"/>
                </a:lnTo>
                <a:lnTo>
                  <a:pt x="8427" y="2000"/>
                </a:lnTo>
                <a:cubicBezTo>
                  <a:pt x="8427" y="2000"/>
                  <a:pt x="10273" y="4054"/>
                  <a:pt x="10273" y="4054"/>
                </a:cubicBezTo>
                <a:close/>
                <a:moveTo>
                  <a:pt x="12297" y="1802"/>
                </a:moveTo>
                <a:lnTo>
                  <a:pt x="10800" y="3464"/>
                </a:lnTo>
                <a:lnTo>
                  <a:pt x="9302" y="1802"/>
                </a:lnTo>
                <a:cubicBezTo>
                  <a:pt x="9302" y="1802"/>
                  <a:pt x="12297" y="1802"/>
                  <a:pt x="12297" y="1802"/>
                </a:cubicBezTo>
                <a:close/>
                <a:moveTo>
                  <a:pt x="12297" y="6304"/>
                </a:moveTo>
                <a:lnTo>
                  <a:pt x="9302" y="6304"/>
                </a:lnTo>
                <a:lnTo>
                  <a:pt x="10800" y="4638"/>
                </a:lnTo>
                <a:cubicBezTo>
                  <a:pt x="10800" y="4638"/>
                  <a:pt x="12297" y="6304"/>
                  <a:pt x="12297" y="6304"/>
                </a:cubicBezTo>
                <a:close/>
                <a:moveTo>
                  <a:pt x="14533" y="3817"/>
                </a:moveTo>
                <a:lnTo>
                  <a:pt x="12824" y="5716"/>
                </a:lnTo>
                <a:lnTo>
                  <a:pt x="11327" y="4054"/>
                </a:lnTo>
                <a:lnTo>
                  <a:pt x="13170" y="2000"/>
                </a:lnTo>
                <a:cubicBezTo>
                  <a:pt x="13170" y="2000"/>
                  <a:pt x="14533" y="3817"/>
                  <a:pt x="14533" y="3817"/>
                </a:cubicBezTo>
                <a:close/>
                <a:moveTo>
                  <a:pt x="16397" y="6304"/>
                </a:moveTo>
                <a:lnTo>
                  <a:pt x="13351" y="6304"/>
                </a:lnTo>
                <a:lnTo>
                  <a:pt x="15012" y="4458"/>
                </a:lnTo>
                <a:cubicBezTo>
                  <a:pt x="15012" y="4458"/>
                  <a:pt x="16397" y="6304"/>
                  <a:pt x="16397" y="6304"/>
                </a:cubicBezTo>
                <a:close/>
                <a:moveTo>
                  <a:pt x="16346" y="1802"/>
                </a:moveTo>
                <a:lnTo>
                  <a:pt x="15055" y="3240"/>
                </a:lnTo>
                <a:lnTo>
                  <a:pt x="13976" y="1802"/>
                </a:lnTo>
                <a:cubicBezTo>
                  <a:pt x="13976" y="1802"/>
                  <a:pt x="16346" y="1802"/>
                  <a:pt x="16346" y="1802"/>
                </a:cubicBezTo>
                <a:close/>
                <a:moveTo>
                  <a:pt x="21205" y="5104"/>
                </a:moveTo>
                <a:lnTo>
                  <a:pt x="17773" y="528"/>
                </a:lnTo>
                <a:cubicBezTo>
                  <a:pt x="17520" y="190"/>
                  <a:pt x="17178" y="0"/>
                  <a:pt x="16822" y="0"/>
                </a:cubicBezTo>
                <a:lnTo>
                  <a:pt x="4778" y="0"/>
                </a:lnTo>
                <a:cubicBezTo>
                  <a:pt x="4423" y="0"/>
                  <a:pt x="4077" y="190"/>
                  <a:pt x="3827" y="528"/>
                </a:cubicBezTo>
                <a:lnTo>
                  <a:pt x="396" y="5104"/>
                </a:lnTo>
                <a:cubicBezTo>
                  <a:pt x="132" y="5457"/>
                  <a:pt x="0" y="5923"/>
                  <a:pt x="0" y="6388"/>
                </a:cubicBezTo>
                <a:cubicBezTo>
                  <a:pt x="3" y="6811"/>
                  <a:pt x="116" y="7233"/>
                  <a:pt x="343" y="7570"/>
                </a:cubicBezTo>
                <a:lnTo>
                  <a:pt x="9792" y="20997"/>
                </a:lnTo>
                <a:cubicBezTo>
                  <a:pt x="10045" y="21380"/>
                  <a:pt x="10414" y="21600"/>
                  <a:pt x="10800" y="21600"/>
                </a:cubicBezTo>
                <a:cubicBezTo>
                  <a:pt x="11186" y="21600"/>
                  <a:pt x="11551" y="21380"/>
                  <a:pt x="11808" y="20997"/>
                </a:cubicBezTo>
                <a:lnTo>
                  <a:pt x="21257" y="7570"/>
                </a:lnTo>
                <a:cubicBezTo>
                  <a:pt x="21488" y="7228"/>
                  <a:pt x="21600" y="6792"/>
                  <a:pt x="21600" y="6358"/>
                </a:cubicBezTo>
                <a:cubicBezTo>
                  <a:pt x="21597" y="5905"/>
                  <a:pt x="21462" y="5447"/>
                  <a:pt x="21205" y="5104"/>
                </a:cubicBezTo>
                <a:cubicBezTo>
                  <a:pt x="21205" y="5104"/>
                  <a:pt x="21205" y="5104"/>
                  <a:pt x="21205" y="510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6973" name="Shape 16973"/>
          <p:cNvSpPr/>
          <p:nvPr/>
        </p:nvSpPr>
        <p:spPr>
          <a:xfrm>
            <a:off x="5870881" y="4462304"/>
            <a:ext cx="245479" cy="245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48" y="9448"/>
                </a:moveTo>
                <a:cubicBezTo>
                  <a:pt x="20248" y="9822"/>
                  <a:pt x="19946" y="10124"/>
                  <a:pt x="19572" y="10124"/>
                </a:cubicBezTo>
                <a:lnTo>
                  <a:pt x="18324" y="10124"/>
                </a:lnTo>
                <a:lnTo>
                  <a:pt x="15622" y="5398"/>
                </a:lnTo>
                <a:lnTo>
                  <a:pt x="17550" y="5398"/>
                </a:lnTo>
                <a:cubicBezTo>
                  <a:pt x="17760" y="5398"/>
                  <a:pt x="17962" y="5501"/>
                  <a:pt x="18086" y="5669"/>
                </a:cubicBezTo>
                <a:lnTo>
                  <a:pt x="20114" y="8372"/>
                </a:lnTo>
                <a:cubicBezTo>
                  <a:pt x="20203" y="8486"/>
                  <a:pt x="20248" y="8628"/>
                  <a:pt x="20248" y="8773"/>
                </a:cubicBezTo>
                <a:cubicBezTo>
                  <a:pt x="20248" y="8773"/>
                  <a:pt x="20248" y="9448"/>
                  <a:pt x="20248" y="9448"/>
                </a:cubicBezTo>
                <a:close/>
                <a:moveTo>
                  <a:pt x="18225" y="20249"/>
                </a:moveTo>
                <a:lnTo>
                  <a:pt x="14175" y="20249"/>
                </a:lnTo>
                <a:lnTo>
                  <a:pt x="14175" y="13500"/>
                </a:lnTo>
                <a:cubicBezTo>
                  <a:pt x="14175" y="13127"/>
                  <a:pt x="13872" y="12824"/>
                  <a:pt x="13498" y="12824"/>
                </a:cubicBezTo>
                <a:lnTo>
                  <a:pt x="8436" y="12824"/>
                </a:lnTo>
                <a:cubicBezTo>
                  <a:pt x="8065" y="12824"/>
                  <a:pt x="7760" y="13127"/>
                  <a:pt x="7760" y="13500"/>
                </a:cubicBezTo>
                <a:lnTo>
                  <a:pt x="7760" y="20249"/>
                </a:lnTo>
                <a:lnTo>
                  <a:pt x="3374" y="20249"/>
                </a:lnTo>
                <a:lnTo>
                  <a:pt x="3374" y="11476"/>
                </a:lnTo>
                <a:lnTo>
                  <a:pt x="18225" y="11476"/>
                </a:lnTo>
                <a:cubicBezTo>
                  <a:pt x="18225" y="11476"/>
                  <a:pt x="18225" y="20249"/>
                  <a:pt x="18225" y="20249"/>
                </a:cubicBezTo>
                <a:close/>
                <a:moveTo>
                  <a:pt x="13498" y="20249"/>
                </a:moveTo>
                <a:lnTo>
                  <a:pt x="8436" y="20249"/>
                </a:lnTo>
                <a:lnTo>
                  <a:pt x="8436" y="13500"/>
                </a:lnTo>
                <a:lnTo>
                  <a:pt x="13498" y="13500"/>
                </a:lnTo>
                <a:cubicBezTo>
                  <a:pt x="13498" y="13500"/>
                  <a:pt x="13498" y="20249"/>
                  <a:pt x="13498" y="20249"/>
                </a:cubicBezTo>
                <a:close/>
                <a:moveTo>
                  <a:pt x="1350" y="9448"/>
                </a:moveTo>
                <a:lnTo>
                  <a:pt x="1350" y="8773"/>
                </a:lnTo>
                <a:cubicBezTo>
                  <a:pt x="1350" y="8628"/>
                  <a:pt x="1397" y="8486"/>
                  <a:pt x="1486" y="8372"/>
                </a:cubicBezTo>
                <a:lnTo>
                  <a:pt x="3509" y="5669"/>
                </a:lnTo>
                <a:cubicBezTo>
                  <a:pt x="3638" y="5501"/>
                  <a:pt x="3835" y="5398"/>
                  <a:pt x="4050" y="5398"/>
                </a:cubicBezTo>
                <a:lnTo>
                  <a:pt x="5975" y="5398"/>
                </a:lnTo>
                <a:lnTo>
                  <a:pt x="3276" y="10124"/>
                </a:lnTo>
                <a:lnTo>
                  <a:pt x="2023" y="10124"/>
                </a:lnTo>
                <a:cubicBezTo>
                  <a:pt x="1650" y="10124"/>
                  <a:pt x="1350" y="9822"/>
                  <a:pt x="1350" y="9448"/>
                </a:cubicBezTo>
                <a:cubicBezTo>
                  <a:pt x="1350" y="9448"/>
                  <a:pt x="1350" y="9448"/>
                  <a:pt x="1350" y="9448"/>
                </a:cubicBezTo>
                <a:close/>
                <a:moveTo>
                  <a:pt x="13367" y="5398"/>
                </a:moveTo>
                <a:lnTo>
                  <a:pt x="14843" y="5398"/>
                </a:lnTo>
                <a:lnTo>
                  <a:pt x="17546" y="10124"/>
                </a:lnTo>
                <a:lnTo>
                  <a:pt x="14718" y="10124"/>
                </a:lnTo>
                <a:cubicBezTo>
                  <a:pt x="14718" y="10124"/>
                  <a:pt x="13367" y="5398"/>
                  <a:pt x="13367" y="5398"/>
                </a:cubicBezTo>
                <a:close/>
                <a:moveTo>
                  <a:pt x="11136" y="5398"/>
                </a:moveTo>
                <a:lnTo>
                  <a:pt x="12665" y="5398"/>
                </a:lnTo>
                <a:lnTo>
                  <a:pt x="14016" y="10124"/>
                </a:lnTo>
                <a:lnTo>
                  <a:pt x="11136" y="10124"/>
                </a:lnTo>
                <a:cubicBezTo>
                  <a:pt x="11136" y="10124"/>
                  <a:pt x="11136" y="5398"/>
                  <a:pt x="11136" y="5398"/>
                </a:cubicBezTo>
                <a:close/>
                <a:moveTo>
                  <a:pt x="8930" y="5398"/>
                </a:moveTo>
                <a:lnTo>
                  <a:pt x="10460" y="5398"/>
                </a:lnTo>
                <a:lnTo>
                  <a:pt x="10460" y="10124"/>
                </a:lnTo>
                <a:lnTo>
                  <a:pt x="7583" y="10124"/>
                </a:lnTo>
                <a:cubicBezTo>
                  <a:pt x="7583" y="10124"/>
                  <a:pt x="8930" y="5398"/>
                  <a:pt x="8930" y="5398"/>
                </a:cubicBezTo>
                <a:close/>
                <a:moveTo>
                  <a:pt x="6880" y="10124"/>
                </a:moveTo>
                <a:lnTo>
                  <a:pt x="4053" y="10124"/>
                </a:lnTo>
                <a:lnTo>
                  <a:pt x="6752" y="5398"/>
                </a:lnTo>
                <a:lnTo>
                  <a:pt x="8229" y="5398"/>
                </a:lnTo>
                <a:cubicBezTo>
                  <a:pt x="8229" y="5398"/>
                  <a:pt x="6880" y="10124"/>
                  <a:pt x="6880" y="10124"/>
                </a:cubicBezTo>
                <a:close/>
                <a:moveTo>
                  <a:pt x="17550" y="1351"/>
                </a:moveTo>
                <a:lnTo>
                  <a:pt x="17550" y="4050"/>
                </a:lnTo>
                <a:lnTo>
                  <a:pt x="4050" y="4050"/>
                </a:lnTo>
                <a:lnTo>
                  <a:pt x="4050" y="1351"/>
                </a:lnTo>
                <a:cubicBezTo>
                  <a:pt x="4050" y="1351"/>
                  <a:pt x="17550" y="1351"/>
                  <a:pt x="17550" y="1351"/>
                </a:cubicBezTo>
                <a:close/>
                <a:moveTo>
                  <a:pt x="21194" y="7560"/>
                </a:moveTo>
                <a:lnTo>
                  <a:pt x="19167" y="4861"/>
                </a:lnTo>
                <a:cubicBezTo>
                  <a:pt x="19089" y="4756"/>
                  <a:pt x="18997" y="4664"/>
                  <a:pt x="18898" y="4575"/>
                </a:cubicBezTo>
                <a:lnTo>
                  <a:pt x="18898" y="1351"/>
                </a:lnTo>
                <a:cubicBezTo>
                  <a:pt x="18898" y="607"/>
                  <a:pt x="18295" y="0"/>
                  <a:pt x="17550" y="0"/>
                </a:cubicBezTo>
                <a:lnTo>
                  <a:pt x="4050" y="0"/>
                </a:lnTo>
                <a:cubicBezTo>
                  <a:pt x="3302" y="0"/>
                  <a:pt x="2698" y="607"/>
                  <a:pt x="2698" y="1351"/>
                </a:cubicBezTo>
                <a:lnTo>
                  <a:pt x="2698" y="4578"/>
                </a:lnTo>
                <a:cubicBezTo>
                  <a:pt x="2603" y="4664"/>
                  <a:pt x="2508" y="4756"/>
                  <a:pt x="2428" y="4861"/>
                </a:cubicBezTo>
                <a:lnTo>
                  <a:pt x="405" y="7560"/>
                </a:lnTo>
                <a:cubicBezTo>
                  <a:pt x="144" y="7906"/>
                  <a:pt x="0" y="8338"/>
                  <a:pt x="0" y="8773"/>
                </a:cubicBezTo>
                <a:lnTo>
                  <a:pt x="0" y="9448"/>
                </a:lnTo>
                <a:cubicBezTo>
                  <a:pt x="0" y="10566"/>
                  <a:pt x="909" y="11476"/>
                  <a:pt x="2023" y="11476"/>
                </a:cubicBezTo>
                <a:lnTo>
                  <a:pt x="2023" y="20249"/>
                </a:lnTo>
                <a:cubicBezTo>
                  <a:pt x="2023" y="20993"/>
                  <a:pt x="2629" y="21600"/>
                  <a:pt x="3374" y="21600"/>
                </a:cubicBezTo>
                <a:lnTo>
                  <a:pt x="18225" y="21600"/>
                </a:lnTo>
                <a:cubicBezTo>
                  <a:pt x="18971" y="21600"/>
                  <a:pt x="19572" y="20993"/>
                  <a:pt x="19572" y="20249"/>
                </a:cubicBezTo>
                <a:lnTo>
                  <a:pt x="19572" y="11476"/>
                </a:lnTo>
                <a:cubicBezTo>
                  <a:pt x="20690" y="11476"/>
                  <a:pt x="21600" y="10566"/>
                  <a:pt x="21600" y="9448"/>
                </a:cubicBezTo>
                <a:lnTo>
                  <a:pt x="21600" y="8773"/>
                </a:lnTo>
                <a:cubicBezTo>
                  <a:pt x="21600" y="8338"/>
                  <a:pt x="21455" y="7906"/>
                  <a:pt x="21194" y="7560"/>
                </a:cubicBezTo>
                <a:cubicBezTo>
                  <a:pt x="21194" y="7560"/>
                  <a:pt x="21194" y="7560"/>
                  <a:pt x="21194" y="756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16978" name="Group 16978"/>
          <p:cNvGrpSpPr/>
          <p:nvPr/>
        </p:nvGrpSpPr>
        <p:grpSpPr>
          <a:xfrm>
            <a:off x="9061433" y="1811937"/>
            <a:ext cx="2268195" cy="2191059"/>
            <a:chOff x="-94071" y="141890"/>
            <a:chExt cx="4536387" cy="4382117"/>
          </a:xfrm>
        </p:grpSpPr>
        <p:sp>
          <p:nvSpPr>
            <p:cNvPr id="16974" name="Shape 16974"/>
            <p:cNvSpPr/>
            <p:nvPr/>
          </p:nvSpPr>
          <p:spPr>
            <a:xfrm>
              <a:off x="-94071" y="141890"/>
              <a:ext cx="4536387" cy="611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4500"/>
                </a:lnSpc>
                <a:spcBef>
                  <a:spcPts val="600"/>
                </a:spcBef>
                <a:defRPr sz="3000" spc="-180" baseline="2000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>
                <a:lnSpc>
                  <a:spcPct val="100000"/>
                </a:lnSpc>
                <a:defRPr sz="1800" spc="0" baseline="0">
                  <a:solidFill>
                    <a:srgbClr val="000000"/>
                  </a:solidFill>
                </a:defRPr>
              </a:pPr>
              <a:r>
                <a:rPr lang="en-US" sz="1465" spc="0" dirty="0" smtClean="0">
                  <a:solidFill>
                    <a:schemeClr val="bg1">
                      <a:lumMod val="50000"/>
                    </a:schemeClr>
                  </a:solidFill>
                </a:rPr>
                <a:t>Tree Process</a:t>
              </a:r>
              <a:endParaRPr lang="en-US" sz="1465" spc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975" name="Shape 16975"/>
            <p:cNvSpPr/>
            <p:nvPr/>
          </p:nvSpPr>
          <p:spPr>
            <a:xfrm>
              <a:off x="-28031" y="1984237"/>
              <a:ext cx="2308012" cy="6620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6900"/>
                </a:lnSpc>
                <a:spcBef>
                  <a:spcPts val="10000"/>
                </a:spcBef>
                <a:defRPr cap="all" spc="-300" baseline="12000">
                  <a:solidFill>
                    <a:srgbClr val="02AF96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2400" spc="-113" dirty="0">
                  <a:solidFill>
                    <a:schemeClr val="bg1">
                      <a:lumMod val="50000"/>
                    </a:schemeClr>
                  </a:solidFill>
                </a:rPr>
                <a:t>95%</a:t>
              </a:r>
            </a:p>
          </p:txBody>
        </p:sp>
        <p:sp>
          <p:nvSpPr>
            <p:cNvPr id="16976" name="Shape 16976"/>
            <p:cNvSpPr/>
            <p:nvPr/>
          </p:nvSpPr>
          <p:spPr>
            <a:xfrm>
              <a:off x="0" y="2896811"/>
              <a:ext cx="4123824" cy="16271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 defTabSz="758825">
                <a:lnSpc>
                  <a:spcPct val="120000"/>
                </a:lnSpc>
                <a:defRPr sz="1655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800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of different typefaces and layouts, and in general the content filler text for layouts, non-readability is of great importance.</a:t>
              </a:r>
            </a:p>
          </p:txBody>
        </p:sp>
        <p:sp>
          <p:nvSpPr>
            <p:cNvPr id="16977" name="Shape 16977"/>
            <p:cNvSpPr/>
            <p:nvPr/>
          </p:nvSpPr>
          <p:spPr>
            <a:xfrm>
              <a:off x="0" y="706024"/>
              <a:ext cx="4002031" cy="89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97500"/>
            </a:bodyPr>
            <a:lstStyle>
              <a:lvl1pPr algn="just">
                <a:lnSpc>
                  <a:spcPct val="120000"/>
                </a:lnSpc>
                <a:defRPr sz="22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65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</p:grpSp>
      <p:grpSp>
        <p:nvGrpSpPr>
          <p:cNvPr id="16981" name="Group 16981"/>
          <p:cNvGrpSpPr/>
          <p:nvPr/>
        </p:nvGrpSpPr>
        <p:grpSpPr>
          <a:xfrm>
            <a:off x="9116379" y="4190768"/>
            <a:ext cx="929081" cy="421293"/>
            <a:chOff x="0" y="-49611"/>
            <a:chExt cx="1858158" cy="842584"/>
          </a:xfrm>
        </p:grpSpPr>
        <p:sp>
          <p:nvSpPr>
            <p:cNvPr id="16979" name="Shape 16979"/>
            <p:cNvSpPr/>
            <p:nvPr/>
          </p:nvSpPr>
          <p:spPr>
            <a:xfrm>
              <a:off x="0" y="19473"/>
              <a:ext cx="214809" cy="581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54" y="0"/>
                  </a:moveTo>
                  <a:cubicBezTo>
                    <a:pt x="8882" y="0"/>
                    <a:pt x="7409" y="208"/>
                    <a:pt x="6286" y="622"/>
                  </a:cubicBezTo>
                  <a:cubicBezTo>
                    <a:pt x="4041" y="1451"/>
                    <a:pt x="4041" y="2795"/>
                    <a:pt x="6286" y="3624"/>
                  </a:cubicBezTo>
                  <a:cubicBezTo>
                    <a:pt x="8532" y="4452"/>
                    <a:pt x="12173" y="4452"/>
                    <a:pt x="14419" y="3624"/>
                  </a:cubicBezTo>
                  <a:cubicBezTo>
                    <a:pt x="16664" y="2795"/>
                    <a:pt x="16664" y="1451"/>
                    <a:pt x="14419" y="622"/>
                  </a:cubicBezTo>
                  <a:cubicBezTo>
                    <a:pt x="13296" y="208"/>
                    <a:pt x="11825" y="0"/>
                    <a:pt x="10354" y="0"/>
                  </a:cubicBezTo>
                  <a:close/>
                  <a:moveTo>
                    <a:pt x="2751" y="4836"/>
                  </a:moveTo>
                  <a:cubicBezTo>
                    <a:pt x="1555" y="4836"/>
                    <a:pt x="550" y="5119"/>
                    <a:pt x="171" y="5512"/>
                  </a:cubicBezTo>
                  <a:cubicBezTo>
                    <a:pt x="65" y="5594"/>
                    <a:pt x="0" y="5685"/>
                    <a:pt x="0" y="5782"/>
                  </a:cubicBezTo>
                  <a:lnTo>
                    <a:pt x="0" y="5851"/>
                  </a:lnTo>
                  <a:lnTo>
                    <a:pt x="0" y="6917"/>
                  </a:lnTo>
                  <a:lnTo>
                    <a:pt x="0" y="12511"/>
                  </a:lnTo>
                  <a:cubicBezTo>
                    <a:pt x="0" y="12862"/>
                    <a:pt x="772" y="13147"/>
                    <a:pt x="1724" y="13147"/>
                  </a:cubicBezTo>
                  <a:cubicBezTo>
                    <a:pt x="2676" y="13147"/>
                    <a:pt x="3448" y="12862"/>
                    <a:pt x="3448" y="12511"/>
                  </a:cubicBezTo>
                  <a:lnTo>
                    <a:pt x="3448" y="8135"/>
                  </a:lnTo>
                  <a:cubicBezTo>
                    <a:pt x="3404" y="8102"/>
                    <a:pt x="3372" y="8066"/>
                    <a:pt x="3372" y="8026"/>
                  </a:cubicBezTo>
                  <a:lnTo>
                    <a:pt x="3372" y="7759"/>
                  </a:lnTo>
                  <a:cubicBezTo>
                    <a:pt x="3372" y="7619"/>
                    <a:pt x="3680" y="7507"/>
                    <a:pt x="4058" y="7507"/>
                  </a:cubicBezTo>
                  <a:lnTo>
                    <a:pt x="4094" y="7507"/>
                  </a:lnTo>
                  <a:cubicBezTo>
                    <a:pt x="4472" y="7507"/>
                    <a:pt x="4777" y="7619"/>
                    <a:pt x="4777" y="7759"/>
                  </a:cubicBezTo>
                  <a:lnTo>
                    <a:pt x="4777" y="8026"/>
                  </a:lnTo>
                  <a:cubicBezTo>
                    <a:pt x="4777" y="8031"/>
                    <a:pt x="4770" y="8035"/>
                    <a:pt x="4770" y="8039"/>
                  </a:cubicBezTo>
                  <a:lnTo>
                    <a:pt x="4770" y="20650"/>
                  </a:lnTo>
                  <a:cubicBezTo>
                    <a:pt x="4770" y="21175"/>
                    <a:pt x="5922" y="21600"/>
                    <a:pt x="7345" y="21600"/>
                  </a:cubicBezTo>
                  <a:cubicBezTo>
                    <a:pt x="8767" y="21600"/>
                    <a:pt x="9920" y="21175"/>
                    <a:pt x="9920" y="20650"/>
                  </a:cubicBezTo>
                  <a:lnTo>
                    <a:pt x="9920" y="13164"/>
                  </a:lnTo>
                  <a:lnTo>
                    <a:pt x="11614" y="13164"/>
                  </a:lnTo>
                  <a:lnTo>
                    <a:pt x="11614" y="20650"/>
                  </a:lnTo>
                  <a:cubicBezTo>
                    <a:pt x="11614" y="21175"/>
                    <a:pt x="12767" y="21600"/>
                    <a:pt x="14189" y="21600"/>
                  </a:cubicBezTo>
                  <a:cubicBezTo>
                    <a:pt x="15612" y="21600"/>
                    <a:pt x="16765" y="21175"/>
                    <a:pt x="16765" y="20650"/>
                  </a:cubicBezTo>
                  <a:lnTo>
                    <a:pt x="16765" y="7932"/>
                  </a:lnTo>
                  <a:lnTo>
                    <a:pt x="16782" y="7932"/>
                  </a:lnTo>
                  <a:lnTo>
                    <a:pt x="16782" y="7759"/>
                  </a:lnTo>
                  <a:cubicBezTo>
                    <a:pt x="16782" y="7619"/>
                    <a:pt x="17089" y="7507"/>
                    <a:pt x="17467" y="7507"/>
                  </a:cubicBezTo>
                  <a:lnTo>
                    <a:pt x="17503" y="7507"/>
                  </a:lnTo>
                  <a:cubicBezTo>
                    <a:pt x="17881" y="7507"/>
                    <a:pt x="18186" y="7619"/>
                    <a:pt x="18186" y="7759"/>
                  </a:cubicBezTo>
                  <a:lnTo>
                    <a:pt x="18186" y="8026"/>
                  </a:lnTo>
                  <a:cubicBezTo>
                    <a:pt x="18186" y="8048"/>
                    <a:pt x="18166" y="8068"/>
                    <a:pt x="18152" y="8088"/>
                  </a:cubicBezTo>
                  <a:lnTo>
                    <a:pt x="18152" y="12511"/>
                  </a:lnTo>
                  <a:cubicBezTo>
                    <a:pt x="18152" y="12862"/>
                    <a:pt x="18924" y="13147"/>
                    <a:pt x="19876" y="13147"/>
                  </a:cubicBezTo>
                  <a:cubicBezTo>
                    <a:pt x="20828" y="13147"/>
                    <a:pt x="21600" y="12862"/>
                    <a:pt x="21600" y="12511"/>
                  </a:cubicBezTo>
                  <a:lnTo>
                    <a:pt x="21600" y="6917"/>
                  </a:lnTo>
                  <a:lnTo>
                    <a:pt x="21600" y="5851"/>
                  </a:lnTo>
                  <a:lnTo>
                    <a:pt x="21600" y="5782"/>
                  </a:lnTo>
                  <a:cubicBezTo>
                    <a:pt x="21600" y="5685"/>
                    <a:pt x="21535" y="5594"/>
                    <a:pt x="21429" y="5512"/>
                  </a:cubicBezTo>
                  <a:cubicBezTo>
                    <a:pt x="21050" y="5119"/>
                    <a:pt x="20045" y="4836"/>
                    <a:pt x="18849" y="4836"/>
                  </a:cubicBezTo>
                  <a:lnTo>
                    <a:pt x="2751" y="4836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16980" name="Shape 16980"/>
            <p:cNvSpPr/>
            <p:nvPr/>
          </p:nvSpPr>
          <p:spPr>
            <a:xfrm rot="10594">
              <a:off x="366903" y="-49611"/>
              <a:ext cx="1491255" cy="842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lnSpc>
                  <a:spcPts val="600"/>
                </a:lnSpc>
                <a:spcBef>
                  <a:spcPts val="225"/>
                </a:spcBef>
                <a:defRPr sz="1800"/>
              </a:pPr>
              <a:r>
                <a:rPr sz="2000" dirty="0">
                  <a:solidFill>
                    <a:schemeClr val="accent4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75%</a:t>
              </a:r>
            </a:p>
            <a:p>
              <a:pPr algn="l">
                <a:lnSpc>
                  <a:spcPts val="600"/>
                </a:lnSpc>
                <a:spcBef>
                  <a:spcPts val="225"/>
                </a:spcBef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Male User</a:t>
              </a:r>
            </a:p>
          </p:txBody>
        </p:sp>
      </p:grpSp>
      <p:grpSp>
        <p:nvGrpSpPr>
          <p:cNvPr id="16984" name="Group 16984"/>
          <p:cNvGrpSpPr/>
          <p:nvPr/>
        </p:nvGrpSpPr>
        <p:grpSpPr>
          <a:xfrm>
            <a:off x="10248347" y="4186323"/>
            <a:ext cx="1108685" cy="421368"/>
            <a:chOff x="0" y="-92497"/>
            <a:chExt cx="2217370" cy="842734"/>
          </a:xfrm>
        </p:grpSpPr>
        <p:sp>
          <p:nvSpPr>
            <p:cNvPr id="16982" name="Shape 16982"/>
            <p:cNvSpPr/>
            <p:nvPr/>
          </p:nvSpPr>
          <p:spPr>
            <a:xfrm>
              <a:off x="0" y="37850"/>
              <a:ext cx="266356" cy="580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extrusionOk="0">
                  <a:moveTo>
                    <a:pt x="10734" y="0"/>
                  </a:moveTo>
                  <a:cubicBezTo>
                    <a:pt x="9684" y="0"/>
                    <a:pt x="8634" y="185"/>
                    <a:pt x="7832" y="555"/>
                  </a:cubicBezTo>
                  <a:cubicBezTo>
                    <a:pt x="6229" y="1295"/>
                    <a:pt x="6229" y="2496"/>
                    <a:pt x="7832" y="3236"/>
                  </a:cubicBezTo>
                  <a:cubicBezTo>
                    <a:pt x="9436" y="3976"/>
                    <a:pt x="12036" y="3976"/>
                    <a:pt x="13639" y="3236"/>
                  </a:cubicBezTo>
                  <a:cubicBezTo>
                    <a:pt x="15242" y="2496"/>
                    <a:pt x="15242" y="1295"/>
                    <a:pt x="13639" y="555"/>
                  </a:cubicBezTo>
                  <a:cubicBezTo>
                    <a:pt x="12837" y="185"/>
                    <a:pt x="11785" y="0"/>
                    <a:pt x="10734" y="0"/>
                  </a:cubicBezTo>
                  <a:close/>
                  <a:moveTo>
                    <a:pt x="7608" y="4230"/>
                  </a:moveTo>
                  <a:lnTo>
                    <a:pt x="6386" y="4267"/>
                  </a:lnTo>
                  <a:lnTo>
                    <a:pt x="5619" y="4372"/>
                  </a:lnTo>
                  <a:lnTo>
                    <a:pt x="5102" y="4531"/>
                  </a:lnTo>
                  <a:lnTo>
                    <a:pt x="4585" y="4821"/>
                  </a:lnTo>
                  <a:lnTo>
                    <a:pt x="3961" y="5339"/>
                  </a:lnTo>
                  <a:lnTo>
                    <a:pt x="3263" y="6205"/>
                  </a:lnTo>
                  <a:lnTo>
                    <a:pt x="221" y="10804"/>
                  </a:lnTo>
                  <a:cubicBezTo>
                    <a:pt x="11" y="10970"/>
                    <a:pt x="-52" y="11166"/>
                    <a:pt x="43" y="11353"/>
                  </a:cubicBezTo>
                  <a:cubicBezTo>
                    <a:pt x="155" y="11572"/>
                    <a:pt x="474" y="11757"/>
                    <a:pt x="910" y="11857"/>
                  </a:cubicBezTo>
                  <a:cubicBezTo>
                    <a:pt x="1095" y="11848"/>
                    <a:pt x="1275" y="11829"/>
                    <a:pt x="1449" y="11799"/>
                  </a:cubicBezTo>
                  <a:cubicBezTo>
                    <a:pt x="2214" y="11670"/>
                    <a:pt x="2778" y="11366"/>
                    <a:pt x="2939" y="10998"/>
                  </a:cubicBezTo>
                  <a:lnTo>
                    <a:pt x="5339" y="7729"/>
                  </a:lnTo>
                  <a:cubicBezTo>
                    <a:pt x="5412" y="7601"/>
                    <a:pt x="5533" y="7478"/>
                    <a:pt x="5697" y="7369"/>
                  </a:cubicBezTo>
                  <a:cubicBezTo>
                    <a:pt x="5977" y="7184"/>
                    <a:pt x="6372" y="7041"/>
                    <a:pt x="6829" y="6959"/>
                  </a:cubicBezTo>
                  <a:lnTo>
                    <a:pt x="7184" y="7246"/>
                  </a:lnTo>
                  <a:lnTo>
                    <a:pt x="5258" y="11244"/>
                  </a:lnTo>
                  <a:lnTo>
                    <a:pt x="1985" y="14779"/>
                  </a:lnTo>
                  <a:lnTo>
                    <a:pt x="6651" y="14779"/>
                  </a:lnTo>
                  <a:lnTo>
                    <a:pt x="6651" y="20894"/>
                  </a:lnTo>
                  <a:cubicBezTo>
                    <a:pt x="6651" y="21284"/>
                    <a:pt x="7338" y="21600"/>
                    <a:pt x="8185" y="21600"/>
                  </a:cubicBezTo>
                  <a:cubicBezTo>
                    <a:pt x="9031" y="21600"/>
                    <a:pt x="9718" y="21284"/>
                    <a:pt x="9718" y="20894"/>
                  </a:cubicBezTo>
                  <a:lnTo>
                    <a:pt x="9718" y="14779"/>
                  </a:lnTo>
                  <a:lnTo>
                    <a:pt x="11809" y="14779"/>
                  </a:lnTo>
                  <a:lnTo>
                    <a:pt x="11809" y="20894"/>
                  </a:lnTo>
                  <a:cubicBezTo>
                    <a:pt x="11810" y="21284"/>
                    <a:pt x="12496" y="21600"/>
                    <a:pt x="13343" y="21600"/>
                  </a:cubicBezTo>
                  <a:cubicBezTo>
                    <a:pt x="14190" y="21600"/>
                    <a:pt x="14876" y="21284"/>
                    <a:pt x="14876" y="20894"/>
                  </a:cubicBezTo>
                  <a:lnTo>
                    <a:pt x="14876" y="14779"/>
                  </a:lnTo>
                  <a:lnTo>
                    <a:pt x="15148" y="14779"/>
                  </a:lnTo>
                  <a:lnTo>
                    <a:pt x="19891" y="14779"/>
                  </a:lnTo>
                  <a:lnTo>
                    <a:pt x="18635" y="13649"/>
                  </a:lnTo>
                  <a:cubicBezTo>
                    <a:pt x="18510" y="13553"/>
                    <a:pt x="18387" y="13457"/>
                    <a:pt x="18268" y="13359"/>
                  </a:cubicBezTo>
                  <a:cubicBezTo>
                    <a:pt x="16031" y="11534"/>
                    <a:pt x="14874" y="9469"/>
                    <a:pt x="14911" y="7372"/>
                  </a:cubicBezTo>
                  <a:lnTo>
                    <a:pt x="14742" y="7027"/>
                  </a:lnTo>
                  <a:lnTo>
                    <a:pt x="14880" y="6936"/>
                  </a:lnTo>
                  <a:lnTo>
                    <a:pt x="15385" y="7028"/>
                  </a:lnTo>
                  <a:lnTo>
                    <a:pt x="15755" y="7230"/>
                  </a:lnTo>
                  <a:lnTo>
                    <a:pt x="16076" y="7667"/>
                  </a:lnTo>
                  <a:cubicBezTo>
                    <a:pt x="16615" y="8406"/>
                    <a:pt x="17179" y="9141"/>
                    <a:pt x="17766" y="9873"/>
                  </a:cubicBezTo>
                  <a:cubicBezTo>
                    <a:pt x="18209" y="10424"/>
                    <a:pt x="18664" y="10975"/>
                    <a:pt x="19134" y="11522"/>
                  </a:cubicBezTo>
                  <a:cubicBezTo>
                    <a:pt x="19339" y="11680"/>
                    <a:pt x="19704" y="11781"/>
                    <a:pt x="20103" y="11789"/>
                  </a:cubicBezTo>
                  <a:cubicBezTo>
                    <a:pt x="20905" y="11806"/>
                    <a:pt x="21548" y="11488"/>
                    <a:pt x="21456" y="11120"/>
                  </a:cubicBezTo>
                  <a:lnTo>
                    <a:pt x="21331" y="10834"/>
                  </a:lnTo>
                  <a:lnTo>
                    <a:pt x="18723" y="6751"/>
                  </a:lnTo>
                  <a:lnTo>
                    <a:pt x="17878" y="5695"/>
                  </a:lnTo>
                  <a:lnTo>
                    <a:pt x="17027" y="4880"/>
                  </a:lnTo>
                  <a:lnTo>
                    <a:pt x="16497" y="4601"/>
                  </a:lnTo>
                  <a:lnTo>
                    <a:pt x="15883" y="4357"/>
                  </a:lnTo>
                  <a:lnTo>
                    <a:pt x="15347" y="4266"/>
                  </a:lnTo>
                  <a:lnTo>
                    <a:pt x="14400" y="4230"/>
                  </a:lnTo>
                  <a:lnTo>
                    <a:pt x="7608" y="423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16983" name="Shape 16983"/>
            <p:cNvSpPr/>
            <p:nvPr/>
          </p:nvSpPr>
          <p:spPr>
            <a:xfrm rot="10594">
              <a:off x="464997" y="-92497"/>
              <a:ext cx="1752373" cy="84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lnSpc>
                  <a:spcPts val="600"/>
                </a:lnSpc>
                <a:spcBef>
                  <a:spcPts val="225"/>
                </a:spcBef>
                <a:defRPr sz="1800"/>
              </a:pPr>
              <a:r>
                <a:rPr sz="2000" dirty="0">
                  <a:solidFill>
                    <a:schemeClr val="accent6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25%</a:t>
              </a:r>
            </a:p>
            <a:p>
              <a:pPr algn="l">
                <a:lnSpc>
                  <a:spcPts val="600"/>
                </a:lnSpc>
                <a:spcBef>
                  <a:spcPts val="225"/>
                </a:spcBef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Female User</a:t>
              </a:r>
            </a:p>
          </p:txBody>
        </p:sp>
      </p:grpSp>
      <p:sp>
        <p:nvSpPr>
          <p:cNvPr id="16985" name="Shape 16985"/>
          <p:cNvSpPr/>
          <p:nvPr/>
        </p:nvSpPr>
        <p:spPr>
          <a:xfrm>
            <a:off x="9927992" y="4221819"/>
            <a:ext cx="23316" cy="307488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grpSp>
        <p:nvGrpSpPr>
          <p:cNvPr id="16992" name="Group 16992"/>
          <p:cNvGrpSpPr/>
          <p:nvPr/>
        </p:nvGrpSpPr>
        <p:grpSpPr>
          <a:xfrm>
            <a:off x="4252727" y="5074940"/>
            <a:ext cx="448476" cy="817380"/>
            <a:chOff x="0" y="0"/>
            <a:chExt cx="896950" cy="1634759"/>
          </a:xfrm>
        </p:grpSpPr>
        <p:sp>
          <p:nvSpPr>
            <p:cNvPr id="16986" name="Shape 16986"/>
            <p:cNvSpPr/>
            <p:nvPr/>
          </p:nvSpPr>
          <p:spPr>
            <a:xfrm>
              <a:off x="382570" y="1095858"/>
              <a:ext cx="96119" cy="538902"/>
            </a:xfrm>
            <a:prstGeom prst="rect">
              <a:avLst/>
            </a:prstGeom>
            <a:solidFill>
              <a:srgbClr val="212935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6987" name="Shape 16987"/>
            <p:cNvSpPr/>
            <p:nvPr/>
          </p:nvSpPr>
          <p:spPr>
            <a:xfrm>
              <a:off x="0" y="839798"/>
              <a:ext cx="896951" cy="275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943" y="0"/>
                  </a:lnTo>
                  <a:lnTo>
                    <a:pt x="4775" y="6681"/>
                  </a:lnTo>
                  <a:lnTo>
                    <a:pt x="0" y="21142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88" name="Shape 16988"/>
            <p:cNvSpPr/>
            <p:nvPr/>
          </p:nvSpPr>
          <p:spPr>
            <a:xfrm>
              <a:off x="27992" y="642679"/>
              <a:ext cx="774482" cy="3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23" y="0"/>
                  </a:moveTo>
                  <a:lnTo>
                    <a:pt x="6083" y="1414"/>
                  </a:lnTo>
                  <a:lnTo>
                    <a:pt x="0" y="21600"/>
                  </a:lnTo>
                  <a:lnTo>
                    <a:pt x="4749" y="19322"/>
                  </a:lnTo>
                  <a:lnTo>
                    <a:pt x="16525" y="13588"/>
                  </a:lnTo>
                  <a:lnTo>
                    <a:pt x="21600" y="11075"/>
                  </a:lnTo>
                  <a:lnTo>
                    <a:pt x="1662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89" name="Shape 16989"/>
            <p:cNvSpPr/>
            <p:nvPr/>
          </p:nvSpPr>
          <p:spPr>
            <a:xfrm>
              <a:off x="109640" y="440894"/>
              <a:ext cx="585527" cy="234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76" y="0"/>
                  </a:moveTo>
                  <a:lnTo>
                    <a:pt x="5508" y="2687"/>
                  </a:lnTo>
                  <a:lnTo>
                    <a:pt x="0" y="21600"/>
                  </a:lnTo>
                  <a:lnTo>
                    <a:pt x="5034" y="20955"/>
                  </a:lnTo>
                  <a:lnTo>
                    <a:pt x="18975" y="19021"/>
                  </a:lnTo>
                  <a:lnTo>
                    <a:pt x="21600" y="18699"/>
                  </a:lnTo>
                  <a:lnTo>
                    <a:pt x="1557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90" name="Shape 16990"/>
            <p:cNvSpPr/>
            <p:nvPr/>
          </p:nvSpPr>
          <p:spPr>
            <a:xfrm>
              <a:off x="164459" y="270601"/>
              <a:ext cx="428065" cy="21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56" y="3757"/>
                  </a:moveTo>
                  <a:lnTo>
                    <a:pt x="7180" y="0"/>
                  </a:lnTo>
                  <a:lnTo>
                    <a:pt x="0" y="21600"/>
                  </a:lnTo>
                  <a:lnTo>
                    <a:pt x="4767" y="20543"/>
                  </a:lnTo>
                  <a:lnTo>
                    <a:pt x="18540" y="17609"/>
                  </a:lnTo>
                  <a:lnTo>
                    <a:pt x="21600" y="16904"/>
                  </a:lnTo>
                  <a:lnTo>
                    <a:pt x="16656" y="3757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  <p:sp>
          <p:nvSpPr>
            <p:cNvPr id="16991" name="Shape 16991"/>
            <p:cNvSpPr/>
            <p:nvPr/>
          </p:nvSpPr>
          <p:spPr>
            <a:xfrm>
              <a:off x="260103" y="0"/>
              <a:ext cx="298596" cy="324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19" y="0"/>
                  </a:moveTo>
                  <a:lnTo>
                    <a:pt x="0" y="17715"/>
                  </a:lnTo>
                  <a:lnTo>
                    <a:pt x="3375" y="18337"/>
                  </a:lnTo>
                  <a:lnTo>
                    <a:pt x="16959" y="20823"/>
                  </a:lnTo>
                  <a:lnTo>
                    <a:pt x="21600" y="21600"/>
                  </a:lnTo>
                  <a:lnTo>
                    <a:pt x="9619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7465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600"/>
                                        <p:tgtEl>
                                          <p:spTgt spid="1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16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16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600"/>
                                        <p:tgtEl>
                                          <p:spTgt spid="1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4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1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600"/>
                                        <p:tgtEl>
                                          <p:spTgt spid="1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1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600"/>
                                        <p:tgtEl>
                                          <p:spTgt spid="1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" presetClass="entr" presetSubtype="1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80" fill="hold"/>
                                        <p:tgtEl>
                                          <p:spTgt spid="16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" fill="hold"/>
                                        <p:tgtEl>
                                          <p:spTgt spid="16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600"/>
                                        <p:tgtEl>
                                          <p:spTgt spid="1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1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600"/>
                                        <p:tgtEl>
                                          <p:spTgt spid="1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0"/>
                            </p:stCondLst>
                            <p:childTnLst>
                              <p:par>
                                <p:cTn id="43" presetID="22" presetClass="entr" presetSubtype="4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1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600"/>
                                        <p:tgtEl>
                                          <p:spTgt spid="1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22" presetClass="entr" presetSubtype="4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1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600"/>
                                        <p:tgtEl>
                                          <p:spTgt spid="1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500"/>
                            </p:stCondLst>
                            <p:childTnLst>
                              <p:par>
                                <p:cTn id="51" presetID="9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1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600"/>
                                        <p:tgtEl>
                                          <p:spTgt spid="1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500"/>
                            </p:stCondLst>
                            <p:childTnLst>
                              <p:par>
                                <p:cTn id="55" presetID="22" presetClass="entr" presetSubtype="4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600"/>
                                        <p:tgtEl>
                                          <p:spTgt spid="1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0"/>
                            </p:stCondLst>
                            <p:childTnLst>
                              <p:par>
                                <p:cTn id="59" presetID="2" presetClass="entr" presetSubtype="1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 fill="hold"/>
                                        <p:tgtEl>
                                          <p:spTgt spid="1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80" fill="hold"/>
                                        <p:tgtEl>
                                          <p:spTgt spid="16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" fill="hold"/>
                                        <p:tgtEl>
                                          <p:spTgt spid="16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000"/>
                            </p:stCondLst>
                            <p:childTnLst>
                              <p:par>
                                <p:cTn id="64" presetID="22" presetClass="entr" presetSubtype="8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 fill="hold"/>
                                        <p:tgtEl>
                                          <p:spTgt spid="1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600"/>
                                        <p:tgtEl>
                                          <p:spTgt spid="1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000"/>
                            </p:stCondLst>
                            <p:childTnLst>
                              <p:par>
                                <p:cTn id="68" presetID="4" presetClass="entr" presetSubtype="32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 fill="hold"/>
                                        <p:tgtEl>
                                          <p:spTgt spid="1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600"/>
                                        <p:tgtEl>
                                          <p:spTgt spid="1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22" presetClass="entr" presetSubtype="4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 fill="hold"/>
                                        <p:tgtEl>
                                          <p:spTgt spid="1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600"/>
                                        <p:tgtEl>
                                          <p:spTgt spid="1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000"/>
                            </p:stCondLst>
                            <p:childTnLst>
                              <p:par>
                                <p:cTn id="76" presetID="22" presetClass="entr" presetSubtype="4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 fill="hold"/>
                                        <p:tgtEl>
                                          <p:spTgt spid="1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600"/>
                                        <p:tgtEl>
                                          <p:spTgt spid="1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000"/>
                            </p:stCondLst>
                            <p:childTnLst>
                              <p:par>
                                <p:cTn id="80" presetID="22" presetClass="entr" presetSubtype="4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 fill="hold"/>
                                        <p:tgtEl>
                                          <p:spTgt spid="1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600"/>
                                        <p:tgtEl>
                                          <p:spTgt spid="1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000"/>
                            </p:stCondLst>
                            <p:childTnLst>
                              <p:par>
                                <p:cTn id="84" presetID="9" presetClass="entr" presetSubtype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 fill="hold"/>
                                        <p:tgtEl>
                                          <p:spTgt spid="1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600"/>
                                        <p:tgtEl>
                                          <p:spTgt spid="1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000"/>
                            </p:stCondLst>
                            <p:childTnLst>
                              <p:par>
                                <p:cTn id="88" presetID="2" presetClass="entr" presetSubtype="1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 fill="hold"/>
                                        <p:tgtEl>
                                          <p:spTgt spid="1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80" fill="hold"/>
                                        <p:tgtEl>
                                          <p:spTgt spid="16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0" fill="hold"/>
                                        <p:tgtEl>
                                          <p:spTgt spid="16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9500"/>
                            </p:stCondLst>
                            <p:childTnLst>
                              <p:par>
                                <p:cTn id="93" presetID="22" presetClass="entr" presetSubtype="8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 fill="hold"/>
                                        <p:tgtEl>
                                          <p:spTgt spid="1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600"/>
                                        <p:tgtEl>
                                          <p:spTgt spid="1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500"/>
                            </p:stCondLst>
                            <p:childTnLst>
                              <p:par>
                                <p:cTn id="97" presetID="22" presetClass="entr" presetSubtype="8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 fill="hold"/>
                                        <p:tgtEl>
                                          <p:spTgt spid="1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600"/>
                                        <p:tgtEl>
                                          <p:spTgt spid="1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1500"/>
                            </p:stCondLst>
                            <p:childTnLst>
                              <p:par>
                                <p:cTn id="101" presetID="22" presetClass="entr" presetSubtype="4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 fill="hold"/>
                                        <p:tgtEl>
                                          <p:spTgt spid="1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600"/>
                                        <p:tgtEl>
                                          <p:spTgt spid="1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500"/>
                            </p:stCondLst>
                            <p:childTnLst>
                              <p:par>
                                <p:cTn id="105" presetID="9" presetClass="entr" presetSubtype="0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 fill="hold"/>
                                        <p:tgtEl>
                                          <p:spTgt spid="1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1000"/>
                                        <p:tgtEl>
                                          <p:spTgt spid="1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9" presetID="2" presetClass="entr" presetSubtype="1" fill="hold" grpId="2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 fill="hold"/>
                                        <p:tgtEl>
                                          <p:spTgt spid="1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80" fill="hold"/>
                                        <p:tgtEl>
                                          <p:spTgt spid="16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0" fill="hold"/>
                                        <p:tgtEl>
                                          <p:spTgt spid="16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4" presetID="22" presetClass="entr" presetSubtype="8" fill="hold" grpId="2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 fill="hold"/>
                                        <p:tgtEl>
                                          <p:spTgt spid="1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600"/>
                                        <p:tgtEl>
                                          <p:spTgt spid="1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0"/>
                            </p:stCondLst>
                            <p:childTnLst>
                              <p:par>
                                <p:cTn id="118" presetID="4" presetClass="entr" presetSubtype="32" fill="hold" grpId="2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 fill="hold"/>
                                        <p:tgtEl>
                                          <p:spTgt spid="1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0" dur="600"/>
                                        <p:tgtEl>
                                          <p:spTgt spid="1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6000"/>
                            </p:stCondLst>
                            <p:childTnLst>
                              <p:par>
                                <p:cTn id="122" presetID="2" presetClass="entr" presetSubtype="2" fill="hold" grpId="2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 fill="hold"/>
                                        <p:tgtEl>
                                          <p:spTgt spid="1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600" fill="hold"/>
                                        <p:tgtEl>
                                          <p:spTgt spid="1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00" fill="hold"/>
                                        <p:tgtEl>
                                          <p:spTgt spid="1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7000"/>
                            </p:stCondLst>
                            <p:childTnLst>
                              <p:par>
                                <p:cTn id="127" presetID="2" presetClass="entr" presetSubtype="4" fill="hold" grpId="3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 fill="hold"/>
                                        <p:tgtEl>
                                          <p:spTgt spid="1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600" fill="hold"/>
                                        <p:tgtEl>
                                          <p:spTgt spid="1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00" fill="hold"/>
                                        <p:tgtEl>
                                          <p:spTgt spid="1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8000"/>
                            </p:stCondLst>
                            <p:childTnLst>
                              <p:par>
                                <p:cTn id="132" presetID="4" presetClass="entr" presetSubtype="32" fill="hold" grpId="3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 fill="hold"/>
                                        <p:tgtEl>
                                          <p:spTgt spid="1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600"/>
                                        <p:tgtEl>
                                          <p:spTgt spid="1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9000"/>
                            </p:stCondLst>
                            <p:childTnLst>
                              <p:par>
                                <p:cTn id="136" presetID="2" presetClass="entr" presetSubtype="4" fill="hold" grpId="3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 fill="hold"/>
                                        <p:tgtEl>
                                          <p:spTgt spid="1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600" fill="hold"/>
                                        <p:tgtEl>
                                          <p:spTgt spid="16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00" fill="hold"/>
                                        <p:tgtEl>
                                          <p:spTgt spid="16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41" presetID="2" presetClass="entr" presetSubtype="4" fill="hold" grpId="3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indefinite" fill="hold"/>
                                        <p:tgtEl>
                                          <p:spTgt spid="1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3500" fill="hold"/>
                                        <p:tgtEl>
                                          <p:spTgt spid="1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500" fill="hold"/>
                                        <p:tgtEl>
                                          <p:spTgt spid="1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82" grpId="24" bldLvl="0" animBg="1" advAuto="0"/>
      <p:bldP spid="16883" grpId="33" bldLvl="0" animBg="1" advAuto="0"/>
      <p:bldP spid="16890" grpId="17" bldLvl="0" animBg="1" advAuto="0"/>
      <p:bldP spid="16897" grpId="18" bldLvl="0" animBg="1" advAuto="0"/>
      <p:bldP spid="16904" grpId="19" bldLvl="0" animBg="1" advAuto="0"/>
      <p:bldP spid="16911" grpId="10" bldLvl="0" animBg="1" advAuto="0"/>
      <p:bldP spid="16918" grpId="11" bldLvl="0" animBg="1" advAuto="0"/>
      <p:bldP spid="16925" grpId="3" bldLvl="0" animBg="1" advAuto="0"/>
      <p:bldP spid="16932" grpId="4" bldLvl="0" animBg="1" advAuto="0"/>
      <p:bldP spid="16940" grpId="5" bldLvl="0" animBg="1" advAuto="0"/>
      <p:bldP spid="16946" grpId="1" bldLvl="0" animBg="1" advAuto="0"/>
      <p:bldP spid="16949" grpId="2" bldLvl="0" animBg="1" advAuto="0"/>
      <p:bldP spid="16950" grpId="8" animBg="1" advAuto="0"/>
      <p:bldP spid="16953" grpId="7" bldLvl="0" animBg="1" advAuto="0"/>
      <p:bldP spid="16954" grpId="15" animBg="1" advAuto="0"/>
      <p:bldP spid="16957" grpId="14" bldLvl="0" animBg="1" advAuto="0"/>
      <p:bldP spid="16958" grpId="22" animBg="1" advAuto="0"/>
      <p:bldP spid="16961" grpId="21" bldLvl="0" animBg="1" advAuto="0"/>
      <p:bldP spid="16962" grpId="27" animBg="1" advAuto="0"/>
      <p:bldP spid="16965" grpId="26" bldLvl="0" animBg="1" advAuto="0"/>
      <p:bldP spid="16966" grpId="9" bldLvl="0" animBg="1" advAuto="0"/>
      <p:bldP spid="16967" grpId="16" bldLvl="0" animBg="1" advAuto="0"/>
      <p:bldP spid="16968" grpId="23" bldLvl="0" animBg="1" advAuto="0"/>
      <p:bldP spid="16969" grpId="28" bldLvl="0" animBg="1" advAuto="0"/>
      <p:bldP spid="16970" grpId="25" bldLvl="0" animBg="1" advAuto="0"/>
      <p:bldP spid="16971" grpId="12" bldLvl="0" animBg="1" advAuto="0"/>
      <p:bldP spid="16972" grpId="6" bldLvl="0" animBg="1" advAuto="0"/>
      <p:bldP spid="16973" grpId="20" bldLvl="0" animBg="1" advAuto="0"/>
      <p:bldP spid="16978" grpId="29" bldLvl="0" animBg="1" advAuto="0"/>
      <p:bldP spid="16981" grpId="30" bldLvl="0" animBg="1" advAuto="0"/>
      <p:bldP spid="16984" grpId="32" bldLvl="0" animBg="1" advAuto="0"/>
      <p:bldP spid="16985" grpId="31" bldLvl="0" animBg="1" advAuto="0"/>
      <p:bldP spid="16992" grpId="13" bldLvl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9" name="Shape 16689"/>
          <p:cNvSpPr>
            <a:spLocks noGrp="1"/>
          </p:cNvSpPr>
          <p:nvPr>
            <p:ph type="sldNum" sz="quarter" idx="2"/>
          </p:nvPr>
        </p:nvSpPr>
        <p:spPr>
          <a:xfrm>
            <a:off x="11795411" y="133679"/>
            <a:ext cx="280508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28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6695" name="Group 16695"/>
          <p:cNvGrpSpPr/>
          <p:nvPr/>
        </p:nvGrpSpPr>
        <p:grpSpPr>
          <a:xfrm>
            <a:off x="4580847" y="392254"/>
            <a:ext cx="3076822" cy="750617"/>
            <a:chOff x="86506" y="243649"/>
            <a:chExt cx="6153641" cy="1501233"/>
          </a:xfrm>
        </p:grpSpPr>
        <p:sp>
          <p:nvSpPr>
            <p:cNvPr id="16690" name="Shape 16690"/>
            <p:cNvSpPr/>
            <p:nvPr/>
          </p:nvSpPr>
          <p:spPr>
            <a:xfrm>
              <a:off x="534194" y="243649"/>
              <a:ext cx="5469887" cy="96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Tree</a:t>
              </a:r>
              <a:r>
                <a:rPr lang="en-US" sz="3465" baseline="9000" dirty="0" smtClean="0">
                  <a:solidFill>
                    <a:srgbClr val="3D4247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Info graphic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6693" name="Group 16693"/>
            <p:cNvGrpSpPr/>
            <p:nvPr/>
          </p:nvGrpSpPr>
          <p:grpSpPr>
            <a:xfrm>
              <a:off x="1211811" y="1681381"/>
              <a:ext cx="3810001" cy="63501"/>
              <a:chOff x="0" y="-198332"/>
              <a:chExt cx="3810000" cy="63500"/>
            </a:xfrm>
          </p:grpSpPr>
          <p:sp>
            <p:nvSpPr>
              <p:cNvPr id="16691" name="Shape 16691"/>
              <p:cNvSpPr/>
              <p:nvPr/>
            </p:nvSpPr>
            <p:spPr>
              <a:xfrm>
                <a:off x="0" y="-198332"/>
                <a:ext cx="3810000" cy="63500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692" name="Shape 16692"/>
              <p:cNvSpPr/>
              <p:nvPr/>
            </p:nvSpPr>
            <p:spPr>
              <a:xfrm>
                <a:off x="1269999" y="-198332"/>
                <a:ext cx="1269999" cy="635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6694" name="Shape 16694"/>
            <p:cNvSpPr/>
            <p:nvPr/>
          </p:nvSpPr>
          <p:spPr>
            <a:xfrm>
              <a:off x="86506" y="1143234"/>
              <a:ext cx="6153641" cy="398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065" dirty="0" smtClean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  <a:endParaRPr lang="en-US" sz="1065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716" name="Group 16716"/>
          <p:cNvGrpSpPr/>
          <p:nvPr/>
        </p:nvGrpSpPr>
        <p:grpSpPr>
          <a:xfrm>
            <a:off x="3689015" y="1592360"/>
            <a:ext cx="4966911" cy="5261781"/>
            <a:chOff x="0" y="0"/>
            <a:chExt cx="9933820" cy="10523560"/>
          </a:xfrm>
        </p:grpSpPr>
        <p:sp>
          <p:nvSpPr>
            <p:cNvPr id="16696" name="Shape 16696"/>
            <p:cNvSpPr/>
            <p:nvPr/>
          </p:nvSpPr>
          <p:spPr>
            <a:xfrm rot="10620000">
              <a:off x="6852621" y="2638423"/>
              <a:ext cx="2105678" cy="239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89" h="21600" extrusionOk="0">
                  <a:moveTo>
                    <a:pt x="15622" y="1099"/>
                  </a:moveTo>
                  <a:cubicBezTo>
                    <a:pt x="15622" y="1099"/>
                    <a:pt x="17564" y="15889"/>
                    <a:pt x="518" y="21600"/>
                  </a:cubicBezTo>
                  <a:cubicBezTo>
                    <a:pt x="518" y="21600"/>
                    <a:pt x="-4036" y="2054"/>
                    <a:pt x="13863" y="0"/>
                  </a:cubicBezTo>
                  <a:cubicBezTo>
                    <a:pt x="13863" y="0"/>
                    <a:pt x="9566" y="8736"/>
                    <a:pt x="6409" y="11540"/>
                  </a:cubicBezTo>
                  <a:cubicBezTo>
                    <a:pt x="6409" y="11540"/>
                    <a:pt x="14051" y="5851"/>
                    <a:pt x="15622" y="1099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697" name="Shape 16697"/>
            <p:cNvSpPr/>
            <p:nvPr/>
          </p:nvSpPr>
          <p:spPr>
            <a:xfrm>
              <a:off x="2537676" y="2903740"/>
              <a:ext cx="5655037" cy="703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86" y="21600"/>
                  </a:moveTo>
                  <a:lnTo>
                    <a:pt x="11496" y="21600"/>
                  </a:lnTo>
                  <a:cubicBezTo>
                    <a:pt x="11496" y="21600"/>
                    <a:pt x="12702" y="16039"/>
                    <a:pt x="12702" y="14757"/>
                  </a:cubicBezTo>
                  <a:cubicBezTo>
                    <a:pt x="12702" y="13475"/>
                    <a:pt x="13731" y="10753"/>
                    <a:pt x="14798" y="10259"/>
                  </a:cubicBezTo>
                  <a:cubicBezTo>
                    <a:pt x="15866" y="9764"/>
                    <a:pt x="18436" y="10122"/>
                    <a:pt x="19317" y="11609"/>
                  </a:cubicBezTo>
                  <a:cubicBezTo>
                    <a:pt x="19352" y="10994"/>
                    <a:pt x="18468" y="9740"/>
                    <a:pt x="15619" y="9587"/>
                  </a:cubicBezTo>
                  <a:cubicBezTo>
                    <a:pt x="16381" y="8863"/>
                    <a:pt x="19442" y="7379"/>
                    <a:pt x="21600" y="7615"/>
                  </a:cubicBezTo>
                  <a:cubicBezTo>
                    <a:pt x="20926" y="7076"/>
                    <a:pt x="17238" y="7644"/>
                    <a:pt x="16789" y="7915"/>
                  </a:cubicBezTo>
                  <a:cubicBezTo>
                    <a:pt x="17416" y="6754"/>
                    <a:pt x="17422" y="6067"/>
                    <a:pt x="18117" y="5349"/>
                  </a:cubicBezTo>
                  <a:cubicBezTo>
                    <a:pt x="17011" y="5728"/>
                    <a:pt x="16416" y="7715"/>
                    <a:pt x="16003" y="7941"/>
                  </a:cubicBezTo>
                  <a:cubicBezTo>
                    <a:pt x="15590" y="8168"/>
                    <a:pt x="12524" y="10746"/>
                    <a:pt x="12472" y="11081"/>
                  </a:cubicBezTo>
                  <a:cubicBezTo>
                    <a:pt x="12572" y="9391"/>
                    <a:pt x="11394" y="6450"/>
                    <a:pt x="11394" y="6450"/>
                  </a:cubicBezTo>
                  <a:cubicBezTo>
                    <a:pt x="12285" y="5625"/>
                    <a:pt x="12506" y="4429"/>
                    <a:pt x="13106" y="4104"/>
                  </a:cubicBezTo>
                  <a:cubicBezTo>
                    <a:pt x="13707" y="3778"/>
                    <a:pt x="16190" y="3664"/>
                    <a:pt x="16416" y="1761"/>
                  </a:cubicBezTo>
                  <a:cubicBezTo>
                    <a:pt x="15880" y="2286"/>
                    <a:pt x="14516" y="3280"/>
                    <a:pt x="13663" y="3232"/>
                  </a:cubicBezTo>
                  <a:cubicBezTo>
                    <a:pt x="13175" y="3223"/>
                    <a:pt x="12949" y="3479"/>
                    <a:pt x="12949" y="3479"/>
                  </a:cubicBezTo>
                  <a:cubicBezTo>
                    <a:pt x="13218" y="2365"/>
                    <a:pt x="13210" y="656"/>
                    <a:pt x="12849" y="120"/>
                  </a:cubicBezTo>
                  <a:cubicBezTo>
                    <a:pt x="12809" y="605"/>
                    <a:pt x="12619" y="4498"/>
                    <a:pt x="11012" y="5515"/>
                  </a:cubicBezTo>
                  <a:cubicBezTo>
                    <a:pt x="10267" y="3554"/>
                    <a:pt x="9105" y="144"/>
                    <a:pt x="8553" y="0"/>
                  </a:cubicBezTo>
                  <a:cubicBezTo>
                    <a:pt x="8866" y="874"/>
                    <a:pt x="9397" y="3382"/>
                    <a:pt x="9397" y="3382"/>
                  </a:cubicBezTo>
                  <a:cubicBezTo>
                    <a:pt x="8172" y="2351"/>
                    <a:pt x="7089" y="1953"/>
                    <a:pt x="6177" y="1791"/>
                  </a:cubicBezTo>
                  <a:cubicBezTo>
                    <a:pt x="5264" y="1628"/>
                    <a:pt x="4767" y="463"/>
                    <a:pt x="4767" y="463"/>
                  </a:cubicBezTo>
                  <a:cubicBezTo>
                    <a:pt x="4431" y="1064"/>
                    <a:pt x="5443" y="2456"/>
                    <a:pt x="7581" y="2784"/>
                  </a:cubicBezTo>
                  <a:cubicBezTo>
                    <a:pt x="8117" y="2962"/>
                    <a:pt x="9842" y="4229"/>
                    <a:pt x="9933" y="5179"/>
                  </a:cubicBezTo>
                  <a:cubicBezTo>
                    <a:pt x="10104" y="6094"/>
                    <a:pt x="10133" y="8070"/>
                    <a:pt x="10276" y="8361"/>
                  </a:cubicBezTo>
                  <a:cubicBezTo>
                    <a:pt x="9296" y="6947"/>
                    <a:pt x="7693" y="4683"/>
                    <a:pt x="4566" y="4386"/>
                  </a:cubicBezTo>
                  <a:cubicBezTo>
                    <a:pt x="6012" y="5024"/>
                    <a:pt x="7885" y="6057"/>
                    <a:pt x="8631" y="7244"/>
                  </a:cubicBezTo>
                  <a:cubicBezTo>
                    <a:pt x="8109" y="7105"/>
                    <a:pt x="7065" y="7600"/>
                    <a:pt x="6580" y="7287"/>
                  </a:cubicBezTo>
                  <a:cubicBezTo>
                    <a:pt x="6095" y="6974"/>
                    <a:pt x="5280" y="7000"/>
                    <a:pt x="5244" y="6789"/>
                  </a:cubicBezTo>
                  <a:cubicBezTo>
                    <a:pt x="5411" y="7356"/>
                    <a:pt x="6272" y="7816"/>
                    <a:pt x="6835" y="7672"/>
                  </a:cubicBezTo>
                  <a:cubicBezTo>
                    <a:pt x="7398" y="7529"/>
                    <a:pt x="8691" y="7454"/>
                    <a:pt x="9413" y="8240"/>
                  </a:cubicBezTo>
                  <a:cubicBezTo>
                    <a:pt x="9714" y="8567"/>
                    <a:pt x="10046" y="9499"/>
                    <a:pt x="10126" y="10285"/>
                  </a:cubicBezTo>
                  <a:cubicBezTo>
                    <a:pt x="8730" y="9262"/>
                    <a:pt x="6415" y="8199"/>
                    <a:pt x="5573" y="8085"/>
                  </a:cubicBezTo>
                  <a:cubicBezTo>
                    <a:pt x="4732" y="7944"/>
                    <a:pt x="5467" y="5882"/>
                    <a:pt x="2551" y="5512"/>
                  </a:cubicBezTo>
                  <a:cubicBezTo>
                    <a:pt x="3196" y="5853"/>
                    <a:pt x="4548" y="6660"/>
                    <a:pt x="4560" y="7939"/>
                  </a:cubicBezTo>
                  <a:cubicBezTo>
                    <a:pt x="3497" y="7412"/>
                    <a:pt x="703" y="7457"/>
                    <a:pt x="0" y="8010"/>
                  </a:cubicBezTo>
                  <a:cubicBezTo>
                    <a:pt x="1054" y="7889"/>
                    <a:pt x="4375" y="8096"/>
                    <a:pt x="5886" y="8948"/>
                  </a:cubicBezTo>
                  <a:cubicBezTo>
                    <a:pt x="4149" y="8996"/>
                    <a:pt x="1899" y="9885"/>
                    <a:pt x="1824" y="11065"/>
                  </a:cubicBezTo>
                  <a:cubicBezTo>
                    <a:pt x="2228" y="10705"/>
                    <a:pt x="4497" y="8703"/>
                    <a:pt x="7614" y="9870"/>
                  </a:cubicBezTo>
                  <a:cubicBezTo>
                    <a:pt x="9338" y="10660"/>
                    <a:pt x="10360" y="12141"/>
                    <a:pt x="10360" y="12141"/>
                  </a:cubicBezTo>
                  <a:cubicBezTo>
                    <a:pt x="10360" y="12141"/>
                    <a:pt x="9683" y="19233"/>
                    <a:pt x="8638" y="21014"/>
                  </a:cubicBezTo>
                  <a:cubicBezTo>
                    <a:pt x="8545" y="21245"/>
                    <a:pt x="8286" y="21600"/>
                    <a:pt x="8286" y="21600"/>
                  </a:cubicBezTo>
                  <a:close/>
                </a:path>
              </a:pathLst>
            </a:custGeom>
            <a:solidFill>
              <a:srgbClr val="2129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6698" name="Shape 16698"/>
            <p:cNvSpPr/>
            <p:nvPr/>
          </p:nvSpPr>
          <p:spPr>
            <a:xfrm rot="20460000">
              <a:off x="3437907" y="6591847"/>
              <a:ext cx="1203447" cy="1513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89" h="21600" extrusionOk="0">
                  <a:moveTo>
                    <a:pt x="15622" y="1099"/>
                  </a:moveTo>
                  <a:cubicBezTo>
                    <a:pt x="15622" y="1099"/>
                    <a:pt x="17564" y="15889"/>
                    <a:pt x="518" y="21600"/>
                  </a:cubicBezTo>
                  <a:cubicBezTo>
                    <a:pt x="518" y="21600"/>
                    <a:pt x="-4036" y="2054"/>
                    <a:pt x="13863" y="0"/>
                  </a:cubicBezTo>
                  <a:cubicBezTo>
                    <a:pt x="13863" y="0"/>
                    <a:pt x="9566" y="8736"/>
                    <a:pt x="6409" y="11540"/>
                  </a:cubicBezTo>
                  <a:cubicBezTo>
                    <a:pt x="6409" y="11540"/>
                    <a:pt x="14051" y="5851"/>
                    <a:pt x="15622" y="109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699" name="Shape 16699"/>
            <p:cNvSpPr/>
            <p:nvPr/>
          </p:nvSpPr>
          <p:spPr>
            <a:xfrm rot="21360000">
              <a:off x="2029902" y="6310246"/>
              <a:ext cx="1203447" cy="1513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89" h="21600" extrusionOk="0">
                  <a:moveTo>
                    <a:pt x="15622" y="1099"/>
                  </a:moveTo>
                  <a:cubicBezTo>
                    <a:pt x="15622" y="1099"/>
                    <a:pt x="17564" y="15889"/>
                    <a:pt x="518" y="21600"/>
                  </a:cubicBezTo>
                  <a:cubicBezTo>
                    <a:pt x="518" y="21600"/>
                    <a:pt x="-4036" y="2054"/>
                    <a:pt x="13863" y="0"/>
                  </a:cubicBezTo>
                  <a:cubicBezTo>
                    <a:pt x="13863" y="0"/>
                    <a:pt x="9566" y="8736"/>
                    <a:pt x="6409" y="11540"/>
                  </a:cubicBezTo>
                  <a:cubicBezTo>
                    <a:pt x="6409" y="11540"/>
                    <a:pt x="14051" y="5851"/>
                    <a:pt x="15622" y="109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700" name="Shape 16700"/>
            <p:cNvSpPr/>
            <p:nvPr/>
          </p:nvSpPr>
          <p:spPr>
            <a:xfrm rot="2820000">
              <a:off x="624654" y="4265102"/>
              <a:ext cx="2076507" cy="2611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89" h="21600" extrusionOk="0">
                  <a:moveTo>
                    <a:pt x="15622" y="1099"/>
                  </a:moveTo>
                  <a:cubicBezTo>
                    <a:pt x="15622" y="1099"/>
                    <a:pt x="17564" y="15889"/>
                    <a:pt x="518" y="21600"/>
                  </a:cubicBezTo>
                  <a:cubicBezTo>
                    <a:pt x="518" y="21600"/>
                    <a:pt x="-4036" y="2054"/>
                    <a:pt x="13863" y="0"/>
                  </a:cubicBezTo>
                  <a:cubicBezTo>
                    <a:pt x="13863" y="0"/>
                    <a:pt x="9566" y="8736"/>
                    <a:pt x="6409" y="11540"/>
                  </a:cubicBezTo>
                  <a:cubicBezTo>
                    <a:pt x="6409" y="11540"/>
                    <a:pt x="14051" y="5851"/>
                    <a:pt x="15622" y="109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701" name="Shape 16701"/>
            <p:cNvSpPr/>
            <p:nvPr/>
          </p:nvSpPr>
          <p:spPr>
            <a:xfrm rot="3960000">
              <a:off x="764584" y="3399809"/>
              <a:ext cx="1193950" cy="1501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89" h="21600" extrusionOk="0">
                  <a:moveTo>
                    <a:pt x="15622" y="1099"/>
                  </a:moveTo>
                  <a:cubicBezTo>
                    <a:pt x="15622" y="1099"/>
                    <a:pt x="17564" y="15889"/>
                    <a:pt x="518" y="21600"/>
                  </a:cubicBezTo>
                  <a:cubicBezTo>
                    <a:pt x="518" y="21600"/>
                    <a:pt x="-4036" y="2054"/>
                    <a:pt x="13863" y="0"/>
                  </a:cubicBezTo>
                  <a:cubicBezTo>
                    <a:pt x="13863" y="0"/>
                    <a:pt x="9566" y="8736"/>
                    <a:pt x="6409" y="11540"/>
                  </a:cubicBezTo>
                  <a:cubicBezTo>
                    <a:pt x="6409" y="11540"/>
                    <a:pt x="14051" y="5851"/>
                    <a:pt x="15622" y="109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702" name="Shape 16702"/>
            <p:cNvSpPr/>
            <p:nvPr/>
          </p:nvSpPr>
          <p:spPr>
            <a:xfrm rot="4980000">
              <a:off x="2010789" y="2648702"/>
              <a:ext cx="1920310" cy="2414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89" h="21600" extrusionOk="0">
                  <a:moveTo>
                    <a:pt x="15622" y="1099"/>
                  </a:moveTo>
                  <a:cubicBezTo>
                    <a:pt x="15622" y="1099"/>
                    <a:pt x="17564" y="15889"/>
                    <a:pt x="518" y="21600"/>
                  </a:cubicBezTo>
                  <a:cubicBezTo>
                    <a:pt x="518" y="21600"/>
                    <a:pt x="-4036" y="2054"/>
                    <a:pt x="13863" y="0"/>
                  </a:cubicBezTo>
                  <a:cubicBezTo>
                    <a:pt x="13863" y="0"/>
                    <a:pt x="9566" y="8736"/>
                    <a:pt x="6409" y="11540"/>
                  </a:cubicBezTo>
                  <a:cubicBezTo>
                    <a:pt x="6409" y="11540"/>
                    <a:pt x="14051" y="5851"/>
                    <a:pt x="15622" y="109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703" name="Shape 16703"/>
            <p:cNvSpPr/>
            <p:nvPr/>
          </p:nvSpPr>
          <p:spPr>
            <a:xfrm rot="6360000">
              <a:off x="2465200" y="1446948"/>
              <a:ext cx="1193950" cy="1501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89" h="21600" extrusionOk="0">
                  <a:moveTo>
                    <a:pt x="15622" y="1099"/>
                  </a:moveTo>
                  <a:cubicBezTo>
                    <a:pt x="15622" y="1099"/>
                    <a:pt x="17564" y="15889"/>
                    <a:pt x="518" y="21600"/>
                  </a:cubicBezTo>
                  <a:cubicBezTo>
                    <a:pt x="518" y="21600"/>
                    <a:pt x="-4036" y="2054"/>
                    <a:pt x="13863" y="0"/>
                  </a:cubicBezTo>
                  <a:cubicBezTo>
                    <a:pt x="13863" y="0"/>
                    <a:pt x="9566" y="8736"/>
                    <a:pt x="6409" y="11540"/>
                  </a:cubicBezTo>
                  <a:cubicBezTo>
                    <a:pt x="6409" y="11540"/>
                    <a:pt x="14051" y="5851"/>
                    <a:pt x="15622" y="109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704" name="Shape 16704"/>
            <p:cNvSpPr/>
            <p:nvPr/>
          </p:nvSpPr>
          <p:spPr>
            <a:xfrm rot="7740000">
              <a:off x="3409187" y="411807"/>
              <a:ext cx="2318506" cy="2638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89" h="21600" extrusionOk="0">
                  <a:moveTo>
                    <a:pt x="15622" y="1099"/>
                  </a:moveTo>
                  <a:cubicBezTo>
                    <a:pt x="15622" y="1099"/>
                    <a:pt x="17564" y="15889"/>
                    <a:pt x="518" y="21600"/>
                  </a:cubicBezTo>
                  <a:cubicBezTo>
                    <a:pt x="518" y="21600"/>
                    <a:pt x="-4036" y="2054"/>
                    <a:pt x="13863" y="0"/>
                  </a:cubicBezTo>
                  <a:cubicBezTo>
                    <a:pt x="13863" y="0"/>
                    <a:pt x="9566" y="8736"/>
                    <a:pt x="6409" y="11540"/>
                  </a:cubicBezTo>
                  <a:cubicBezTo>
                    <a:pt x="6409" y="11540"/>
                    <a:pt x="14051" y="5851"/>
                    <a:pt x="15622" y="1099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705" name="Shape 16705"/>
            <p:cNvSpPr/>
            <p:nvPr/>
          </p:nvSpPr>
          <p:spPr>
            <a:xfrm rot="8880000">
              <a:off x="5152721" y="1217254"/>
              <a:ext cx="1819093" cy="2070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89" h="21600" extrusionOk="0">
                  <a:moveTo>
                    <a:pt x="15622" y="1099"/>
                  </a:moveTo>
                  <a:cubicBezTo>
                    <a:pt x="15622" y="1099"/>
                    <a:pt x="17564" y="15889"/>
                    <a:pt x="518" y="21600"/>
                  </a:cubicBezTo>
                  <a:cubicBezTo>
                    <a:pt x="518" y="21600"/>
                    <a:pt x="-4036" y="2054"/>
                    <a:pt x="13863" y="0"/>
                  </a:cubicBezTo>
                  <a:cubicBezTo>
                    <a:pt x="13863" y="0"/>
                    <a:pt x="9566" y="8736"/>
                    <a:pt x="6409" y="11540"/>
                  </a:cubicBezTo>
                  <a:cubicBezTo>
                    <a:pt x="6409" y="11540"/>
                    <a:pt x="14051" y="5851"/>
                    <a:pt x="15622" y="109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706" name="Shape 16706"/>
            <p:cNvSpPr/>
            <p:nvPr/>
          </p:nvSpPr>
          <p:spPr>
            <a:xfrm rot="10920000">
              <a:off x="6980297" y="1200940"/>
              <a:ext cx="1559256" cy="1960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89" h="21600" extrusionOk="0">
                  <a:moveTo>
                    <a:pt x="15622" y="1099"/>
                  </a:moveTo>
                  <a:cubicBezTo>
                    <a:pt x="15622" y="1099"/>
                    <a:pt x="17564" y="15889"/>
                    <a:pt x="518" y="21600"/>
                  </a:cubicBezTo>
                  <a:cubicBezTo>
                    <a:pt x="518" y="21600"/>
                    <a:pt x="-4036" y="2054"/>
                    <a:pt x="13863" y="0"/>
                  </a:cubicBezTo>
                  <a:cubicBezTo>
                    <a:pt x="13863" y="0"/>
                    <a:pt x="9566" y="8736"/>
                    <a:pt x="6409" y="11540"/>
                  </a:cubicBezTo>
                  <a:cubicBezTo>
                    <a:pt x="6409" y="11540"/>
                    <a:pt x="14051" y="5851"/>
                    <a:pt x="15622" y="109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707" name="Shape 16707"/>
            <p:cNvSpPr/>
            <p:nvPr/>
          </p:nvSpPr>
          <p:spPr>
            <a:xfrm rot="10140000">
              <a:off x="5678457" y="4271314"/>
              <a:ext cx="1117516" cy="1271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89" h="21600" extrusionOk="0">
                  <a:moveTo>
                    <a:pt x="15622" y="1099"/>
                  </a:moveTo>
                  <a:cubicBezTo>
                    <a:pt x="15622" y="1099"/>
                    <a:pt x="17564" y="15889"/>
                    <a:pt x="518" y="21600"/>
                  </a:cubicBezTo>
                  <a:cubicBezTo>
                    <a:pt x="518" y="21600"/>
                    <a:pt x="-4036" y="2054"/>
                    <a:pt x="13863" y="0"/>
                  </a:cubicBezTo>
                  <a:cubicBezTo>
                    <a:pt x="13863" y="0"/>
                    <a:pt x="9566" y="8736"/>
                    <a:pt x="6409" y="11540"/>
                  </a:cubicBezTo>
                  <a:cubicBezTo>
                    <a:pt x="6409" y="11540"/>
                    <a:pt x="14051" y="5851"/>
                    <a:pt x="15622" y="109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708" name="Shape 16708"/>
            <p:cNvSpPr/>
            <p:nvPr/>
          </p:nvSpPr>
          <p:spPr>
            <a:xfrm rot="13740000">
              <a:off x="7931732" y="4457589"/>
              <a:ext cx="1592071" cy="1812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89" h="21600" extrusionOk="0">
                  <a:moveTo>
                    <a:pt x="15622" y="1099"/>
                  </a:moveTo>
                  <a:cubicBezTo>
                    <a:pt x="15622" y="1099"/>
                    <a:pt x="17564" y="15889"/>
                    <a:pt x="518" y="21600"/>
                  </a:cubicBezTo>
                  <a:cubicBezTo>
                    <a:pt x="518" y="21600"/>
                    <a:pt x="-4036" y="2054"/>
                    <a:pt x="13863" y="0"/>
                  </a:cubicBezTo>
                  <a:cubicBezTo>
                    <a:pt x="13863" y="0"/>
                    <a:pt x="9566" y="8736"/>
                    <a:pt x="6409" y="11540"/>
                  </a:cubicBezTo>
                  <a:cubicBezTo>
                    <a:pt x="6409" y="11540"/>
                    <a:pt x="14051" y="5851"/>
                    <a:pt x="15622" y="109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709" name="Shape 16709"/>
            <p:cNvSpPr/>
            <p:nvPr/>
          </p:nvSpPr>
          <p:spPr>
            <a:xfrm rot="16920000">
              <a:off x="7189544" y="6241567"/>
              <a:ext cx="1592071" cy="1812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89" h="21600" extrusionOk="0">
                  <a:moveTo>
                    <a:pt x="15622" y="1099"/>
                  </a:moveTo>
                  <a:cubicBezTo>
                    <a:pt x="15622" y="1099"/>
                    <a:pt x="17564" y="15889"/>
                    <a:pt x="518" y="21600"/>
                  </a:cubicBezTo>
                  <a:cubicBezTo>
                    <a:pt x="518" y="21600"/>
                    <a:pt x="-4036" y="2054"/>
                    <a:pt x="13863" y="0"/>
                  </a:cubicBezTo>
                  <a:cubicBezTo>
                    <a:pt x="13863" y="0"/>
                    <a:pt x="9566" y="8736"/>
                    <a:pt x="6409" y="11540"/>
                  </a:cubicBezTo>
                  <a:cubicBezTo>
                    <a:pt x="6409" y="11540"/>
                    <a:pt x="14051" y="5851"/>
                    <a:pt x="15622" y="109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grpSp>
          <p:nvGrpSpPr>
            <p:cNvPr id="16715" name="Group 16715"/>
            <p:cNvGrpSpPr/>
            <p:nvPr/>
          </p:nvGrpSpPr>
          <p:grpSpPr>
            <a:xfrm>
              <a:off x="959589" y="9217295"/>
              <a:ext cx="8811211" cy="1306266"/>
              <a:chOff x="0" y="0"/>
              <a:chExt cx="8811209" cy="1306264"/>
            </a:xfrm>
          </p:grpSpPr>
          <p:sp>
            <p:nvSpPr>
              <p:cNvPr id="16710" name="Shape 16710"/>
              <p:cNvSpPr/>
              <p:nvPr/>
            </p:nvSpPr>
            <p:spPr>
              <a:xfrm>
                <a:off x="0" y="0"/>
                <a:ext cx="7761971" cy="13062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7170" y="0"/>
                      <a:pt x="3539" y="5988"/>
                      <a:pt x="770" y="17967"/>
                    </a:cubicBezTo>
                    <a:cubicBezTo>
                      <a:pt x="498" y="19140"/>
                      <a:pt x="245" y="20360"/>
                      <a:pt x="0" y="21600"/>
                    </a:cubicBezTo>
                    <a:lnTo>
                      <a:pt x="21600" y="21600"/>
                    </a:lnTo>
                    <a:cubicBezTo>
                      <a:pt x="21355" y="20360"/>
                      <a:pt x="21102" y="19140"/>
                      <a:pt x="20830" y="17967"/>
                    </a:cubicBezTo>
                    <a:cubicBezTo>
                      <a:pt x="18061" y="5988"/>
                      <a:pt x="14430" y="0"/>
                      <a:pt x="10800" y="0"/>
                    </a:cubicBezTo>
                    <a:close/>
                  </a:path>
                </a:pathLst>
              </a:custGeom>
              <a:solidFill>
                <a:srgbClr val="212935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711" name="Shape 16711"/>
              <p:cNvSpPr/>
              <p:nvPr/>
            </p:nvSpPr>
            <p:spPr>
              <a:xfrm>
                <a:off x="1049239" y="0"/>
                <a:ext cx="7761971" cy="13062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7170" y="0"/>
                      <a:pt x="3539" y="5988"/>
                      <a:pt x="770" y="17967"/>
                    </a:cubicBezTo>
                    <a:cubicBezTo>
                      <a:pt x="498" y="19140"/>
                      <a:pt x="245" y="20360"/>
                      <a:pt x="0" y="21600"/>
                    </a:cubicBezTo>
                    <a:lnTo>
                      <a:pt x="21600" y="21600"/>
                    </a:lnTo>
                    <a:cubicBezTo>
                      <a:pt x="21355" y="20360"/>
                      <a:pt x="21102" y="19140"/>
                      <a:pt x="20830" y="17967"/>
                    </a:cubicBezTo>
                    <a:cubicBezTo>
                      <a:pt x="18061" y="5988"/>
                      <a:pt x="14430" y="0"/>
                      <a:pt x="10800" y="0"/>
                    </a:cubicBezTo>
                    <a:close/>
                  </a:path>
                </a:pathLst>
              </a:custGeom>
              <a:solidFill>
                <a:srgbClr val="212935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712" name="Shape 16712"/>
              <p:cNvSpPr/>
              <p:nvPr/>
            </p:nvSpPr>
            <p:spPr>
              <a:xfrm>
                <a:off x="590896" y="0"/>
                <a:ext cx="7761971" cy="13062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7170" y="0"/>
                      <a:pt x="3539" y="5988"/>
                      <a:pt x="770" y="17967"/>
                    </a:cubicBezTo>
                    <a:cubicBezTo>
                      <a:pt x="498" y="19140"/>
                      <a:pt x="245" y="20360"/>
                      <a:pt x="0" y="21600"/>
                    </a:cubicBezTo>
                    <a:lnTo>
                      <a:pt x="21600" y="21600"/>
                    </a:lnTo>
                    <a:cubicBezTo>
                      <a:pt x="21355" y="20360"/>
                      <a:pt x="21102" y="19140"/>
                      <a:pt x="20830" y="17967"/>
                    </a:cubicBezTo>
                    <a:cubicBezTo>
                      <a:pt x="18061" y="5988"/>
                      <a:pt x="14430" y="0"/>
                      <a:pt x="10800" y="0"/>
                    </a:cubicBezTo>
                    <a:close/>
                  </a:path>
                </a:pathLst>
              </a:custGeom>
              <a:solidFill>
                <a:srgbClr val="2129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713" name="Shape 16713"/>
              <p:cNvSpPr/>
              <p:nvPr/>
            </p:nvSpPr>
            <p:spPr>
              <a:xfrm>
                <a:off x="511164" y="389583"/>
                <a:ext cx="5447024" cy="9166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7170" y="0"/>
                      <a:pt x="3539" y="5988"/>
                      <a:pt x="770" y="17967"/>
                    </a:cubicBezTo>
                    <a:cubicBezTo>
                      <a:pt x="498" y="19140"/>
                      <a:pt x="245" y="20360"/>
                      <a:pt x="0" y="21600"/>
                    </a:cubicBezTo>
                    <a:lnTo>
                      <a:pt x="21600" y="21600"/>
                    </a:lnTo>
                    <a:cubicBezTo>
                      <a:pt x="21355" y="20360"/>
                      <a:pt x="21102" y="19140"/>
                      <a:pt x="20830" y="17967"/>
                    </a:cubicBezTo>
                    <a:cubicBezTo>
                      <a:pt x="18061" y="5988"/>
                      <a:pt x="14430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714" name="Shape 16714"/>
              <p:cNvSpPr/>
              <p:nvPr/>
            </p:nvSpPr>
            <p:spPr>
              <a:xfrm>
                <a:off x="2143127" y="307895"/>
                <a:ext cx="5932419" cy="9983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7170" y="0"/>
                      <a:pt x="3539" y="5988"/>
                      <a:pt x="770" y="17967"/>
                    </a:cubicBezTo>
                    <a:cubicBezTo>
                      <a:pt x="498" y="19140"/>
                      <a:pt x="245" y="20360"/>
                      <a:pt x="0" y="21600"/>
                    </a:cubicBezTo>
                    <a:lnTo>
                      <a:pt x="21600" y="21600"/>
                    </a:lnTo>
                    <a:cubicBezTo>
                      <a:pt x="21355" y="20360"/>
                      <a:pt x="21102" y="19140"/>
                      <a:pt x="20830" y="17967"/>
                    </a:cubicBezTo>
                    <a:cubicBezTo>
                      <a:pt x="18061" y="5988"/>
                      <a:pt x="14430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</p:grpSp>
      <p:sp>
        <p:nvSpPr>
          <p:cNvPr id="58" name="Shape 16378"/>
          <p:cNvSpPr/>
          <p:nvPr/>
        </p:nvSpPr>
        <p:spPr>
          <a:xfrm>
            <a:off x="9606413" y="1804493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1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  </a:t>
            </a:r>
            <a:endParaRPr sz="1465" dirty="0">
              <a:solidFill>
                <a:schemeClr val="accent1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and typesetting industry.</a:t>
            </a:r>
          </a:p>
        </p:txBody>
      </p:sp>
      <p:sp>
        <p:nvSpPr>
          <p:cNvPr id="59" name="Shape 16379"/>
          <p:cNvSpPr/>
          <p:nvPr/>
        </p:nvSpPr>
        <p:spPr>
          <a:xfrm>
            <a:off x="8802157" y="1928455"/>
            <a:ext cx="477297" cy="477297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Shape 16380"/>
          <p:cNvSpPr/>
          <p:nvPr/>
        </p:nvSpPr>
        <p:spPr>
          <a:xfrm>
            <a:off x="8913707" y="2030307"/>
            <a:ext cx="364913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3AA5D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61" name="Shape 16381"/>
          <p:cNvSpPr/>
          <p:nvPr/>
        </p:nvSpPr>
        <p:spPr>
          <a:xfrm>
            <a:off x="9606020" y="2616259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2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</a:t>
            </a:r>
            <a:endParaRPr sz="1465" dirty="0">
              <a:solidFill>
                <a:schemeClr val="accent2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sp>
        <p:nvSpPr>
          <p:cNvPr id="62" name="Shape 16382"/>
          <p:cNvSpPr/>
          <p:nvPr/>
        </p:nvSpPr>
        <p:spPr>
          <a:xfrm>
            <a:off x="8802811" y="2714007"/>
            <a:ext cx="476251" cy="476251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Shape 16383"/>
          <p:cNvSpPr/>
          <p:nvPr/>
        </p:nvSpPr>
        <p:spPr>
          <a:xfrm>
            <a:off x="8913707" y="2807547"/>
            <a:ext cx="364913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02AF95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64" name="Shape 16384"/>
          <p:cNvSpPr/>
          <p:nvPr/>
        </p:nvSpPr>
        <p:spPr>
          <a:xfrm>
            <a:off x="9606152" y="3428024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4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</a:t>
            </a:r>
            <a:endParaRPr sz="1465" dirty="0">
              <a:solidFill>
                <a:schemeClr val="accent4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sp>
        <p:nvSpPr>
          <p:cNvPr id="65" name="Shape 16385"/>
          <p:cNvSpPr/>
          <p:nvPr/>
        </p:nvSpPr>
        <p:spPr>
          <a:xfrm>
            <a:off x="8802941" y="3499019"/>
            <a:ext cx="476251" cy="476251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Shape 16386"/>
          <p:cNvSpPr/>
          <p:nvPr/>
        </p:nvSpPr>
        <p:spPr>
          <a:xfrm>
            <a:off x="8913707" y="3605107"/>
            <a:ext cx="364913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FBAE17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67" name="Shape 16387"/>
          <p:cNvSpPr/>
          <p:nvPr/>
        </p:nvSpPr>
        <p:spPr>
          <a:xfrm>
            <a:off x="9606283" y="4239751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5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</a:t>
            </a:r>
            <a:endParaRPr sz="1465" dirty="0">
              <a:solidFill>
                <a:schemeClr val="accent5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sp>
        <p:nvSpPr>
          <p:cNvPr id="68" name="Shape 16388"/>
          <p:cNvSpPr/>
          <p:nvPr/>
        </p:nvSpPr>
        <p:spPr>
          <a:xfrm>
            <a:off x="8803073" y="4396041"/>
            <a:ext cx="476251" cy="476251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Shape 16389"/>
          <p:cNvSpPr/>
          <p:nvPr/>
        </p:nvSpPr>
        <p:spPr>
          <a:xfrm>
            <a:off x="8913707" y="4502573"/>
            <a:ext cx="364913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E32125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 dirty="0">
                <a:solidFill>
                  <a:schemeClr val="bg1">
                    <a:lumMod val="50000"/>
                  </a:schemeClr>
                </a:solidFill>
              </a:rPr>
              <a:t>04</a:t>
            </a:r>
          </a:p>
        </p:txBody>
      </p:sp>
      <p:grpSp>
        <p:nvGrpSpPr>
          <p:cNvPr id="70" name="Group 16249"/>
          <p:cNvGrpSpPr/>
          <p:nvPr/>
        </p:nvGrpSpPr>
        <p:grpSpPr>
          <a:xfrm>
            <a:off x="919700" y="1901967"/>
            <a:ext cx="2549067" cy="2653735"/>
            <a:chOff x="-113435" y="194949"/>
            <a:chExt cx="5098131" cy="5307469"/>
          </a:xfrm>
        </p:grpSpPr>
        <p:sp>
          <p:nvSpPr>
            <p:cNvPr id="71" name="Shape 16245"/>
            <p:cNvSpPr/>
            <p:nvPr/>
          </p:nvSpPr>
          <p:spPr>
            <a:xfrm>
              <a:off x="-113435" y="194949"/>
              <a:ext cx="4536387" cy="5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4500"/>
                </a:lnSpc>
                <a:spcBef>
                  <a:spcPts val="600"/>
                </a:spcBef>
                <a:defRPr sz="3000" spc="-180" baseline="2000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>
                <a:lnSpc>
                  <a:spcPct val="100000"/>
                </a:lnSpc>
                <a:defRPr sz="1800" spc="0" baseline="0">
                  <a:solidFill>
                    <a:srgbClr val="000000"/>
                  </a:solidFill>
                </a:defRPr>
              </a:pPr>
              <a:r>
                <a:rPr lang="en-US" sz="1465" spc="0" dirty="0" smtClean="0">
                  <a:solidFill>
                    <a:schemeClr val="bg1">
                      <a:lumMod val="50000"/>
                    </a:schemeClr>
                  </a:solidFill>
                  <a:latin typeface="Roboto Regular"/>
                  <a:cs typeface="Roboto Regular"/>
                </a:rPr>
                <a:t>Brain  Process</a:t>
              </a:r>
              <a:endParaRPr lang="en-US" sz="1465" spc="0" dirty="0">
                <a:solidFill>
                  <a:schemeClr val="bg1">
                    <a:lumMod val="50000"/>
                  </a:schemeClr>
                </a:solidFill>
                <a:latin typeface="Roboto Regular"/>
                <a:cs typeface="Roboto Regular"/>
              </a:endParaRPr>
            </a:p>
          </p:txBody>
        </p:sp>
        <p:sp>
          <p:nvSpPr>
            <p:cNvPr id="72" name="Shape 16246"/>
            <p:cNvSpPr/>
            <p:nvPr/>
          </p:nvSpPr>
          <p:spPr>
            <a:xfrm>
              <a:off x="0" y="2161301"/>
              <a:ext cx="2221314" cy="8805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6900"/>
                </a:lnSpc>
                <a:spcBef>
                  <a:spcPts val="10000"/>
                </a:spcBef>
                <a:defRPr cap="all" spc="-300" baseline="12000">
                  <a:solidFill>
                    <a:srgbClr val="02AF96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2665" spc="-113" dirty="0">
                  <a:solidFill>
                    <a:schemeClr val="bg1">
                      <a:lumMod val="50000"/>
                    </a:schemeClr>
                  </a:solidFill>
                </a:rPr>
                <a:t>95%</a:t>
              </a:r>
            </a:p>
          </p:txBody>
        </p:sp>
        <p:sp>
          <p:nvSpPr>
            <p:cNvPr id="73" name="Shape 16247"/>
            <p:cNvSpPr/>
            <p:nvPr/>
          </p:nvSpPr>
          <p:spPr>
            <a:xfrm>
              <a:off x="-3" y="3184135"/>
              <a:ext cx="4984699" cy="2318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1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of different typefaces and layouts, and in general the content filler text for layouts, non-readability is of great importance.</a:t>
              </a:r>
            </a:p>
          </p:txBody>
        </p:sp>
        <p:sp>
          <p:nvSpPr>
            <p:cNvPr id="74" name="Shape 16248"/>
            <p:cNvSpPr/>
            <p:nvPr/>
          </p:nvSpPr>
          <p:spPr>
            <a:xfrm>
              <a:off x="0" y="706024"/>
              <a:ext cx="4984696" cy="89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22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</p:grpSp>
      <p:grpSp>
        <p:nvGrpSpPr>
          <p:cNvPr id="75" name="Group 16269"/>
          <p:cNvGrpSpPr/>
          <p:nvPr/>
        </p:nvGrpSpPr>
        <p:grpSpPr>
          <a:xfrm>
            <a:off x="984327" y="4672007"/>
            <a:ext cx="911551" cy="487880"/>
            <a:chOff x="0" y="2053"/>
            <a:chExt cx="1823097" cy="975759"/>
          </a:xfrm>
        </p:grpSpPr>
        <p:sp>
          <p:nvSpPr>
            <p:cNvPr id="76" name="Shape 16267"/>
            <p:cNvSpPr/>
            <p:nvPr/>
          </p:nvSpPr>
          <p:spPr>
            <a:xfrm>
              <a:off x="0" y="25719"/>
              <a:ext cx="283712" cy="76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54" y="0"/>
                  </a:moveTo>
                  <a:cubicBezTo>
                    <a:pt x="8882" y="0"/>
                    <a:pt x="7409" y="208"/>
                    <a:pt x="6286" y="622"/>
                  </a:cubicBezTo>
                  <a:cubicBezTo>
                    <a:pt x="4041" y="1451"/>
                    <a:pt x="4041" y="2795"/>
                    <a:pt x="6286" y="3624"/>
                  </a:cubicBezTo>
                  <a:cubicBezTo>
                    <a:pt x="8532" y="4452"/>
                    <a:pt x="12173" y="4452"/>
                    <a:pt x="14419" y="3624"/>
                  </a:cubicBezTo>
                  <a:cubicBezTo>
                    <a:pt x="16664" y="2795"/>
                    <a:pt x="16664" y="1451"/>
                    <a:pt x="14419" y="622"/>
                  </a:cubicBezTo>
                  <a:cubicBezTo>
                    <a:pt x="13296" y="208"/>
                    <a:pt x="11825" y="0"/>
                    <a:pt x="10354" y="0"/>
                  </a:cubicBezTo>
                  <a:close/>
                  <a:moveTo>
                    <a:pt x="2751" y="4836"/>
                  </a:moveTo>
                  <a:cubicBezTo>
                    <a:pt x="1555" y="4836"/>
                    <a:pt x="550" y="5119"/>
                    <a:pt x="171" y="5512"/>
                  </a:cubicBezTo>
                  <a:cubicBezTo>
                    <a:pt x="65" y="5594"/>
                    <a:pt x="0" y="5685"/>
                    <a:pt x="0" y="5782"/>
                  </a:cubicBezTo>
                  <a:lnTo>
                    <a:pt x="0" y="5851"/>
                  </a:lnTo>
                  <a:lnTo>
                    <a:pt x="0" y="6917"/>
                  </a:lnTo>
                  <a:lnTo>
                    <a:pt x="0" y="12511"/>
                  </a:lnTo>
                  <a:cubicBezTo>
                    <a:pt x="0" y="12862"/>
                    <a:pt x="772" y="13147"/>
                    <a:pt x="1724" y="13147"/>
                  </a:cubicBezTo>
                  <a:cubicBezTo>
                    <a:pt x="2676" y="13147"/>
                    <a:pt x="3448" y="12862"/>
                    <a:pt x="3448" y="12511"/>
                  </a:cubicBezTo>
                  <a:lnTo>
                    <a:pt x="3448" y="8135"/>
                  </a:lnTo>
                  <a:cubicBezTo>
                    <a:pt x="3404" y="8102"/>
                    <a:pt x="3372" y="8066"/>
                    <a:pt x="3372" y="8026"/>
                  </a:cubicBezTo>
                  <a:lnTo>
                    <a:pt x="3372" y="7759"/>
                  </a:lnTo>
                  <a:cubicBezTo>
                    <a:pt x="3372" y="7619"/>
                    <a:pt x="3680" y="7507"/>
                    <a:pt x="4058" y="7507"/>
                  </a:cubicBezTo>
                  <a:lnTo>
                    <a:pt x="4094" y="7507"/>
                  </a:lnTo>
                  <a:cubicBezTo>
                    <a:pt x="4472" y="7507"/>
                    <a:pt x="4777" y="7619"/>
                    <a:pt x="4777" y="7759"/>
                  </a:cubicBezTo>
                  <a:lnTo>
                    <a:pt x="4777" y="8026"/>
                  </a:lnTo>
                  <a:cubicBezTo>
                    <a:pt x="4777" y="8031"/>
                    <a:pt x="4770" y="8035"/>
                    <a:pt x="4770" y="8039"/>
                  </a:cubicBezTo>
                  <a:lnTo>
                    <a:pt x="4770" y="20650"/>
                  </a:lnTo>
                  <a:cubicBezTo>
                    <a:pt x="4770" y="21175"/>
                    <a:pt x="5922" y="21600"/>
                    <a:pt x="7345" y="21600"/>
                  </a:cubicBezTo>
                  <a:cubicBezTo>
                    <a:pt x="8767" y="21600"/>
                    <a:pt x="9920" y="21175"/>
                    <a:pt x="9920" y="20650"/>
                  </a:cubicBezTo>
                  <a:lnTo>
                    <a:pt x="9920" y="13164"/>
                  </a:lnTo>
                  <a:lnTo>
                    <a:pt x="11614" y="13164"/>
                  </a:lnTo>
                  <a:lnTo>
                    <a:pt x="11614" y="20650"/>
                  </a:lnTo>
                  <a:cubicBezTo>
                    <a:pt x="11614" y="21175"/>
                    <a:pt x="12767" y="21600"/>
                    <a:pt x="14189" y="21600"/>
                  </a:cubicBezTo>
                  <a:cubicBezTo>
                    <a:pt x="15612" y="21600"/>
                    <a:pt x="16765" y="21175"/>
                    <a:pt x="16765" y="20650"/>
                  </a:cubicBezTo>
                  <a:lnTo>
                    <a:pt x="16765" y="7932"/>
                  </a:lnTo>
                  <a:lnTo>
                    <a:pt x="16782" y="7932"/>
                  </a:lnTo>
                  <a:lnTo>
                    <a:pt x="16782" y="7759"/>
                  </a:lnTo>
                  <a:cubicBezTo>
                    <a:pt x="16782" y="7619"/>
                    <a:pt x="17089" y="7507"/>
                    <a:pt x="17467" y="7507"/>
                  </a:cubicBezTo>
                  <a:lnTo>
                    <a:pt x="17503" y="7507"/>
                  </a:lnTo>
                  <a:cubicBezTo>
                    <a:pt x="17881" y="7507"/>
                    <a:pt x="18186" y="7619"/>
                    <a:pt x="18186" y="7759"/>
                  </a:cubicBezTo>
                  <a:lnTo>
                    <a:pt x="18186" y="8026"/>
                  </a:lnTo>
                  <a:cubicBezTo>
                    <a:pt x="18186" y="8048"/>
                    <a:pt x="18166" y="8068"/>
                    <a:pt x="18152" y="8088"/>
                  </a:cubicBezTo>
                  <a:lnTo>
                    <a:pt x="18152" y="12511"/>
                  </a:lnTo>
                  <a:cubicBezTo>
                    <a:pt x="18152" y="12862"/>
                    <a:pt x="18924" y="13147"/>
                    <a:pt x="19876" y="13147"/>
                  </a:cubicBezTo>
                  <a:cubicBezTo>
                    <a:pt x="20828" y="13147"/>
                    <a:pt x="21600" y="12862"/>
                    <a:pt x="21600" y="12511"/>
                  </a:cubicBezTo>
                  <a:lnTo>
                    <a:pt x="21600" y="6917"/>
                  </a:lnTo>
                  <a:lnTo>
                    <a:pt x="21600" y="5851"/>
                  </a:lnTo>
                  <a:lnTo>
                    <a:pt x="21600" y="5782"/>
                  </a:lnTo>
                  <a:cubicBezTo>
                    <a:pt x="21600" y="5685"/>
                    <a:pt x="21535" y="5594"/>
                    <a:pt x="21429" y="5512"/>
                  </a:cubicBezTo>
                  <a:cubicBezTo>
                    <a:pt x="21050" y="5119"/>
                    <a:pt x="20045" y="4836"/>
                    <a:pt x="18849" y="4836"/>
                  </a:cubicBezTo>
                  <a:lnTo>
                    <a:pt x="2751" y="4836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77" name="Shape 16268"/>
            <p:cNvSpPr/>
            <p:nvPr/>
          </p:nvSpPr>
          <p:spPr>
            <a:xfrm rot="10594">
              <a:off x="487996" y="2053"/>
              <a:ext cx="1335101" cy="975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spcBef>
                  <a:spcPts val="225"/>
                </a:spcBef>
                <a:defRPr sz="1800"/>
              </a:pPr>
              <a:r>
                <a:rPr sz="1465" dirty="0">
                  <a:solidFill>
                    <a:schemeClr val="accent4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75%</a:t>
              </a:r>
            </a:p>
            <a:p>
              <a:pPr algn="l">
                <a:spcBef>
                  <a:spcPts val="225"/>
                </a:spcBef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Male User</a:t>
              </a:r>
            </a:p>
          </p:txBody>
        </p:sp>
      </p:grpSp>
      <p:grpSp>
        <p:nvGrpSpPr>
          <p:cNvPr id="78" name="Group 16272"/>
          <p:cNvGrpSpPr/>
          <p:nvPr/>
        </p:nvGrpSpPr>
        <p:grpSpPr>
          <a:xfrm>
            <a:off x="2479393" y="4694677"/>
            <a:ext cx="1118184" cy="430805"/>
            <a:chOff x="0" y="2493"/>
            <a:chExt cx="2236365" cy="861610"/>
          </a:xfrm>
        </p:grpSpPr>
        <p:sp>
          <p:nvSpPr>
            <p:cNvPr id="79" name="Shape 16270"/>
            <p:cNvSpPr/>
            <p:nvPr/>
          </p:nvSpPr>
          <p:spPr>
            <a:xfrm>
              <a:off x="0" y="49991"/>
              <a:ext cx="351794" cy="766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extrusionOk="0">
                  <a:moveTo>
                    <a:pt x="10734" y="0"/>
                  </a:moveTo>
                  <a:cubicBezTo>
                    <a:pt x="9684" y="0"/>
                    <a:pt x="8634" y="185"/>
                    <a:pt x="7832" y="555"/>
                  </a:cubicBezTo>
                  <a:cubicBezTo>
                    <a:pt x="6229" y="1295"/>
                    <a:pt x="6229" y="2496"/>
                    <a:pt x="7832" y="3236"/>
                  </a:cubicBezTo>
                  <a:cubicBezTo>
                    <a:pt x="9436" y="3976"/>
                    <a:pt x="12036" y="3976"/>
                    <a:pt x="13639" y="3236"/>
                  </a:cubicBezTo>
                  <a:cubicBezTo>
                    <a:pt x="15242" y="2496"/>
                    <a:pt x="15242" y="1295"/>
                    <a:pt x="13639" y="555"/>
                  </a:cubicBezTo>
                  <a:cubicBezTo>
                    <a:pt x="12837" y="185"/>
                    <a:pt x="11785" y="0"/>
                    <a:pt x="10734" y="0"/>
                  </a:cubicBezTo>
                  <a:close/>
                  <a:moveTo>
                    <a:pt x="7608" y="4230"/>
                  </a:moveTo>
                  <a:lnTo>
                    <a:pt x="6386" y="4267"/>
                  </a:lnTo>
                  <a:lnTo>
                    <a:pt x="5619" y="4372"/>
                  </a:lnTo>
                  <a:lnTo>
                    <a:pt x="5102" y="4531"/>
                  </a:lnTo>
                  <a:lnTo>
                    <a:pt x="4585" y="4821"/>
                  </a:lnTo>
                  <a:lnTo>
                    <a:pt x="3961" y="5339"/>
                  </a:lnTo>
                  <a:lnTo>
                    <a:pt x="3263" y="6205"/>
                  </a:lnTo>
                  <a:lnTo>
                    <a:pt x="221" y="10804"/>
                  </a:lnTo>
                  <a:cubicBezTo>
                    <a:pt x="11" y="10970"/>
                    <a:pt x="-52" y="11166"/>
                    <a:pt x="43" y="11353"/>
                  </a:cubicBezTo>
                  <a:cubicBezTo>
                    <a:pt x="155" y="11572"/>
                    <a:pt x="474" y="11757"/>
                    <a:pt x="910" y="11857"/>
                  </a:cubicBezTo>
                  <a:cubicBezTo>
                    <a:pt x="1095" y="11848"/>
                    <a:pt x="1275" y="11829"/>
                    <a:pt x="1449" y="11799"/>
                  </a:cubicBezTo>
                  <a:cubicBezTo>
                    <a:pt x="2214" y="11670"/>
                    <a:pt x="2778" y="11366"/>
                    <a:pt x="2939" y="10998"/>
                  </a:cubicBezTo>
                  <a:lnTo>
                    <a:pt x="5339" y="7729"/>
                  </a:lnTo>
                  <a:cubicBezTo>
                    <a:pt x="5412" y="7601"/>
                    <a:pt x="5533" y="7478"/>
                    <a:pt x="5697" y="7369"/>
                  </a:cubicBezTo>
                  <a:cubicBezTo>
                    <a:pt x="5977" y="7184"/>
                    <a:pt x="6372" y="7041"/>
                    <a:pt x="6829" y="6959"/>
                  </a:cubicBezTo>
                  <a:lnTo>
                    <a:pt x="7184" y="7246"/>
                  </a:lnTo>
                  <a:lnTo>
                    <a:pt x="5258" y="11244"/>
                  </a:lnTo>
                  <a:lnTo>
                    <a:pt x="1985" y="14779"/>
                  </a:lnTo>
                  <a:lnTo>
                    <a:pt x="6651" y="14779"/>
                  </a:lnTo>
                  <a:lnTo>
                    <a:pt x="6651" y="20894"/>
                  </a:lnTo>
                  <a:cubicBezTo>
                    <a:pt x="6651" y="21284"/>
                    <a:pt x="7338" y="21600"/>
                    <a:pt x="8185" y="21600"/>
                  </a:cubicBezTo>
                  <a:cubicBezTo>
                    <a:pt x="9031" y="21600"/>
                    <a:pt x="9718" y="21284"/>
                    <a:pt x="9718" y="20894"/>
                  </a:cubicBezTo>
                  <a:lnTo>
                    <a:pt x="9718" y="14779"/>
                  </a:lnTo>
                  <a:lnTo>
                    <a:pt x="11809" y="14779"/>
                  </a:lnTo>
                  <a:lnTo>
                    <a:pt x="11809" y="20894"/>
                  </a:lnTo>
                  <a:cubicBezTo>
                    <a:pt x="11810" y="21284"/>
                    <a:pt x="12496" y="21600"/>
                    <a:pt x="13343" y="21600"/>
                  </a:cubicBezTo>
                  <a:cubicBezTo>
                    <a:pt x="14190" y="21600"/>
                    <a:pt x="14876" y="21284"/>
                    <a:pt x="14876" y="20894"/>
                  </a:cubicBezTo>
                  <a:lnTo>
                    <a:pt x="14876" y="14779"/>
                  </a:lnTo>
                  <a:lnTo>
                    <a:pt x="15148" y="14779"/>
                  </a:lnTo>
                  <a:lnTo>
                    <a:pt x="19891" y="14779"/>
                  </a:lnTo>
                  <a:lnTo>
                    <a:pt x="18635" y="13649"/>
                  </a:lnTo>
                  <a:cubicBezTo>
                    <a:pt x="18510" y="13553"/>
                    <a:pt x="18387" y="13457"/>
                    <a:pt x="18268" y="13359"/>
                  </a:cubicBezTo>
                  <a:cubicBezTo>
                    <a:pt x="16031" y="11534"/>
                    <a:pt x="14874" y="9469"/>
                    <a:pt x="14911" y="7372"/>
                  </a:cubicBezTo>
                  <a:lnTo>
                    <a:pt x="14742" y="7027"/>
                  </a:lnTo>
                  <a:lnTo>
                    <a:pt x="14880" y="6936"/>
                  </a:lnTo>
                  <a:lnTo>
                    <a:pt x="15385" y="7028"/>
                  </a:lnTo>
                  <a:lnTo>
                    <a:pt x="15755" y="7230"/>
                  </a:lnTo>
                  <a:lnTo>
                    <a:pt x="16076" y="7667"/>
                  </a:lnTo>
                  <a:cubicBezTo>
                    <a:pt x="16615" y="8406"/>
                    <a:pt x="17179" y="9141"/>
                    <a:pt x="17766" y="9873"/>
                  </a:cubicBezTo>
                  <a:cubicBezTo>
                    <a:pt x="18209" y="10424"/>
                    <a:pt x="18664" y="10975"/>
                    <a:pt x="19134" y="11522"/>
                  </a:cubicBezTo>
                  <a:cubicBezTo>
                    <a:pt x="19339" y="11680"/>
                    <a:pt x="19704" y="11781"/>
                    <a:pt x="20103" y="11789"/>
                  </a:cubicBezTo>
                  <a:cubicBezTo>
                    <a:pt x="20905" y="11806"/>
                    <a:pt x="21548" y="11488"/>
                    <a:pt x="21456" y="11120"/>
                  </a:cubicBezTo>
                  <a:lnTo>
                    <a:pt x="21331" y="10834"/>
                  </a:lnTo>
                  <a:lnTo>
                    <a:pt x="18723" y="6751"/>
                  </a:lnTo>
                  <a:lnTo>
                    <a:pt x="17878" y="5695"/>
                  </a:lnTo>
                  <a:lnTo>
                    <a:pt x="17027" y="4880"/>
                  </a:lnTo>
                  <a:lnTo>
                    <a:pt x="16497" y="4601"/>
                  </a:lnTo>
                  <a:lnTo>
                    <a:pt x="15883" y="4357"/>
                  </a:lnTo>
                  <a:lnTo>
                    <a:pt x="15347" y="4266"/>
                  </a:lnTo>
                  <a:lnTo>
                    <a:pt x="14400" y="4230"/>
                  </a:lnTo>
                  <a:lnTo>
                    <a:pt x="7608" y="423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80" name="Shape 16271"/>
            <p:cNvSpPr/>
            <p:nvPr/>
          </p:nvSpPr>
          <p:spPr>
            <a:xfrm rot="10594">
              <a:off x="617447" y="2493"/>
              <a:ext cx="1618918" cy="861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spcBef>
                  <a:spcPts val="225"/>
                </a:spcBef>
                <a:defRPr sz="1800"/>
              </a:pPr>
              <a:r>
                <a:rPr sz="1465" dirty="0">
                  <a:solidFill>
                    <a:schemeClr val="accent6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25%</a:t>
              </a:r>
            </a:p>
            <a:p>
              <a:pPr algn="l">
                <a:spcBef>
                  <a:spcPts val="225"/>
                </a:spcBef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Female User</a:t>
              </a:r>
            </a:p>
          </p:txBody>
        </p:sp>
      </p:grpSp>
      <p:sp>
        <p:nvSpPr>
          <p:cNvPr id="81" name="Shape 16273"/>
          <p:cNvSpPr/>
          <p:nvPr/>
        </p:nvSpPr>
        <p:spPr>
          <a:xfrm>
            <a:off x="2145407" y="4679228"/>
            <a:ext cx="30795" cy="406120"/>
          </a:xfrm>
          <a:prstGeom prst="rect">
            <a:avLst/>
          </a:prstGeom>
          <a:solidFill>
            <a:srgbClr val="C3C7C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9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00"/>
                                        <p:tgtEl>
                                          <p:spTgt spid="1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16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6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6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6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5" grpId="1" bldLvl="0" animBg="1" advAuto="0"/>
      <p:bldP spid="16716" grpId="2" bldLvl="0" animBg="1" advAuto="0"/>
      <p:bldP spid="58" grpId="0" animBg="1" advAuto="0"/>
      <p:bldP spid="59" grpId="0" bldLvl="0" animBg="1" advAuto="0"/>
      <p:bldP spid="60" grpId="0" animBg="1" advAuto="0"/>
      <p:bldP spid="61" grpId="0" animBg="1" advAuto="0"/>
      <p:bldP spid="62" grpId="0" bldLvl="0" animBg="1" advAuto="0"/>
      <p:bldP spid="63" grpId="0" animBg="1" advAuto="0"/>
      <p:bldP spid="64" grpId="0" animBg="1" advAuto="0"/>
      <p:bldP spid="65" grpId="0" bldLvl="0" animBg="1" advAuto="0"/>
      <p:bldP spid="66" grpId="0" animBg="1" advAuto="0"/>
      <p:bldP spid="67" grpId="0" animBg="1" advAuto="0"/>
      <p:bldP spid="68" grpId="0" bldLvl="0" animBg="1" advAuto="0"/>
      <p:bldP spid="69" grpId="0" animBg="1" advAuto="0"/>
      <p:bldP spid="70" grpId="0" bldLvl="0" animBg="1" advAuto="0"/>
      <p:bldP spid="75" grpId="0" bldLvl="0" animBg="1" advAuto="0"/>
      <p:bldP spid="78" grpId="0" bldLvl="0" animBg="1" advAuto="0"/>
      <p:bldP spid="81" grpId="0" bldLvl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7" name="Group 16397"/>
          <p:cNvGrpSpPr/>
          <p:nvPr/>
        </p:nvGrpSpPr>
        <p:grpSpPr>
          <a:xfrm>
            <a:off x="-1162663" y="4326281"/>
            <a:ext cx="14776388" cy="3354476"/>
            <a:chOff x="0" y="0"/>
            <a:chExt cx="29552774" cy="6708951"/>
          </a:xfrm>
        </p:grpSpPr>
        <p:sp>
          <p:nvSpPr>
            <p:cNvPr id="16395" name="Shape 16395"/>
            <p:cNvSpPr/>
            <p:nvPr/>
          </p:nvSpPr>
          <p:spPr>
            <a:xfrm>
              <a:off x="-1" y="0"/>
              <a:ext cx="28301853" cy="6351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7" h="18374" extrusionOk="0">
                  <a:moveTo>
                    <a:pt x="1610" y="1918"/>
                  </a:moveTo>
                  <a:cubicBezTo>
                    <a:pt x="1886" y="10612"/>
                    <a:pt x="6851" y="17806"/>
                    <a:pt x="8951" y="9498"/>
                  </a:cubicBezTo>
                  <a:cubicBezTo>
                    <a:pt x="11051" y="1190"/>
                    <a:pt x="13974" y="14836"/>
                    <a:pt x="16006" y="11260"/>
                  </a:cubicBezTo>
                  <a:cubicBezTo>
                    <a:pt x="18038" y="7683"/>
                    <a:pt x="19769" y="19425"/>
                    <a:pt x="20612" y="9491"/>
                  </a:cubicBezTo>
                  <a:cubicBezTo>
                    <a:pt x="21456" y="-444"/>
                    <a:pt x="20612" y="18131"/>
                    <a:pt x="20612" y="18131"/>
                  </a:cubicBezTo>
                  <a:cubicBezTo>
                    <a:pt x="20612" y="18131"/>
                    <a:pt x="-144" y="18678"/>
                    <a:pt x="1" y="18131"/>
                  </a:cubicBezTo>
                  <a:cubicBezTo>
                    <a:pt x="147" y="17584"/>
                    <a:pt x="1" y="1554"/>
                    <a:pt x="1" y="1554"/>
                  </a:cubicBezTo>
                  <a:cubicBezTo>
                    <a:pt x="1" y="1554"/>
                    <a:pt x="1697" y="-2175"/>
                    <a:pt x="1610" y="1918"/>
                  </a:cubicBezTo>
                  <a:close/>
                </a:path>
              </a:pathLst>
            </a:custGeom>
            <a:solidFill>
              <a:srgbClr val="C3C7CC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C3C7CC"/>
                  </a:solidFill>
                </a:defRPr>
              </a:pPr>
              <a:endParaRPr sz="4265"/>
            </a:p>
          </p:txBody>
        </p:sp>
        <p:sp>
          <p:nvSpPr>
            <p:cNvPr id="16396" name="Shape 16396"/>
            <p:cNvSpPr/>
            <p:nvPr/>
          </p:nvSpPr>
          <p:spPr>
            <a:xfrm>
              <a:off x="1250923" y="357406"/>
              <a:ext cx="28301852" cy="6351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7" h="18374" extrusionOk="0">
                  <a:moveTo>
                    <a:pt x="1610" y="1918"/>
                  </a:moveTo>
                  <a:cubicBezTo>
                    <a:pt x="1886" y="10612"/>
                    <a:pt x="6851" y="17806"/>
                    <a:pt x="8951" y="9498"/>
                  </a:cubicBezTo>
                  <a:cubicBezTo>
                    <a:pt x="11051" y="1190"/>
                    <a:pt x="13974" y="14836"/>
                    <a:pt x="16006" y="11260"/>
                  </a:cubicBezTo>
                  <a:cubicBezTo>
                    <a:pt x="18038" y="7683"/>
                    <a:pt x="19769" y="19425"/>
                    <a:pt x="20612" y="9491"/>
                  </a:cubicBezTo>
                  <a:cubicBezTo>
                    <a:pt x="21456" y="-444"/>
                    <a:pt x="20612" y="18131"/>
                    <a:pt x="20612" y="18131"/>
                  </a:cubicBezTo>
                  <a:cubicBezTo>
                    <a:pt x="20612" y="18131"/>
                    <a:pt x="-144" y="18678"/>
                    <a:pt x="1" y="18131"/>
                  </a:cubicBezTo>
                  <a:cubicBezTo>
                    <a:pt x="147" y="17584"/>
                    <a:pt x="1" y="1554"/>
                    <a:pt x="1" y="1554"/>
                  </a:cubicBezTo>
                  <a:cubicBezTo>
                    <a:pt x="1" y="1554"/>
                    <a:pt x="1697" y="-2175"/>
                    <a:pt x="1610" y="1918"/>
                  </a:cubicBezTo>
                  <a:close/>
                </a:path>
              </a:pathLst>
            </a:custGeom>
            <a:solidFill>
              <a:srgbClr val="C3C7CC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C3C7CC"/>
                  </a:solidFill>
                </a:defRPr>
              </a:pPr>
              <a:endParaRPr sz="4265"/>
            </a:p>
          </p:txBody>
        </p:sp>
      </p:grpSp>
      <p:sp>
        <p:nvSpPr>
          <p:cNvPr id="16398" name="Shape 16398"/>
          <p:cNvSpPr/>
          <p:nvPr/>
        </p:nvSpPr>
        <p:spPr>
          <a:xfrm>
            <a:off x="5555637" y="2534048"/>
            <a:ext cx="1575941" cy="3457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07" y="0"/>
                </a:moveTo>
                <a:cubicBezTo>
                  <a:pt x="10007" y="0"/>
                  <a:pt x="8020" y="1919"/>
                  <a:pt x="8757" y="3415"/>
                </a:cubicBezTo>
                <a:cubicBezTo>
                  <a:pt x="8488" y="3421"/>
                  <a:pt x="8173" y="3412"/>
                  <a:pt x="7808" y="3389"/>
                </a:cubicBezTo>
                <a:cubicBezTo>
                  <a:pt x="7310" y="3304"/>
                  <a:pt x="6812" y="3253"/>
                  <a:pt x="6345" y="3236"/>
                </a:cubicBezTo>
                <a:cubicBezTo>
                  <a:pt x="4280" y="2938"/>
                  <a:pt x="1700" y="2254"/>
                  <a:pt x="0" y="979"/>
                </a:cubicBezTo>
                <a:cubicBezTo>
                  <a:pt x="1245" y="2814"/>
                  <a:pt x="2884" y="3321"/>
                  <a:pt x="4790" y="3487"/>
                </a:cubicBezTo>
                <a:cubicBezTo>
                  <a:pt x="5641" y="3589"/>
                  <a:pt x="6551" y="3699"/>
                  <a:pt x="8460" y="3928"/>
                </a:cubicBezTo>
                <a:cubicBezTo>
                  <a:pt x="15822" y="5117"/>
                  <a:pt x="14737" y="9415"/>
                  <a:pt x="13469" y="10739"/>
                </a:cubicBezTo>
                <a:cubicBezTo>
                  <a:pt x="12205" y="11441"/>
                  <a:pt x="10979" y="12360"/>
                  <a:pt x="11021" y="12968"/>
                </a:cubicBezTo>
                <a:cubicBezTo>
                  <a:pt x="9875" y="12352"/>
                  <a:pt x="6796" y="11322"/>
                  <a:pt x="7327" y="9393"/>
                </a:cubicBezTo>
                <a:cubicBezTo>
                  <a:pt x="6809" y="10129"/>
                  <a:pt x="6972" y="11240"/>
                  <a:pt x="7871" y="11750"/>
                </a:cubicBezTo>
                <a:cubicBezTo>
                  <a:pt x="6860" y="11592"/>
                  <a:pt x="3959" y="11284"/>
                  <a:pt x="673" y="9318"/>
                </a:cubicBezTo>
                <a:cubicBezTo>
                  <a:pt x="1230" y="10236"/>
                  <a:pt x="6147" y="12122"/>
                  <a:pt x="7895" y="12403"/>
                </a:cubicBezTo>
                <a:cubicBezTo>
                  <a:pt x="9643" y="12684"/>
                  <a:pt x="10735" y="14340"/>
                  <a:pt x="10635" y="15454"/>
                </a:cubicBezTo>
                <a:cubicBezTo>
                  <a:pt x="10536" y="16567"/>
                  <a:pt x="10483" y="19083"/>
                  <a:pt x="10483" y="19083"/>
                </a:cubicBezTo>
                <a:cubicBezTo>
                  <a:pt x="10013" y="19522"/>
                  <a:pt x="9262" y="19998"/>
                  <a:pt x="6869" y="20099"/>
                </a:cubicBezTo>
                <a:cubicBezTo>
                  <a:pt x="8903" y="20055"/>
                  <a:pt x="9846" y="19916"/>
                  <a:pt x="9846" y="19916"/>
                </a:cubicBezTo>
                <a:cubicBezTo>
                  <a:pt x="7410" y="20642"/>
                  <a:pt x="4105" y="21372"/>
                  <a:pt x="4105" y="21372"/>
                </a:cubicBezTo>
                <a:cubicBezTo>
                  <a:pt x="4105" y="21372"/>
                  <a:pt x="8349" y="20760"/>
                  <a:pt x="9738" y="20510"/>
                </a:cubicBezTo>
                <a:cubicBezTo>
                  <a:pt x="11127" y="20261"/>
                  <a:pt x="13039" y="19358"/>
                  <a:pt x="16317" y="21600"/>
                </a:cubicBezTo>
                <a:cubicBezTo>
                  <a:pt x="15835" y="20693"/>
                  <a:pt x="16089" y="20846"/>
                  <a:pt x="16089" y="20846"/>
                </a:cubicBezTo>
                <a:cubicBezTo>
                  <a:pt x="16089" y="20846"/>
                  <a:pt x="18805" y="21319"/>
                  <a:pt x="21035" y="21134"/>
                </a:cubicBezTo>
                <a:cubicBezTo>
                  <a:pt x="19199" y="20880"/>
                  <a:pt x="14017" y="20446"/>
                  <a:pt x="13457" y="18984"/>
                </a:cubicBezTo>
                <a:cubicBezTo>
                  <a:pt x="13207" y="13039"/>
                  <a:pt x="13292" y="12698"/>
                  <a:pt x="13292" y="12698"/>
                </a:cubicBezTo>
                <a:cubicBezTo>
                  <a:pt x="14340" y="12127"/>
                  <a:pt x="17220" y="11320"/>
                  <a:pt x="19431" y="11288"/>
                </a:cubicBezTo>
                <a:cubicBezTo>
                  <a:pt x="17549" y="11320"/>
                  <a:pt x="14860" y="11535"/>
                  <a:pt x="13855" y="12096"/>
                </a:cubicBezTo>
                <a:cubicBezTo>
                  <a:pt x="14522" y="11387"/>
                  <a:pt x="16184" y="9021"/>
                  <a:pt x="21600" y="8516"/>
                </a:cubicBezTo>
                <a:cubicBezTo>
                  <a:pt x="19240" y="8633"/>
                  <a:pt x="17058" y="9236"/>
                  <a:pt x="16676" y="9517"/>
                </a:cubicBezTo>
                <a:cubicBezTo>
                  <a:pt x="18770" y="7747"/>
                  <a:pt x="18826" y="6664"/>
                  <a:pt x="18402" y="6022"/>
                </a:cubicBezTo>
                <a:cubicBezTo>
                  <a:pt x="18767" y="6794"/>
                  <a:pt x="16755" y="9333"/>
                  <a:pt x="15267" y="9901"/>
                </a:cubicBezTo>
                <a:cubicBezTo>
                  <a:pt x="17963" y="7234"/>
                  <a:pt x="13101" y="4850"/>
                  <a:pt x="10743" y="3994"/>
                </a:cubicBezTo>
                <a:cubicBezTo>
                  <a:pt x="8272" y="3098"/>
                  <a:pt x="9963" y="1207"/>
                  <a:pt x="10007" y="0"/>
                </a:cubicBezTo>
                <a:close/>
              </a:path>
            </a:pathLst>
          </a:custGeom>
          <a:solidFill>
            <a:srgbClr val="212935"/>
          </a:solidFill>
          <a:ln w="12700">
            <a:miter lim="400000"/>
          </a:ln>
          <a:effectLst>
            <a:outerShdw blurRad="431800" rotWithShape="0">
              <a:srgbClr val="000000"/>
            </a:outerShdw>
          </a:effectLst>
        </p:spPr>
        <p:txBody>
          <a:bodyPr lIns="0" tIns="0" rIns="0" bIns="0" anchor="ctr"/>
          <a:lstStyle/>
          <a:p>
            <a:pPr lvl="0">
              <a:defRPr sz="3200"/>
            </a:pPr>
            <a:endParaRPr sz="4265"/>
          </a:p>
        </p:txBody>
      </p:sp>
      <p:grpSp>
        <p:nvGrpSpPr>
          <p:cNvPr id="16432" name="Group 16432"/>
          <p:cNvGrpSpPr/>
          <p:nvPr/>
        </p:nvGrpSpPr>
        <p:grpSpPr>
          <a:xfrm>
            <a:off x="4353677" y="1662333"/>
            <a:ext cx="3967247" cy="3204007"/>
            <a:chOff x="0" y="0"/>
            <a:chExt cx="7934490" cy="6408011"/>
          </a:xfrm>
        </p:grpSpPr>
        <p:sp>
          <p:nvSpPr>
            <p:cNvPr id="16399" name="Shape 16399"/>
            <p:cNvSpPr/>
            <p:nvPr/>
          </p:nvSpPr>
          <p:spPr>
            <a:xfrm>
              <a:off x="4309583" y="4377821"/>
              <a:ext cx="1996876" cy="1996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06" y="0"/>
                  </a:moveTo>
                  <a:lnTo>
                    <a:pt x="9951" y="36"/>
                  </a:lnTo>
                  <a:lnTo>
                    <a:pt x="9493" y="72"/>
                  </a:lnTo>
                  <a:lnTo>
                    <a:pt x="9327" y="1146"/>
                  </a:lnTo>
                  <a:cubicBezTo>
                    <a:pt x="8845" y="1221"/>
                    <a:pt x="8362" y="1333"/>
                    <a:pt x="7883" y="1484"/>
                  </a:cubicBezTo>
                  <a:cubicBezTo>
                    <a:pt x="7876" y="1486"/>
                    <a:pt x="7871" y="1488"/>
                    <a:pt x="7864" y="1490"/>
                  </a:cubicBezTo>
                  <a:lnTo>
                    <a:pt x="7234" y="603"/>
                  </a:lnTo>
                  <a:lnTo>
                    <a:pt x="6809" y="772"/>
                  </a:lnTo>
                  <a:lnTo>
                    <a:pt x="6384" y="941"/>
                  </a:lnTo>
                  <a:lnTo>
                    <a:pt x="6541" y="2014"/>
                  </a:lnTo>
                  <a:cubicBezTo>
                    <a:pt x="6084" y="2235"/>
                    <a:pt x="5652" y="2489"/>
                    <a:pt x="5244" y="2771"/>
                  </a:cubicBezTo>
                  <a:lnTo>
                    <a:pt x="4382" y="2111"/>
                  </a:lnTo>
                  <a:lnTo>
                    <a:pt x="4026" y="2397"/>
                  </a:lnTo>
                  <a:lnTo>
                    <a:pt x="3670" y="2684"/>
                  </a:lnTo>
                  <a:lnTo>
                    <a:pt x="4137" y="3664"/>
                  </a:lnTo>
                  <a:cubicBezTo>
                    <a:pt x="3769" y="4008"/>
                    <a:pt x="3429" y="4378"/>
                    <a:pt x="3121" y="4771"/>
                  </a:cubicBezTo>
                  <a:lnTo>
                    <a:pt x="2102" y="4391"/>
                  </a:lnTo>
                  <a:lnTo>
                    <a:pt x="1845" y="4767"/>
                  </a:lnTo>
                  <a:lnTo>
                    <a:pt x="1589" y="5147"/>
                  </a:lnTo>
                  <a:lnTo>
                    <a:pt x="2328" y="5950"/>
                  </a:lnTo>
                  <a:cubicBezTo>
                    <a:pt x="2079" y="6384"/>
                    <a:pt x="1863" y="6836"/>
                    <a:pt x="1683" y="7304"/>
                  </a:cubicBezTo>
                  <a:lnTo>
                    <a:pt x="594" y="7240"/>
                  </a:lnTo>
                  <a:lnTo>
                    <a:pt x="464" y="7677"/>
                  </a:lnTo>
                  <a:lnTo>
                    <a:pt x="332" y="8115"/>
                  </a:lnTo>
                  <a:lnTo>
                    <a:pt x="1273" y="8661"/>
                  </a:lnTo>
                  <a:cubicBezTo>
                    <a:pt x="1163" y="9147"/>
                    <a:pt x="1089" y="9645"/>
                    <a:pt x="1055" y="10147"/>
                  </a:cubicBezTo>
                  <a:lnTo>
                    <a:pt x="0" y="10406"/>
                  </a:lnTo>
                  <a:lnTo>
                    <a:pt x="0" y="10862"/>
                  </a:lnTo>
                  <a:lnTo>
                    <a:pt x="3" y="11317"/>
                  </a:lnTo>
                  <a:lnTo>
                    <a:pt x="1064" y="11564"/>
                  </a:lnTo>
                  <a:cubicBezTo>
                    <a:pt x="1104" y="12057"/>
                    <a:pt x="1182" y="12551"/>
                    <a:pt x="1300" y="13045"/>
                  </a:cubicBezTo>
                  <a:lnTo>
                    <a:pt x="365" y="13606"/>
                  </a:lnTo>
                  <a:lnTo>
                    <a:pt x="501" y="14040"/>
                  </a:lnTo>
                  <a:lnTo>
                    <a:pt x="639" y="14477"/>
                  </a:lnTo>
                  <a:lnTo>
                    <a:pt x="1725" y="14399"/>
                  </a:lnTo>
                  <a:cubicBezTo>
                    <a:pt x="1912" y="14871"/>
                    <a:pt x="2134" y="15324"/>
                    <a:pt x="2385" y="15750"/>
                  </a:cubicBezTo>
                  <a:lnTo>
                    <a:pt x="1659" y="16558"/>
                  </a:lnTo>
                  <a:lnTo>
                    <a:pt x="1918" y="16932"/>
                  </a:lnTo>
                  <a:lnTo>
                    <a:pt x="2177" y="17309"/>
                  </a:lnTo>
                  <a:lnTo>
                    <a:pt x="3193" y="16917"/>
                  </a:lnTo>
                  <a:cubicBezTo>
                    <a:pt x="3510" y="17309"/>
                    <a:pt x="3853" y="17673"/>
                    <a:pt x="4222" y="18009"/>
                  </a:cubicBezTo>
                  <a:lnTo>
                    <a:pt x="3766" y="18995"/>
                  </a:lnTo>
                  <a:lnTo>
                    <a:pt x="4125" y="19278"/>
                  </a:lnTo>
                  <a:lnTo>
                    <a:pt x="4487" y="19562"/>
                  </a:lnTo>
                  <a:lnTo>
                    <a:pt x="5340" y="18886"/>
                  </a:lnTo>
                  <a:cubicBezTo>
                    <a:pt x="5756" y="19166"/>
                    <a:pt x="6193" y="19414"/>
                    <a:pt x="6646" y="19628"/>
                  </a:cubicBezTo>
                  <a:lnTo>
                    <a:pt x="6501" y="20707"/>
                  </a:lnTo>
                  <a:lnTo>
                    <a:pt x="6930" y="20870"/>
                  </a:lnTo>
                  <a:lnTo>
                    <a:pt x="7358" y="21036"/>
                  </a:lnTo>
                  <a:lnTo>
                    <a:pt x="7976" y="20141"/>
                  </a:lnTo>
                  <a:cubicBezTo>
                    <a:pt x="8454" y="20286"/>
                    <a:pt x="8943" y="20395"/>
                    <a:pt x="9442" y="20466"/>
                  </a:cubicBezTo>
                  <a:lnTo>
                    <a:pt x="9622" y="21537"/>
                  </a:lnTo>
                  <a:lnTo>
                    <a:pt x="10078" y="21570"/>
                  </a:lnTo>
                  <a:lnTo>
                    <a:pt x="10536" y="21600"/>
                  </a:lnTo>
                  <a:lnTo>
                    <a:pt x="10862" y="20566"/>
                  </a:lnTo>
                  <a:cubicBezTo>
                    <a:pt x="11359" y="20564"/>
                    <a:pt x="11859" y="20522"/>
                    <a:pt x="12361" y="20442"/>
                  </a:cubicBezTo>
                  <a:lnTo>
                    <a:pt x="12849" y="21413"/>
                  </a:lnTo>
                  <a:lnTo>
                    <a:pt x="13295" y="21307"/>
                  </a:lnTo>
                  <a:lnTo>
                    <a:pt x="13739" y="21205"/>
                  </a:lnTo>
                  <a:lnTo>
                    <a:pt x="13745" y="20116"/>
                  </a:lnTo>
                  <a:cubicBezTo>
                    <a:pt x="13751" y="20114"/>
                    <a:pt x="13756" y="20112"/>
                    <a:pt x="13763" y="20110"/>
                  </a:cubicBezTo>
                  <a:cubicBezTo>
                    <a:pt x="14242" y="19960"/>
                    <a:pt x="14703" y="19776"/>
                    <a:pt x="15141" y="19562"/>
                  </a:cubicBezTo>
                  <a:lnTo>
                    <a:pt x="15895" y="20346"/>
                  </a:lnTo>
                  <a:lnTo>
                    <a:pt x="16290" y="20116"/>
                  </a:lnTo>
                  <a:lnTo>
                    <a:pt x="16685" y="19884"/>
                  </a:lnTo>
                  <a:lnTo>
                    <a:pt x="16368" y="18847"/>
                  </a:lnTo>
                  <a:cubicBezTo>
                    <a:pt x="16785" y="18561"/>
                    <a:pt x="17176" y="18245"/>
                    <a:pt x="17538" y="17903"/>
                  </a:cubicBezTo>
                  <a:lnTo>
                    <a:pt x="18491" y="18431"/>
                  </a:lnTo>
                  <a:lnTo>
                    <a:pt x="18799" y="18093"/>
                  </a:lnTo>
                  <a:lnTo>
                    <a:pt x="19109" y="17758"/>
                  </a:lnTo>
                  <a:lnTo>
                    <a:pt x="18500" y="16857"/>
                  </a:lnTo>
                  <a:cubicBezTo>
                    <a:pt x="18811" y="16463"/>
                    <a:pt x="19092" y="16046"/>
                    <a:pt x="19338" y="15611"/>
                  </a:cubicBezTo>
                  <a:lnTo>
                    <a:pt x="20406" y="15837"/>
                  </a:lnTo>
                  <a:lnTo>
                    <a:pt x="20602" y="15424"/>
                  </a:lnTo>
                  <a:lnTo>
                    <a:pt x="20798" y="15011"/>
                  </a:lnTo>
                  <a:cubicBezTo>
                    <a:pt x="20798" y="15011"/>
                    <a:pt x="19948" y="14330"/>
                    <a:pt x="19948" y="14330"/>
                  </a:cubicBezTo>
                  <a:cubicBezTo>
                    <a:pt x="20129" y="13864"/>
                    <a:pt x="20276" y="13385"/>
                    <a:pt x="20385" y="12894"/>
                  </a:cubicBezTo>
                  <a:lnTo>
                    <a:pt x="21467" y="12795"/>
                  </a:lnTo>
                  <a:lnTo>
                    <a:pt x="21534" y="12342"/>
                  </a:lnTo>
                  <a:lnTo>
                    <a:pt x="21600" y="11890"/>
                  </a:lnTo>
                  <a:lnTo>
                    <a:pt x="20590" y="11489"/>
                  </a:lnTo>
                  <a:cubicBezTo>
                    <a:pt x="20625" y="10994"/>
                    <a:pt x="20620" y="10494"/>
                    <a:pt x="20578" y="9990"/>
                  </a:cubicBezTo>
                  <a:lnTo>
                    <a:pt x="21585" y="9577"/>
                  </a:lnTo>
                  <a:lnTo>
                    <a:pt x="21516" y="9125"/>
                  </a:lnTo>
                  <a:lnTo>
                    <a:pt x="21443" y="8673"/>
                  </a:lnTo>
                  <a:lnTo>
                    <a:pt x="20358" y="8588"/>
                  </a:lnTo>
                  <a:cubicBezTo>
                    <a:pt x="20301" y="8346"/>
                    <a:pt x="20235" y="8105"/>
                    <a:pt x="20159" y="7864"/>
                  </a:cubicBezTo>
                  <a:cubicBezTo>
                    <a:pt x="20083" y="7624"/>
                    <a:pt x="19998" y="7386"/>
                    <a:pt x="19905" y="7156"/>
                  </a:cubicBezTo>
                  <a:lnTo>
                    <a:pt x="20747" y="6465"/>
                  </a:lnTo>
                  <a:lnTo>
                    <a:pt x="20545" y="6055"/>
                  </a:lnTo>
                  <a:lnTo>
                    <a:pt x="20346" y="5645"/>
                  </a:lnTo>
                  <a:lnTo>
                    <a:pt x="19281" y="5883"/>
                  </a:lnTo>
                  <a:cubicBezTo>
                    <a:pt x="19026" y="5446"/>
                    <a:pt x="18741" y="5033"/>
                    <a:pt x="18428" y="4647"/>
                  </a:cubicBezTo>
                  <a:lnTo>
                    <a:pt x="19025" y="3739"/>
                  </a:lnTo>
                  <a:lnTo>
                    <a:pt x="18711" y="3408"/>
                  </a:lnTo>
                  <a:lnTo>
                    <a:pt x="18401" y="3073"/>
                  </a:lnTo>
                  <a:lnTo>
                    <a:pt x="17454" y="3613"/>
                  </a:lnTo>
                  <a:cubicBezTo>
                    <a:pt x="17083" y="3273"/>
                    <a:pt x="16688" y="2964"/>
                    <a:pt x="16272" y="2687"/>
                  </a:cubicBezTo>
                  <a:lnTo>
                    <a:pt x="16576" y="1640"/>
                  </a:lnTo>
                  <a:lnTo>
                    <a:pt x="16178" y="1414"/>
                  </a:lnTo>
                  <a:lnTo>
                    <a:pt x="15780" y="1188"/>
                  </a:lnTo>
                  <a:lnTo>
                    <a:pt x="15035" y="1984"/>
                  </a:lnTo>
                  <a:cubicBezTo>
                    <a:pt x="14583" y="1769"/>
                    <a:pt x="14114" y="1589"/>
                    <a:pt x="13633" y="1444"/>
                  </a:cubicBezTo>
                  <a:lnTo>
                    <a:pt x="13615" y="356"/>
                  </a:lnTo>
                  <a:lnTo>
                    <a:pt x="13169" y="256"/>
                  </a:lnTo>
                  <a:lnTo>
                    <a:pt x="12722" y="160"/>
                  </a:lnTo>
                  <a:lnTo>
                    <a:pt x="12246" y="1134"/>
                  </a:lnTo>
                  <a:cubicBezTo>
                    <a:pt x="11753" y="1061"/>
                    <a:pt x="11250" y="1027"/>
                    <a:pt x="10744" y="1031"/>
                  </a:cubicBezTo>
                  <a:lnTo>
                    <a:pt x="10406" y="0"/>
                  </a:lnTo>
                  <a:close/>
                  <a:moveTo>
                    <a:pt x="10783" y="2328"/>
                  </a:moveTo>
                  <a:cubicBezTo>
                    <a:pt x="11110" y="2327"/>
                    <a:pt x="11433" y="2346"/>
                    <a:pt x="11754" y="2382"/>
                  </a:cubicBezTo>
                  <a:lnTo>
                    <a:pt x="11583" y="3766"/>
                  </a:lnTo>
                  <a:cubicBezTo>
                    <a:pt x="11324" y="3739"/>
                    <a:pt x="11068" y="3724"/>
                    <a:pt x="10811" y="3724"/>
                  </a:cubicBezTo>
                  <a:lnTo>
                    <a:pt x="10783" y="2328"/>
                  </a:lnTo>
                  <a:close/>
                  <a:moveTo>
                    <a:pt x="10545" y="2331"/>
                  </a:moveTo>
                  <a:lnTo>
                    <a:pt x="10572" y="3730"/>
                  </a:lnTo>
                  <a:cubicBezTo>
                    <a:pt x="10313" y="3740"/>
                    <a:pt x="10055" y="3762"/>
                    <a:pt x="9800" y="3800"/>
                  </a:cubicBezTo>
                  <a:lnTo>
                    <a:pt x="9574" y="2418"/>
                  </a:lnTo>
                  <a:cubicBezTo>
                    <a:pt x="9899" y="2371"/>
                    <a:pt x="10223" y="2341"/>
                    <a:pt x="10545" y="2331"/>
                  </a:cubicBezTo>
                  <a:close/>
                  <a:moveTo>
                    <a:pt x="11990" y="2412"/>
                  </a:moveTo>
                  <a:cubicBezTo>
                    <a:pt x="12312" y="2458"/>
                    <a:pt x="12632" y="2523"/>
                    <a:pt x="12946" y="2605"/>
                  </a:cubicBezTo>
                  <a:lnTo>
                    <a:pt x="12578" y="3944"/>
                  </a:lnTo>
                  <a:cubicBezTo>
                    <a:pt x="12326" y="3880"/>
                    <a:pt x="12072" y="3829"/>
                    <a:pt x="11818" y="3793"/>
                  </a:cubicBezTo>
                  <a:lnTo>
                    <a:pt x="11990" y="2412"/>
                  </a:lnTo>
                  <a:close/>
                  <a:moveTo>
                    <a:pt x="9339" y="2455"/>
                  </a:moveTo>
                  <a:lnTo>
                    <a:pt x="9568" y="3839"/>
                  </a:lnTo>
                  <a:cubicBezTo>
                    <a:pt x="9314" y="3885"/>
                    <a:pt x="9062" y="3944"/>
                    <a:pt x="8814" y="4017"/>
                  </a:cubicBezTo>
                  <a:lnTo>
                    <a:pt x="8392" y="2678"/>
                  </a:lnTo>
                  <a:cubicBezTo>
                    <a:pt x="8708" y="2585"/>
                    <a:pt x="9022" y="2510"/>
                    <a:pt x="9339" y="2455"/>
                  </a:cubicBezTo>
                  <a:close/>
                  <a:moveTo>
                    <a:pt x="13172" y="2666"/>
                  </a:moveTo>
                  <a:cubicBezTo>
                    <a:pt x="13484" y="2757"/>
                    <a:pt x="13790" y="2866"/>
                    <a:pt x="14088" y="2991"/>
                  </a:cubicBezTo>
                  <a:lnTo>
                    <a:pt x="13537" y="4264"/>
                  </a:lnTo>
                  <a:cubicBezTo>
                    <a:pt x="13296" y="4164"/>
                    <a:pt x="13052" y="4076"/>
                    <a:pt x="12807" y="4005"/>
                  </a:cubicBezTo>
                  <a:lnTo>
                    <a:pt x="13172" y="2666"/>
                  </a:lnTo>
                  <a:close/>
                  <a:moveTo>
                    <a:pt x="8166" y="2747"/>
                  </a:moveTo>
                  <a:lnTo>
                    <a:pt x="8588" y="4086"/>
                  </a:lnTo>
                  <a:cubicBezTo>
                    <a:pt x="8343" y="4167"/>
                    <a:pt x="8102" y="4262"/>
                    <a:pt x="7867" y="4369"/>
                  </a:cubicBezTo>
                  <a:lnTo>
                    <a:pt x="7255" y="3100"/>
                  </a:lnTo>
                  <a:cubicBezTo>
                    <a:pt x="7548" y="2966"/>
                    <a:pt x="7853" y="2849"/>
                    <a:pt x="8166" y="2747"/>
                  </a:cubicBezTo>
                  <a:close/>
                  <a:moveTo>
                    <a:pt x="14306" y="3088"/>
                  </a:moveTo>
                  <a:cubicBezTo>
                    <a:pt x="14601" y="3222"/>
                    <a:pt x="14890" y="3371"/>
                    <a:pt x="15168" y="3537"/>
                  </a:cubicBezTo>
                  <a:lnTo>
                    <a:pt x="14441" y="4713"/>
                  </a:lnTo>
                  <a:cubicBezTo>
                    <a:pt x="14239" y="4594"/>
                    <a:pt x="14029" y="4482"/>
                    <a:pt x="13811" y="4382"/>
                  </a:cubicBezTo>
                  <a:cubicBezTo>
                    <a:pt x="13792" y="4373"/>
                    <a:pt x="13772" y="4366"/>
                    <a:pt x="13754" y="4357"/>
                  </a:cubicBezTo>
                  <a:lnTo>
                    <a:pt x="14306" y="3088"/>
                  </a:lnTo>
                  <a:close/>
                  <a:moveTo>
                    <a:pt x="7041" y="3202"/>
                  </a:moveTo>
                  <a:lnTo>
                    <a:pt x="7653" y="4472"/>
                  </a:lnTo>
                  <a:cubicBezTo>
                    <a:pt x="7422" y="4587"/>
                    <a:pt x="7199" y="4715"/>
                    <a:pt x="6981" y="4855"/>
                  </a:cubicBezTo>
                  <a:lnTo>
                    <a:pt x="6191" y="3682"/>
                  </a:lnTo>
                  <a:cubicBezTo>
                    <a:pt x="6462" y="3507"/>
                    <a:pt x="6746" y="3347"/>
                    <a:pt x="7041" y="3202"/>
                  </a:cubicBezTo>
                  <a:close/>
                  <a:moveTo>
                    <a:pt x="15370" y="3661"/>
                  </a:moveTo>
                  <a:cubicBezTo>
                    <a:pt x="15643" y="3834"/>
                    <a:pt x="15905" y="4024"/>
                    <a:pt x="16157" y="4228"/>
                  </a:cubicBezTo>
                  <a:lnTo>
                    <a:pt x="15273" y="5289"/>
                  </a:lnTo>
                  <a:cubicBezTo>
                    <a:pt x="15074" y="5129"/>
                    <a:pt x="14863" y="4980"/>
                    <a:pt x="14643" y="4840"/>
                  </a:cubicBezTo>
                  <a:cubicBezTo>
                    <a:pt x="14643" y="4840"/>
                    <a:pt x="15370" y="3661"/>
                    <a:pt x="15370" y="3661"/>
                  </a:cubicBezTo>
                  <a:close/>
                  <a:moveTo>
                    <a:pt x="5995" y="3815"/>
                  </a:moveTo>
                  <a:lnTo>
                    <a:pt x="6782" y="4988"/>
                  </a:lnTo>
                  <a:cubicBezTo>
                    <a:pt x="6570" y="5134"/>
                    <a:pt x="6366" y="5291"/>
                    <a:pt x="6170" y="5461"/>
                  </a:cubicBezTo>
                  <a:lnTo>
                    <a:pt x="5220" y="4409"/>
                  </a:lnTo>
                  <a:cubicBezTo>
                    <a:pt x="5464" y="4196"/>
                    <a:pt x="5724" y="4000"/>
                    <a:pt x="5995" y="3815"/>
                  </a:cubicBezTo>
                  <a:close/>
                  <a:moveTo>
                    <a:pt x="11055" y="4261"/>
                  </a:moveTo>
                  <a:cubicBezTo>
                    <a:pt x="11906" y="4290"/>
                    <a:pt x="12764" y="4487"/>
                    <a:pt x="13585" y="4867"/>
                  </a:cubicBezTo>
                  <a:cubicBezTo>
                    <a:pt x="16869" y="6389"/>
                    <a:pt x="18295" y="10281"/>
                    <a:pt x="16769" y="13558"/>
                  </a:cubicBezTo>
                  <a:cubicBezTo>
                    <a:pt x="15244" y="16834"/>
                    <a:pt x="11345" y="18255"/>
                    <a:pt x="8060" y="16733"/>
                  </a:cubicBezTo>
                  <a:cubicBezTo>
                    <a:pt x="4776" y="15211"/>
                    <a:pt x="3351" y="11322"/>
                    <a:pt x="4876" y="8045"/>
                  </a:cubicBezTo>
                  <a:cubicBezTo>
                    <a:pt x="6020" y="5588"/>
                    <a:pt x="8501" y="4173"/>
                    <a:pt x="11055" y="4261"/>
                  </a:cubicBezTo>
                  <a:close/>
                  <a:moveTo>
                    <a:pt x="16341" y="4382"/>
                  </a:moveTo>
                  <a:cubicBezTo>
                    <a:pt x="16586" y="4591"/>
                    <a:pt x="16820" y="4816"/>
                    <a:pt x="17041" y="5054"/>
                  </a:cubicBezTo>
                  <a:lnTo>
                    <a:pt x="16012" y="5977"/>
                  </a:lnTo>
                  <a:cubicBezTo>
                    <a:pt x="15837" y="5789"/>
                    <a:pt x="15651" y="5609"/>
                    <a:pt x="15454" y="5440"/>
                  </a:cubicBezTo>
                  <a:lnTo>
                    <a:pt x="16341" y="4382"/>
                  </a:lnTo>
                  <a:close/>
                  <a:moveTo>
                    <a:pt x="5045" y="4568"/>
                  </a:moveTo>
                  <a:lnTo>
                    <a:pt x="5992" y="5618"/>
                  </a:lnTo>
                  <a:cubicBezTo>
                    <a:pt x="5803" y="5793"/>
                    <a:pt x="5625" y="5979"/>
                    <a:pt x="5455" y="6176"/>
                  </a:cubicBezTo>
                  <a:lnTo>
                    <a:pt x="4363" y="5268"/>
                  </a:lnTo>
                  <a:cubicBezTo>
                    <a:pt x="4576" y="5022"/>
                    <a:pt x="4804" y="4790"/>
                    <a:pt x="5045" y="4568"/>
                  </a:cubicBezTo>
                  <a:close/>
                  <a:moveTo>
                    <a:pt x="17197" y="5229"/>
                  </a:moveTo>
                  <a:cubicBezTo>
                    <a:pt x="17409" y="5471"/>
                    <a:pt x="17610" y="5727"/>
                    <a:pt x="17794" y="5995"/>
                  </a:cubicBezTo>
                  <a:lnTo>
                    <a:pt x="16646" y="6761"/>
                  </a:lnTo>
                  <a:cubicBezTo>
                    <a:pt x="16499" y="6550"/>
                    <a:pt x="16342" y="6347"/>
                    <a:pt x="16172" y="6152"/>
                  </a:cubicBezTo>
                  <a:lnTo>
                    <a:pt x="17197" y="5229"/>
                  </a:lnTo>
                  <a:close/>
                  <a:moveTo>
                    <a:pt x="10524" y="5413"/>
                  </a:moveTo>
                  <a:lnTo>
                    <a:pt x="10298" y="5431"/>
                  </a:lnTo>
                  <a:lnTo>
                    <a:pt x="10075" y="5449"/>
                  </a:lnTo>
                  <a:lnTo>
                    <a:pt x="9993" y="5977"/>
                  </a:lnTo>
                  <a:cubicBezTo>
                    <a:pt x="9757" y="6014"/>
                    <a:pt x="9520" y="6069"/>
                    <a:pt x="9285" y="6143"/>
                  </a:cubicBezTo>
                  <a:cubicBezTo>
                    <a:pt x="9282" y="6144"/>
                    <a:pt x="9279" y="6145"/>
                    <a:pt x="9276" y="6146"/>
                  </a:cubicBezTo>
                  <a:lnTo>
                    <a:pt x="8965" y="5708"/>
                  </a:lnTo>
                  <a:lnTo>
                    <a:pt x="8757" y="5793"/>
                  </a:lnTo>
                  <a:lnTo>
                    <a:pt x="8549" y="5874"/>
                  </a:lnTo>
                  <a:lnTo>
                    <a:pt x="8624" y="6402"/>
                  </a:lnTo>
                  <a:cubicBezTo>
                    <a:pt x="8400" y="6510"/>
                    <a:pt x="8189" y="6637"/>
                    <a:pt x="7988" y="6776"/>
                  </a:cubicBezTo>
                  <a:lnTo>
                    <a:pt x="7566" y="6450"/>
                  </a:lnTo>
                  <a:lnTo>
                    <a:pt x="7391" y="6589"/>
                  </a:lnTo>
                  <a:lnTo>
                    <a:pt x="7216" y="6731"/>
                  </a:lnTo>
                  <a:lnTo>
                    <a:pt x="7445" y="7213"/>
                  </a:lnTo>
                  <a:cubicBezTo>
                    <a:pt x="7265" y="7382"/>
                    <a:pt x="7099" y="7563"/>
                    <a:pt x="6948" y="7756"/>
                  </a:cubicBezTo>
                  <a:lnTo>
                    <a:pt x="6444" y="7569"/>
                  </a:lnTo>
                  <a:lnTo>
                    <a:pt x="6320" y="7756"/>
                  </a:lnTo>
                  <a:lnTo>
                    <a:pt x="6194" y="7940"/>
                  </a:lnTo>
                  <a:lnTo>
                    <a:pt x="6556" y="8335"/>
                  </a:lnTo>
                  <a:cubicBezTo>
                    <a:pt x="6433" y="8548"/>
                    <a:pt x="6327" y="8769"/>
                    <a:pt x="6239" y="8998"/>
                  </a:cubicBezTo>
                  <a:lnTo>
                    <a:pt x="5705" y="8968"/>
                  </a:lnTo>
                  <a:lnTo>
                    <a:pt x="5642" y="9182"/>
                  </a:lnTo>
                  <a:lnTo>
                    <a:pt x="5576" y="9396"/>
                  </a:lnTo>
                  <a:lnTo>
                    <a:pt x="6037" y="9668"/>
                  </a:lnTo>
                  <a:cubicBezTo>
                    <a:pt x="5983" y="9906"/>
                    <a:pt x="5948" y="10148"/>
                    <a:pt x="5931" y="10394"/>
                  </a:cubicBezTo>
                  <a:lnTo>
                    <a:pt x="5413" y="10524"/>
                  </a:lnTo>
                  <a:lnTo>
                    <a:pt x="5413" y="10747"/>
                  </a:lnTo>
                  <a:lnTo>
                    <a:pt x="5416" y="10970"/>
                  </a:lnTo>
                  <a:lnTo>
                    <a:pt x="5934" y="11091"/>
                  </a:lnTo>
                  <a:cubicBezTo>
                    <a:pt x="5954" y="11333"/>
                    <a:pt x="5994" y="11578"/>
                    <a:pt x="6052" y="11821"/>
                  </a:cubicBezTo>
                  <a:lnTo>
                    <a:pt x="5591" y="12095"/>
                  </a:lnTo>
                  <a:lnTo>
                    <a:pt x="5660" y="12309"/>
                  </a:lnTo>
                  <a:lnTo>
                    <a:pt x="5726" y="12523"/>
                  </a:lnTo>
                  <a:lnTo>
                    <a:pt x="6260" y="12484"/>
                  </a:lnTo>
                  <a:cubicBezTo>
                    <a:pt x="6352" y="12716"/>
                    <a:pt x="6460" y="12938"/>
                    <a:pt x="6583" y="13148"/>
                  </a:cubicBezTo>
                  <a:lnTo>
                    <a:pt x="6227" y="13543"/>
                  </a:lnTo>
                  <a:lnTo>
                    <a:pt x="6354" y="13730"/>
                  </a:lnTo>
                  <a:lnTo>
                    <a:pt x="6483" y="13914"/>
                  </a:lnTo>
                  <a:lnTo>
                    <a:pt x="6981" y="13721"/>
                  </a:lnTo>
                  <a:cubicBezTo>
                    <a:pt x="7136" y="13913"/>
                    <a:pt x="7306" y="14092"/>
                    <a:pt x="7487" y="14257"/>
                  </a:cubicBezTo>
                  <a:lnTo>
                    <a:pt x="7264" y="14743"/>
                  </a:lnTo>
                  <a:lnTo>
                    <a:pt x="7439" y="14881"/>
                  </a:lnTo>
                  <a:lnTo>
                    <a:pt x="7617" y="15020"/>
                  </a:lnTo>
                  <a:lnTo>
                    <a:pt x="8036" y="14688"/>
                  </a:lnTo>
                  <a:cubicBezTo>
                    <a:pt x="8241" y="14826"/>
                    <a:pt x="8456" y="14949"/>
                    <a:pt x="8679" y="15053"/>
                  </a:cubicBezTo>
                  <a:lnTo>
                    <a:pt x="8606" y="15581"/>
                  </a:lnTo>
                  <a:lnTo>
                    <a:pt x="8817" y="15662"/>
                  </a:lnTo>
                  <a:lnTo>
                    <a:pt x="9025" y="15744"/>
                  </a:lnTo>
                  <a:lnTo>
                    <a:pt x="9330" y="15304"/>
                  </a:lnTo>
                  <a:cubicBezTo>
                    <a:pt x="9565" y="15375"/>
                    <a:pt x="9806" y="15428"/>
                    <a:pt x="10051" y="15463"/>
                  </a:cubicBezTo>
                  <a:lnTo>
                    <a:pt x="10138" y="15988"/>
                  </a:lnTo>
                  <a:lnTo>
                    <a:pt x="10361" y="16006"/>
                  </a:lnTo>
                  <a:lnTo>
                    <a:pt x="10587" y="16021"/>
                  </a:lnTo>
                  <a:lnTo>
                    <a:pt x="10747" y="15512"/>
                  </a:lnTo>
                  <a:cubicBezTo>
                    <a:pt x="10991" y="15511"/>
                    <a:pt x="11237" y="15491"/>
                    <a:pt x="11483" y="15451"/>
                  </a:cubicBezTo>
                  <a:lnTo>
                    <a:pt x="11721" y="15928"/>
                  </a:lnTo>
                  <a:lnTo>
                    <a:pt x="11941" y="15877"/>
                  </a:lnTo>
                  <a:lnTo>
                    <a:pt x="12161" y="15825"/>
                  </a:lnTo>
                  <a:lnTo>
                    <a:pt x="12161" y="15292"/>
                  </a:lnTo>
                  <a:cubicBezTo>
                    <a:pt x="12165" y="15291"/>
                    <a:pt x="12167" y="15290"/>
                    <a:pt x="12171" y="15289"/>
                  </a:cubicBezTo>
                  <a:cubicBezTo>
                    <a:pt x="12406" y="15215"/>
                    <a:pt x="12634" y="15125"/>
                    <a:pt x="12849" y="15020"/>
                  </a:cubicBezTo>
                  <a:lnTo>
                    <a:pt x="13220" y="15403"/>
                  </a:lnTo>
                  <a:lnTo>
                    <a:pt x="13413" y="15292"/>
                  </a:lnTo>
                  <a:lnTo>
                    <a:pt x="13606" y="15177"/>
                  </a:lnTo>
                  <a:lnTo>
                    <a:pt x="13452" y="14667"/>
                  </a:lnTo>
                  <a:cubicBezTo>
                    <a:pt x="13657" y="14527"/>
                    <a:pt x="13847" y="14374"/>
                    <a:pt x="14025" y="14206"/>
                  </a:cubicBezTo>
                  <a:lnTo>
                    <a:pt x="14492" y="14462"/>
                  </a:lnTo>
                  <a:lnTo>
                    <a:pt x="14646" y="14299"/>
                  </a:lnTo>
                  <a:lnTo>
                    <a:pt x="14797" y="14134"/>
                  </a:lnTo>
                  <a:lnTo>
                    <a:pt x="14499" y="13690"/>
                  </a:lnTo>
                  <a:cubicBezTo>
                    <a:pt x="14651" y="13497"/>
                    <a:pt x="14787" y="13295"/>
                    <a:pt x="14909" y="13081"/>
                  </a:cubicBezTo>
                  <a:lnTo>
                    <a:pt x="15433" y="13190"/>
                  </a:lnTo>
                  <a:lnTo>
                    <a:pt x="15530" y="12988"/>
                  </a:lnTo>
                  <a:lnTo>
                    <a:pt x="15626" y="12786"/>
                  </a:lnTo>
                  <a:lnTo>
                    <a:pt x="15210" y="12451"/>
                  </a:lnTo>
                  <a:cubicBezTo>
                    <a:pt x="15299" y="12223"/>
                    <a:pt x="15371" y="11986"/>
                    <a:pt x="15424" y="11745"/>
                  </a:cubicBezTo>
                  <a:lnTo>
                    <a:pt x="15955" y="11697"/>
                  </a:lnTo>
                  <a:lnTo>
                    <a:pt x="15988" y="11474"/>
                  </a:lnTo>
                  <a:lnTo>
                    <a:pt x="16018" y="11254"/>
                  </a:lnTo>
                  <a:cubicBezTo>
                    <a:pt x="16018" y="11254"/>
                    <a:pt x="15524" y="11055"/>
                    <a:pt x="15524" y="11055"/>
                  </a:cubicBezTo>
                  <a:cubicBezTo>
                    <a:pt x="15541" y="10812"/>
                    <a:pt x="15539" y="10567"/>
                    <a:pt x="15518" y="10319"/>
                  </a:cubicBezTo>
                  <a:lnTo>
                    <a:pt x="16012" y="10117"/>
                  </a:lnTo>
                  <a:lnTo>
                    <a:pt x="15979" y="9894"/>
                  </a:lnTo>
                  <a:lnTo>
                    <a:pt x="15943" y="9674"/>
                  </a:lnTo>
                  <a:lnTo>
                    <a:pt x="15409" y="9631"/>
                  </a:lnTo>
                  <a:cubicBezTo>
                    <a:pt x="15381" y="9513"/>
                    <a:pt x="15350" y="9394"/>
                    <a:pt x="15313" y="9276"/>
                  </a:cubicBezTo>
                  <a:cubicBezTo>
                    <a:pt x="15275" y="9157"/>
                    <a:pt x="15234" y="9042"/>
                    <a:pt x="15189" y="8929"/>
                  </a:cubicBezTo>
                  <a:lnTo>
                    <a:pt x="15602" y="8588"/>
                  </a:lnTo>
                  <a:lnTo>
                    <a:pt x="15503" y="8386"/>
                  </a:lnTo>
                  <a:lnTo>
                    <a:pt x="15403" y="8184"/>
                  </a:lnTo>
                  <a:lnTo>
                    <a:pt x="14881" y="8302"/>
                  </a:lnTo>
                  <a:cubicBezTo>
                    <a:pt x="14756" y="8087"/>
                    <a:pt x="14616" y="7885"/>
                    <a:pt x="14462" y="7696"/>
                  </a:cubicBezTo>
                  <a:lnTo>
                    <a:pt x="14755" y="7249"/>
                  </a:lnTo>
                  <a:lnTo>
                    <a:pt x="14601" y="7086"/>
                  </a:lnTo>
                  <a:lnTo>
                    <a:pt x="14447" y="6924"/>
                  </a:lnTo>
                  <a:lnTo>
                    <a:pt x="13983" y="7189"/>
                  </a:lnTo>
                  <a:cubicBezTo>
                    <a:pt x="13801" y="7022"/>
                    <a:pt x="13608" y="6870"/>
                    <a:pt x="13404" y="6734"/>
                  </a:cubicBezTo>
                  <a:lnTo>
                    <a:pt x="13552" y="6221"/>
                  </a:lnTo>
                  <a:lnTo>
                    <a:pt x="13359" y="6109"/>
                  </a:lnTo>
                  <a:lnTo>
                    <a:pt x="13163" y="5998"/>
                  </a:lnTo>
                  <a:lnTo>
                    <a:pt x="12795" y="6387"/>
                  </a:lnTo>
                  <a:cubicBezTo>
                    <a:pt x="12573" y="6281"/>
                    <a:pt x="12344" y="6192"/>
                    <a:pt x="12107" y="6121"/>
                  </a:cubicBezTo>
                  <a:lnTo>
                    <a:pt x="12098" y="5588"/>
                  </a:lnTo>
                  <a:lnTo>
                    <a:pt x="11881" y="5539"/>
                  </a:lnTo>
                  <a:lnTo>
                    <a:pt x="11661" y="5491"/>
                  </a:lnTo>
                  <a:lnTo>
                    <a:pt x="11426" y="5971"/>
                  </a:lnTo>
                  <a:cubicBezTo>
                    <a:pt x="11183" y="5935"/>
                    <a:pt x="10938" y="5917"/>
                    <a:pt x="10690" y="5919"/>
                  </a:cubicBezTo>
                  <a:lnTo>
                    <a:pt x="10524" y="5413"/>
                  </a:lnTo>
                  <a:close/>
                  <a:moveTo>
                    <a:pt x="4213" y="5452"/>
                  </a:moveTo>
                  <a:lnTo>
                    <a:pt x="5304" y="6357"/>
                  </a:lnTo>
                  <a:cubicBezTo>
                    <a:pt x="5143" y="6556"/>
                    <a:pt x="4992" y="6768"/>
                    <a:pt x="4852" y="6987"/>
                  </a:cubicBezTo>
                  <a:lnTo>
                    <a:pt x="3640" y="6242"/>
                  </a:lnTo>
                  <a:cubicBezTo>
                    <a:pt x="3815" y="5968"/>
                    <a:pt x="4006" y="5705"/>
                    <a:pt x="4213" y="5452"/>
                  </a:cubicBezTo>
                  <a:close/>
                  <a:moveTo>
                    <a:pt x="17927" y="6191"/>
                  </a:moveTo>
                  <a:cubicBezTo>
                    <a:pt x="18102" y="6460"/>
                    <a:pt x="18262" y="6740"/>
                    <a:pt x="18407" y="7032"/>
                  </a:cubicBezTo>
                  <a:lnTo>
                    <a:pt x="17161" y="7629"/>
                  </a:lnTo>
                  <a:cubicBezTo>
                    <a:pt x="17046" y="7399"/>
                    <a:pt x="16918" y="7174"/>
                    <a:pt x="16778" y="6957"/>
                  </a:cubicBezTo>
                  <a:cubicBezTo>
                    <a:pt x="16778" y="6957"/>
                    <a:pt x="17927" y="6191"/>
                    <a:pt x="17927" y="6191"/>
                  </a:cubicBezTo>
                  <a:close/>
                  <a:moveTo>
                    <a:pt x="3513" y="6444"/>
                  </a:moveTo>
                  <a:lnTo>
                    <a:pt x="4725" y="7186"/>
                  </a:lnTo>
                  <a:cubicBezTo>
                    <a:pt x="4605" y="7389"/>
                    <a:pt x="4492" y="7600"/>
                    <a:pt x="4391" y="7819"/>
                  </a:cubicBezTo>
                  <a:cubicBezTo>
                    <a:pt x="4382" y="7837"/>
                    <a:pt x="4374" y="7856"/>
                    <a:pt x="4366" y="7873"/>
                  </a:cubicBezTo>
                  <a:lnTo>
                    <a:pt x="3061" y="7307"/>
                  </a:lnTo>
                  <a:cubicBezTo>
                    <a:pt x="3196" y="7010"/>
                    <a:pt x="3345" y="6723"/>
                    <a:pt x="3513" y="6444"/>
                  </a:cubicBezTo>
                  <a:close/>
                  <a:moveTo>
                    <a:pt x="18509" y="7246"/>
                  </a:moveTo>
                  <a:cubicBezTo>
                    <a:pt x="18643" y="7536"/>
                    <a:pt x="18762" y="7838"/>
                    <a:pt x="18865" y="8148"/>
                  </a:cubicBezTo>
                  <a:lnTo>
                    <a:pt x="17550" y="8561"/>
                  </a:lnTo>
                  <a:cubicBezTo>
                    <a:pt x="17468" y="8317"/>
                    <a:pt x="17372" y="8077"/>
                    <a:pt x="17264" y="7843"/>
                  </a:cubicBezTo>
                  <a:lnTo>
                    <a:pt x="18509" y="7246"/>
                  </a:lnTo>
                  <a:close/>
                  <a:moveTo>
                    <a:pt x="2964" y="7524"/>
                  </a:moveTo>
                  <a:lnTo>
                    <a:pt x="4273" y="8091"/>
                  </a:lnTo>
                  <a:cubicBezTo>
                    <a:pt x="4173" y="8331"/>
                    <a:pt x="4086" y="8575"/>
                    <a:pt x="4014" y="8820"/>
                  </a:cubicBezTo>
                  <a:lnTo>
                    <a:pt x="2639" y="8446"/>
                  </a:lnTo>
                  <a:cubicBezTo>
                    <a:pt x="2730" y="8133"/>
                    <a:pt x="2838" y="7824"/>
                    <a:pt x="2964" y="7524"/>
                  </a:cubicBezTo>
                  <a:close/>
                  <a:moveTo>
                    <a:pt x="18934" y="8371"/>
                  </a:moveTo>
                  <a:cubicBezTo>
                    <a:pt x="19028" y="8684"/>
                    <a:pt x="19107" y="9001"/>
                    <a:pt x="19163" y="9315"/>
                  </a:cubicBezTo>
                  <a:lnTo>
                    <a:pt x="17800" y="9535"/>
                  </a:lnTo>
                  <a:cubicBezTo>
                    <a:pt x="17754" y="9281"/>
                    <a:pt x="17696" y="9031"/>
                    <a:pt x="17623" y="8784"/>
                  </a:cubicBezTo>
                  <a:lnTo>
                    <a:pt x="18934" y="8371"/>
                  </a:lnTo>
                  <a:close/>
                  <a:moveTo>
                    <a:pt x="2575" y="8673"/>
                  </a:moveTo>
                  <a:lnTo>
                    <a:pt x="3953" y="9050"/>
                  </a:lnTo>
                  <a:cubicBezTo>
                    <a:pt x="3888" y="9302"/>
                    <a:pt x="3836" y="9553"/>
                    <a:pt x="3800" y="9806"/>
                  </a:cubicBezTo>
                  <a:lnTo>
                    <a:pt x="2382" y="9631"/>
                  </a:lnTo>
                  <a:cubicBezTo>
                    <a:pt x="2428" y="9307"/>
                    <a:pt x="2493" y="8987"/>
                    <a:pt x="2575" y="8673"/>
                  </a:cubicBezTo>
                  <a:close/>
                  <a:moveTo>
                    <a:pt x="19200" y="9547"/>
                  </a:moveTo>
                  <a:cubicBezTo>
                    <a:pt x="19249" y="9869"/>
                    <a:pt x="19279" y="10192"/>
                    <a:pt x="19290" y="10512"/>
                  </a:cubicBezTo>
                  <a:lnTo>
                    <a:pt x="17912" y="10539"/>
                  </a:lnTo>
                  <a:cubicBezTo>
                    <a:pt x="17902" y="10281"/>
                    <a:pt x="17877" y="10024"/>
                    <a:pt x="17840" y="9770"/>
                  </a:cubicBezTo>
                  <a:cubicBezTo>
                    <a:pt x="17840" y="9770"/>
                    <a:pt x="19200" y="9547"/>
                    <a:pt x="19200" y="9547"/>
                  </a:cubicBezTo>
                  <a:close/>
                  <a:moveTo>
                    <a:pt x="2352" y="9867"/>
                  </a:moveTo>
                  <a:lnTo>
                    <a:pt x="3772" y="10042"/>
                  </a:lnTo>
                  <a:cubicBezTo>
                    <a:pt x="3744" y="10300"/>
                    <a:pt x="3729" y="10559"/>
                    <a:pt x="3730" y="10817"/>
                  </a:cubicBezTo>
                  <a:cubicBezTo>
                    <a:pt x="3730" y="10817"/>
                    <a:pt x="2301" y="10844"/>
                    <a:pt x="2301" y="10844"/>
                  </a:cubicBezTo>
                  <a:cubicBezTo>
                    <a:pt x="2299" y="10516"/>
                    <a:pt x="2316" y="10189"/>
                    <a:pt x="2352" y="9867"/>
                  </a:cubicBezTo>
                  <a:close/>
                  <a:moveTo>
                    <a:pt x="19296" y="10747"/>
                  </a:moveTo>
                  <a:cubicBezTo>
                    <a:pt x="19298" y="11072"/>
                    <a:pt x="19280" y="11396"/>
                    <a:pt x="19245" y="11715"/>
                  </a:cubicBezTo>
                  <a:lnTo>
                    <a:pt x="17876" y="11546"/>
                  </a:lnTo>
                  <a:cubicBezTo>
                    <a:pt x="17903" y="11289"/>
                    <a:pt x="17919" y="11031"/>
                    <a:pt x="17918" y="10774"/>
                  </a:cubicBezTo>
                  <a:lnTo>
                    <a:pt x="19296" y="10747"/>
                  </a:lnTo>
                  <a:close/>
                  <a:moveTo>
                    <a:pt x="3736" y="11052"/>
                  </a:moveTo>
                  <a:cubicBezTo>
                    <a:pt x="3746" y="11311"/>
                    <a:pt x="3768" y="11569"/>
                    <a:pt x="3806" y="11824"/>
                  </a:cubicBezTo>
                  <a:lnTo>
                    <a:pt x="2394" y="12053"/>
                  </a:lnTo>
                  <a:cubicBezTo>
                    <a:pt x="2345" y="11728"/>
                    <a:pt x="2315" y="11402"/>
                    <a:pt x="2304" y="11079"/>
                  </a:cubicBezTo>
                  <a:lnTo>
                    <a:pt x="3736" y="11052"/>
                  </a:lnTo>
                  <a:close/>
                  <a:moveTo>
                    <a:pt x="17849" y="11782"/>
                  </a:moveTo>
                  <a:lnTo>
                    <a:pt x="19218" y="11950"/>
                  </a:lnTo>
                  <a:cubicBezTo>
                    <a:pt x="19174" y="12272"/>
                    <a:pt x="19111" y="12591"/>
                    <a:pt x="19031" y="12903"/>
                  </a:cubicBezTo>
                  <a:lnTo>
                    <a:pt x="17698" y="12541"/>
                  </a:lnTo>
                  <a:cubicBezTo>
                    <a:pt x="17762" y="12290"/>
                    <a:pt x="17813" y="12035"/>
                    <a:pt x="17849" y="11782"/>
                  </a:cubicBezTo>
                  <a:close/>
                  <a:moveTo>
                    <a:pt x="3845" y="12056"/>
                  </a:moveTo>
                  <a:cubicBezTo>
                    <a:pt x="3891" y="12310"/>
                    <a:pt x="3949" y="12562"/>
                    <a:pt x="4023" y="12810"/>
                  </a:cubicBezTo>
                  <a:lnTo>
                    <a:pt x="2660" y="13238"/>
                  </a:lnTo>
                  <a:cubicBezTo>
                    <a:pt x="2565" y="12922"/>
                    <a:pt x="2490" y="12606"/>
                    <a:pt x="2434" y="12288"/>
                  </a:cubicBezTo>
                  <a:lnTo>
                    <a:pt x="3845" y="12056"/>
                  </a:lnTo>
                  <a:close/>
                  <a:moveTo>
                    <a:pt x="17638" y="12768"/>
                  </a:moveTo>
                  <a:lnTo>
                    <a:pt x="18967" y="13129"/>
                  </a:lnTo>
                  <a:cubicBezTo>
                    <a:pt x="18878" y="13441"/>
                    <a:pt x="18772" y="13748"/>
                    <a:pt x="18648" y="14046"/>
                  </a:cubicBezTo>
                  <a:lnTo>
                    <a:pt x="17381" y="13497"/>
                  </a:lnTo>
                  <a:cubicBezTo>
                    <a:pt x="17481" y="13257"/>
                    <a:pt x="17566" y="13013"/>
                    <a:pt x="17638" y="12768"/>
                  </a:cubicBezTo>
                  <a:close/>
                  <a:moveTo>
                    <a:pt x="4095" y="13036"/>
                  </a:moveTo>
                  <a:cubicBezTo>
                    <a:pt x="4177" y="13281"/>
                    <a:pt x="4273" y="13522"/>
                    <a:pt x="4382" y="13757"/>
                  </a:cubicBezTo>
                  <a:cubicBezTo>
                    <a:pt x="4382" y="13757"/>
                    <a:pt x="3091" y="14375"/>
                    <a:pt x="3091" y="14375"/>
                  </a:cubicBezTo>
                  <a:cubicBezTo>
                    <a:pt x="2955" y="14082"/>
                    <a:pt x="2836" y="13778"/>
                    <a:pt x="2732" y="13464"/>
                  </a:cubicBezTo>
                  <a:lnTo>
                    <a:pt x="4095" y="13036"/>
                  </a:lnTo>
                  <a:close/>
                  <a:moveTo>
                    <a:pt x="17285" y="13714"/>
                  </a:moveTo>
                  <a:lnTo>
                    <a:pt x="18554" y="14263"/>
                  </a:lnTo>
                  <a:cubicBezTo>
                    <a:pt x="18422" y="14559"/>
                    <a:pt x="18273" y="14847"/>
                    <a:pt x="18108" y="15126"/>
                  </a:cubicBezTo>
                  <a:lnTo>
                    <a:pt x="16929" y="14402"/>
                  </a:lnTo>
                  <a:cubicBezTo>
                    <a:pt x="17047" y="14203"/>
                    <a:pt x="17158" y="13995"/>
                    <a:pt x="17258" y="13781"/>
                  </a:cubicBezTo>
                  <a:cubicBezTo>
                    <a:pt x="17268" y="13759"/>
                    <a:pt x="17275" y="13737"/>
                    <a:pt x="17285" y="13714"/>
                  </a:cubicBezTo>
                  <a:close/>
                  <a:moveTo>
                    <a:pt x="4484" y="13971"/>
                  </a:moveTo>
                  <a:cubicBezTo>
                    <a:pt x="4600" y="14201"/>
                    <a:pt x="4726" y="14426"/>
                    <a:pt x="4867" y="14643"/>
                  </a:cubicBezTo>
                  <a:cubicBezTo>
                    <a:pt x="4867" y="14643"/>
                    <a:pt x="3682" y="15436"/>
                    <a:pt x="3682" y="15436"/>
                  </a:cubicBezTo>
                  <a:cubicBezTo>
                    <a:pt x="3505" y="15165"/>
                    <a:pt x="3340" y="14881"/>
                    <a:pt x="3193" y="14586"/>
                  </a:cubicBezTo>
                  <a:lnTo>
                    <a:pt x="4484" y="13971"/>
                  </a:lnTo>
                  <a:close/>
                  <a:moveTo>
                    <a:pt x="16805" y="14601"/>
                  </a:moveTo>
                  <a:lnTo>
                    <a:pt x="17984" y="15328"/>
                  </a:lnTo>
                  <a:cubicBezTo>
                    <a:pt x="17812" y="15601"/>
                    <a:pt x="17624" y="15865"/>
                    <a:pt x="17421" y="16118"/>
                  </a:cubicBezTo>
                  <a:lnTo>
                    <a:pt x="16353" y="15231"/>
                  </a:lnTo>
                  <a:cubicBezTo>
                    <a:pt x="16513" y="15032"/>
                    <a:pt x="16666" y="14821"/>
                    <a:pt x="16805" y="14601"/>
                  </a:cubicBezTo>
                  <a:close/>
                  <a:moveTo>
                    <a:pt x="5000" y="14839"/>
                  </a:moveTo>
                  <a:cubicBezTo>
                    <a:pt x="5147" y="15051"/>
                    <a:pt x="5305" y="15256"/>
                    <a:pt x="5476" y="15451"/>
                  </a:cubicBezTo>
                  <a:lnTo>
                    <a:pt x="4418" y="16404"/>
                  </a:lnTo>
                  <a:cubicBezTo>
                    <a:pt x="4203" y="16161"/>
                    <a:pt x="3999" y="15902"/>
                    <a:pt x="3812" y="15632"/>
                  </a:cubicBezTo>
                  <a:lnTo>
                    <a:pt x="5000" y="14839"/>
                  </a:lnTo>
                  <a:close/>
                  <a:moveTo>
                    <a:pt x="16202" y="15412"/>
                  </a:moveTo>
                  <a:lnTo>
                    <a:pt x="17270" y="16299"/>
                  </a:lnTo>
                  <a:cubicBezTo>
                    <a:pt x="17060" y="16545"/>
                    <a:pt x="16835" y="16779"/>
                    <a:pt x="16597" y="17001"/>
                  </a:cubicBezTo>
                  <a:lnTo>
                    <a:pt x="15666" y="15970"/>
                  </a:lnTo>
                  <a:cubicBezTo>
                    <a:pt x="15853" y="15795"/>
                    <a:pt x="16033" y="15609"/>
                    <a:pt x="16202" y="15412"/>
                  </a:cubicBezTo>
                  <a:close/>
                  <a:moveTo>
                    <a:pt x="5636" y="15626"/>
                  </a:moveTo>
                  <a:cubicBezTo>
                    <a:pt x="5812" y="15814"/>
                    <a:pt x="5996" y="15994"/>
                    <a:pt x="6194" y="16163"/>
                  </a:cubicBezTo>
                  <a:lnTo>
                    <a:pt x="5283" y="17255"/>
                  </a:lnTo>
                  <a:cubicBezTo>
                    <a:pt x="5035" y="17044"/>
                    <a:pt x="4798" y="16819"/>
                    <a:pt x="4575" y="16579"/>
                  </a:cubicBezTo>
                  <a:lnTo>
                    <a:pt x="5636" y="15626"/>
                  </a:lnTo>
                  <a:close/>
                  <a:moveTo>
                    <a:pt x="15491" y="16130"/>
                  </a:moveTo>
                  <a:lnTo>
                    <a:pt x="16422" y="17161"/>
                  </a:lnTo>
                  <a:cubicBezTo>
                    <a:pt x="16180" y="17375"/>
                    <a:pt x="15925" y="17575"/>
                    <a:pt x="15656" y="17761"/>
                  </a:cubicBezTo>
                  <a:lnTo>
                    <a:pt x="14878" y="16606"/>
                  </a:lnTo>
                  <a:cubicBezTo>
                    <a:pt x="15090" y="16460"/>
                    <a:pt x="15295" y="16300"/>
                    <a:pt x="15491" y="16130"/>
                  </a:cubicBezTo>
                  <a:close/>
                  <a:moveTo>
                    <a:pt x="6378" y="16314"/>
                  </a:moveTo>
                  <a:cubicBezTo>
                    <a:pt x="6578" y="16474"/>
                    <a:pt x="6788" y="16626"/>
                    <a:pt x="7008" y="16766"/>
                  </a:cubicBezTo>
                  <a:cubicBezTo>
                    <a:pt x="7008" y="16766"/>
                    <a:pt x="6263" y="17972"/>
                    <a:pt x="6263" y="17972"/>
                  </a:cubicBezTo>
                  <a:cubicBezTo>
                    <a:pt x="5987" y="17799"/>
                    <a:pt x="5722" y="17610"/>
                    <a:pt x="5467" y="17405"/>
                  </a:cubicBezTo>
                  <a:lnTo>
                    <a:pt x="6378" y="16314"/>
                  </a:lnTo>
                  <a:close/>
                  <a:moveTo>
                    <a:pt x="14682" y="16739"/>
                  </a:moveTo>
                  <a:lnTo>
                    <a:pt x="15460" y="17894"/>
                  </a:lnTo>
                  <a:cubicBezTo>
                    <a:pt x="15191" y="18070"/>
                    <a:pt x="14906" y="18233"/>
                    <a:pt x="14613" y="18379"/>
                  </a:cubicBezTo>
                  <a:lnTo>
                    <a:pt x="14010" y="17122"/>
                  </a:lnTo>
                  <a:cubicBezTo>
                    <a:pt x="14241" y="17006"/>
                    <a:pt x="14465" y="16879"/>
                    <a:pt x="14682" y="16739"/>
                  </a:cubicBezTo>
                  <a:close/>
                  <a:moveTo>
                    <a:pt x="7210" y="16890"/>
                  </a:moveTo>
                  <a:cubicBezTo>
                    <a:pt x="7411" y="17008"/>
                    <a:pt x="7618" y="17118"/>
                    <a:pt x="7834" y="17218"/>
                  </a:cubicBezTo>
                  <a:cubicBezTo>
                    <a:pt x="7855" y="17228"/>
                    <a:pt x="7879" y="17236"/>
                    <a:pt x="7901" y="17246"/>
                  </a:cubicBezTo>
                  <a:lnTo>
                    <a:pt x="7337" y="18545"/>
                  </a:lnTo>
                  <a:cubicBezTo>
                    <a:pt x="7039" y="18412"/>
                    <a:pt x="6746" y="18262"/>
                    <a:pt x="6465" y="18096"/>
                  </a:cubicBezTo>
                  <a:lnTo>
                    <a:pt x="7210" y="16890"/>
                  </a:lnTo>
                  <a:close/>
                  <a:moveTo>
                    <a:pt x="13796" y="17225"/>
                  </a:moveTo>
                  <a:lnTo>
                    <a:pt x="14402" y="18482"/>
                  </a:lnTo>
                  <a:cubicBezTo>
                    <a:pt x="14111" y="18618"/>
                    <a:pt x="13806" y="18737"/>
                    <a:pt x="13494" y="18841"/>
                  </a:cubicBezTo>
                  <a:lnTo>
                    <a:pt x="13075" y="17508"/>
                  </a:lnTo>
                  <a:cubicBezTo>
                    <a:pt x="13320" y="17426"/>
                    <a:pt x="13561" y="17333"/>
                    <a:pt x="13796" y="17225"/>
                  </a:cubicBezTo>
                  <a:close/>
                  <a:moveTo>
                    <a:pt x="8118" y="17339"/>
                  </a:moveTo>
                  <a:cubicBezTo>
                    <a:pt x="8359" y="17439"/>
                    <a:pt x="8601" y="17527"/>
                    <a:pt x="8847" y="17598"/>
                  </a:cubicBezTo>
                  <a:lnTo>
                    <a:pt x="8477" y="18958"/>
                  </a:lnTo>
                  <a:cubicBezTo>
                    <a:pt x="8162" y="18869"/>
                    <a:pt x="7855" y="18763"/>
                    <a:pt x="7554" y="18639"/>
                  </a:cubicBezTo>
                  <a:lnTo>
                    <a:pt x="8118" y="17339"/>
                  </a:lnTo>
                  <a:close/>
                  <a:moveTo>
                    <a:pt x="12849" y="17580"/>
                  </a:moveTo>
                  <a:lnTo>
                    <a:pt x="13268" y="18913"/>
                  </a:lnTo>
                  <a:cubicBezTo>
                    <a:pt x="12953" y="19009"/>
                    <a:pt x="12638" y="19087"/>
                    <a:pt x="12321" y="19145"/>
                  </a:cubicBezTo>
                  <a:lnTo>
                    <a:pt x="12095" y="17761"/>
                  </a:lnTo>
                  <a:cubicBezTo>
                    <a:pt x="12350" y="17715"/>
                    <a:pt x="12601" y="17654"/>
                    <a:pt x="12849" y="17580"/>
                  </a:cubicBezTo>
                  <a:close/>
                  <a:moveTo>
                    <a:pt x="9080" y="17659"/>
                  </a:moveTo>
                  <a:cubicBezTo>
                    <a:pt x="9332" y="17723"/>
                    <a:pt x="9585" y="17774"/>
                    <a:pt x="9840" y="17810"/>
                  </a:cubicBezTo>
                  <a:lnTo>
                    <a:pt x="9665" y="19206"/>
                  </a:lnTo>
                  <a:cubicBezTo>
                    <a:pt x="9340" y="19162"/>
                    <a:pt x="9021" y="19102"/>
                    <a:pt x="8706" y="19022"/>
                  </a:cubicBezTo>
                  <a:lnTo>
                    <a:pt x="9080" y="17659"/>
                  </a:lnTo>
                  <a:close/>
                  <a:moveTo>
                    <a:pt x="11860" y="17800"/>
                  </a:moveTo>
                  <a:lnTo>
                    <a:pt x="12086" y="19185"/>
                  </a:lnTo>
                  <a:cubicBezTo>
                    <a:pt x="11761" y="19235"/>
                    <a:pt x="11438" y="19266"/>
                    <a:pt x="11115" y="19278"/>
                  </a:cubicBezTo>
                  <a:lnTo>
                    <a:pt x="11088" y="17873"/>
                  </a:lnTo>
                  <a:cubicBezTo>
                    <a:pt x="11347" y="17863"/>
                    <a:pt x="11605" y="17838"/>
                    <a:pt x="11860" y="17800"/>
                  </a:cubicBezTo>
                  <a:close/>
                  <a:moveTo>
                    <a:pt x="10075" y="17837"/>
                  </a:moveTo>
                  <a:cubicBezTo>
                    <a:pt x="10333" y="17864"/>
                    <a:pt x="10592" y="17877"/>
                    <a:pt x="10850" y="17876"/>
                  </a:cubicBezTo>
                  <a:lnTo>
                    <a:pt x="10877" y="19281"/>
                  </a:lnTo>
                  <a:cubicBezTo>
                    <a:pt x="10549" y="19284"/>
                    <a:pt x="10225" y="19270"/>
                    <a:pt x="9903" y="19236"/>
                  </a:cubicBezTo>
                  <a:lnTo>
                    <a:pt x="10075" y="17837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00" name="Shape 16400"/>
            <p:cNvSpPr/>
            <p:nvPr/>
          </p:nvSpPr>
          <p:spPr>
            <a:xfrm>
              <a:off x="2089746" y="3108944"/>
              <a:ext cx="1218911" cy="121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38" extrusionOk="0">
                  <a:moveTo>
                    <a:pt x="10172" y="5"/>
                  </a:moveTo>
                  <a:lnTo>
                    <a:pt x="8217" y="296"/>
                  </a:lnTo>
                  <a:cubicBezTo>
                    <a:pt x="7976" y="332"/>
                    <a:pt x="7805" y="552"/>
                    <a:pt x="7831" y="795"/>
                  </a:cubicBezTo>
                  <a:lnTo>
                    <a:pt x="7952" y="1963"/>
                  </a:lnTo>
                  <a:cubicBezTo>
                    <a:pt x="7974" y="2170"/>
                    <a:pt x="7856" y="2364"/>
                    <a:pt x="7661" y="2436"/>
                  </a:cubicBezTo>
                  <a:cubicBezTo>
                    <a:pt x="7476" y="2504"/>
                    <a:pt x="7294" y="2578"/>
                    <a:pt x="7113" y="2659"/>
                  </a:cubicBezTo>
                  <a:cubicBezTo>
                    <a:pt x="6924" y="2744"/>
                    <a:pt x="6701" y="2688"/>
                    <a:pt x="6572" y="2527"/>
                  </a:cubicBezTo>
                  <a:lnTo>
                    <a:pt x="5842" y="1612"/>
                  </a:lnTo>
                  <a:cubicBezTo>
                    <a:pt x="5690" y="1421"/>
                    <a:pt x="5411" y="1384"/>
                    <a:pt x="5215" y="1529"/>
                  </a:cubicBezTo>
                  <a:lnTo>
                    <a:pt x="3619" y="2701"/>
                  </a:lnTo>
                  <a:cubicBezTo>
                    <a:pt x="3423" y="2845"/>
                    <a:pt x="3377" y="3118"/>
                    <a:pt x="3513" y="3321"/>
                  </a:cubicBezTo>
                  <a:lnTo>
                    <a:pt x="4168" y="4292"/>
                  </a:lnTo>
                  <a:cubicBezTo>
                    <a:pt x="4283" y="4464"/>
                    <a:pt x="4267" y="4693"/>
                    <a:pt x="4130" y="4848"/>
                  </a:cubicBezTo>
                  <a:cubicBezTo>
                    <a:pt x="3918" y="5087"/>
                    <a:pt x="3718" y="5336"/>
                    <a:pt x="3536" y="5593"/>
                  </a:cubicBezTo>
                  <a:cubicBezTo>
                    <a:pt x="3416" y="5763"/>
                    <a:pt x="3197" y="5827"/>
                    <a:pt x="3003" y="5752"/>
                  </a:cubicBezTo>
                  <a:lnTo>
                    <a:pt x="1907" y="5328"/>
                  </a:lnTo>
                  <a:cubicBezTo>
                    <a:pt x="1679" y="5240"/>
                    <a:pt x="1422" y="5347"/>
                    <a:pt x="1324" y="5570"/>
                  </a:cubicBezTo>
                  <a:lnTo>
                    <a:pt x="534" y="7385"/>
                  </a:lnTo>
                  <a:cubicBezTo>
                    <a:pt x="437" y="7609"/>
                    <a:pt x="534" y="7868"/>
                    <a:pt x="753" y="7975"/>
                  </a:cubicBezTo>
                  <a:lnTo>
                    <a:pt x="1839" y="8504"/>
                  </a:lnTo>
                  <a:cubicBezTo>
                    <a:pt x="2024" y="8594"/>
                    <a:pt x="2123" y="8798"/>
                    <a:pt x="2084" y="9000"/>
                  </a:cubicBezTo>
                  <a:cubicBezTo>
                    <a:pt x="2008" y="9396"/>
                    <a:pt x="1958" y="9798"/>
                    <a:pt x="1937" y="10202"/>
                  </a:cubicBezTo>
                  <a:cubicBezTo>
                    <a:pt x="1926" y="10411"/>
                    <a:pt x="1776" y="10582"/>
                    <a:pt x="1570" y="10622"/>
                  </a:cubicBezTo>
                  <a:lnTo>
                    <a:pt x="372" y="10852"/>
                  </a:lnTo>
                  <a:cubicBezTo>
                    <a:pt x="132" y="10898"/>
                    <a:pt x="-31" y="11125"/>
                    <a:pt x="5" y="11366"/>
                  </a:cubicBezTo>
                  <a:lnTo>
                    <a:pt x="296" y="13325"/>
                  </a:lnTo>
                  <a:cubicBezTo>
                    <a:pt x="332" y="13566"/>
                    <a:pt x="552" y="13733"/>
                    <a:pt x="795" y="13707"/>
                  </a:cubicBezTo>
                  <a:lnTo>
                    <a:pt x="2058" y="13574"/>
                  </a:lnTo>
                  <a:cubicBezTo>
                    <a:pt x="2261" y="13553"/>
                    <a:pt x="2455" y="13668"/>
                    <a:pt x="2530" y="13858"/>
                  </a:cubicBezTo>
                  <a:cubicBezTo>
                    <a:pt x="2596" y="14023"/>
                    <a:pt x="2666" y="14187"/>
                    <a:pt x="2742" y="14349"/>
                  </a:cubicBezTo>
                  <a:cubicBezTo>
                    <a:pt x="2831" y="14540"/>
                    <a:pt x="2778" y="14767"/>
                    <a:pt x="2614" y="14898"/>
                  </a:cubicBezTo>
                  <a:lnTo>
                    <a:pt x="1615" y="15695"/>
                  </a:lnTo>
                  <a:cubicBezTo>
                    <a:pt x="1425" y="15848"/>
                    <a:pt x="1388" y="16123"/>
                    <a:pt x="1532" y="16319"/>
                  </a:cubicBezTo>
                  <a:lnTo>
                    <a:pt x="2704" y="17915"/>
                  </a:lnTo>
                  <a:cubicBezTo>
                    <a:pt x="2849" y="18112"/>
                    <a:pt x="3122" y="18161"/>
                    <a:pt x="3324" y="18025"/>
                  </a:cubicBezTo>
                  <a:lnTo>
                    <a:pt x="4436" y="17276"/>
                  </a:lnTo>
                  <a:cubicBezTo>
                    <a:pt x="4605" y="17162"/>
                    <a:pt x="4830" y="17173"/>
                    <a:pt x="4984" y="17306"/>
                  </a:cubicBezTo>
                  <a:cubicBezTo>
                    <a:pt x="5201" y="17493"/>
                    <a:pt x="5426" y="17669"/>
                    <a:pt x="5657" y="17832"/>
                  </a:cubicBezTo>
                  <a:cubicBezTo>
                    <a:pt x="5828" y="17952"/>
                    <a:pt x="5895" y="18170"/>
                    <a:pt x="5820" y="18365"/>
                  </a:cubicBezTo>
                  <a:lnTo>
                    <a:pt x="5328" y="19631"/>
                  </a:lnTo>
                  <a:cubicBezTo>
                    <a:pt x="5240" y="19859"/>
                    <a:pt x="5347" y="20116"/>
                    <a:pt x="5570" y="20214"/>
                  </a:cubicBezTo>
                  <a:lnTo>
                    <a:pt x="7385" y="21004"/>
                  </a:lnTo>
                  <a:cubicBezTo>
                    <a:pt x="7609" y="21101"/>
                    <a:pt x="7868" y="21004"/>
                    <a:pt x="7975" y="20785"/>
                  </a:cubicBezTo>
                  <a:lnTo>
                    <a:pt x="8591" y="19518"/>
                  </a:lnTo>
                  <a:cubicBezTo>
                    <a:pt x="8680" y="19334"/>
                    <a:pt x="8882" y="19231"/>
                    <a:pt x="9083" y="19268"/>
                  </a:cubicBezTo>
                  <a:cubicBezTo>
                    <a:pt x="9441" y="19335"/>
                    <a:pt x="9804" y="19379"/>
                    <a:pt x="10168" y="19401"/>
                  </a:cubicBezTo>
                  <a:cubicBezTo>
                    <a:pt x="10375" y="19413"/>
                    <a:pt x="10545" y="19567"/>
                    <a:pt x="10584" y="19771"/>
                  </a:cubicBezTo>
                  <a:lnTo>
                    <a:pt x="10852" y="21166"/>
                  </a:lnTo>
                  <a:cubicBezTo>
                    <a:pt x="10898" y="21406"/>
                    <a:pt x="11125" y="21569"/>
                    <a:pt x="11366" y="21533"/>
                  </a:cubicBezTo>
                  <a:lnTo>
                    <a:pt x="13325" y="21242"/>
                  </a:lnTo>
                  <a:cubicBezTo>
                    <a:pt x="13566" y="21206"/>
                    <a:pt x="13736" y="20986"/>
                    <a:pt x="13711" y="20743"/>
                  </a:cubicBezTo>
                  <a:lnTo>
                    <a:pt x="13555" y="19306"/>
                  </a:lnTo>
                  <a:cubicBezTo>
                    <a:pt x="13533" y="19099"/>
                    <a:pt x="13655" y="18907"/>
                    <a:pt x="13850" y="18834"/>
                  </a:cubicBezTo>
                  <a:cubicBezTo>
                    <a:pt x="13987" y="18783"/>
                    <a:pt x="14124" y="18729"/>
                    <a:pt x="14259" y="18671"/>
                  </a:cubicBezTo>
                  <a:cubicBezTo>
                    <a:pt x="14448" y="18589"/>
                    <a:pt x="14670" y="18638"/>
                    <a:pt x="14799" y="18800"/>
                  </a:cubicBezTo>
                  <a:lnTo>
                    <a:pt x="15714" y="19949"/>
                  </a:lnTo>
                  <a:cubicBezTo>
                    <a:pt x="15867" y="20140"/>
                    <a:pt x="16142" y="20177"/>
                    <a:pt x="16338" y="20032"/>
                  </a:cubicBezTo>
                  <a:lnTo>
                    <a:pt x="17934" y="18860"/>
                  </a:lnTo>
                  <a:cubicBezTo>
                    <a:pt x="18131" y="18716"/>
                    <a:pt x="18180" y="18442"/>
                    <a:pt x="18043" y="18240"/>
                  </a:cubicBezTo>
                  <a:lnTo>
                    <a:pt x="17223" y="17023"/>
                  </a:lnTo>
                  <a:cubicBezTo>
                    <a:pt x="17107" y="16851"/>
                    <a:pt x="17124" y="16622"/>
                    <a:pt x="17261" y="16467"/>
                  </a:cubicBezTo>
                  <a:cubicBezTo>
                    <a:pt x="17436" y="16267"/>
                    <a:pt x="17602" y="16063"/>
                    <a:pt x="17756" y="15851"/>
                  </a:cubicBezTo>
                  <a:cubicBezTo>
                    <a:pt x="17878" y="15683"/>
                    <a:pt x="18096" y="15617"/>
                    <a:pt x="18289" y="15692"/>
                  </a:cubicBezTo>
                  <a:lnTo>
                    <a:pt x="19631" y="16213"/>
                  </a:lnTo>
                  <a:cubicBezTo>
                    <a:pt x="19859" y="16301"/>
                    <a:pt x="20116" y="16195"/>
                    <a:pt x="20214" y="15971"/>
                  </a:cubicBezTo>
                  <a:cubicBezTo>
                    <a:pt x="20214" y="15971"/>
                    <a:pt x="21004" y="14153"/>
                    <a:pt x="21004" y="14153"/>
                  </a:cubicBezTo>
                  <a:cubicBezTo>
                    <a:pt x="21101" y="13929"/>
                    <a:pt x="21008" y="13670"/>
                    <a:pt x="20788" y="13563"/>
                  </a:cubicBezTo>
                  <a:lnTo>
                    <a:pt x="19510" y="12943"/>
                  </a:lnTo>
                  <a:cubicBezTo>
                    <a:pt x="19324" y="12852"/>
                    <a:pt x="19223" y="12647"/>
                    <a:pt x="19265" y="12444"/>
                  </a:cubicBezTo>
                  <a:cubicBezTo>
                    <a:pt x="19339" y="12086"/>
                    <a:pt x="19391" y="11723"/>
                    <a:pt x="19420" y="11359"/>
                  </a:cubicBezTo>
                  <a:cubicBezTo>
                    <a:pt x="19436" y="11155"/>
                    <a:pt x="19586" y="10989"/>
                    <a:pt x="19786" y="10950"/>
                  </a:cubicBezTo>
                  <a:lnTo>
                    <a:pt x="21166" y="10686"/>
                  </a:lnTo>
                  <a:cubicBezTo>
                    <a:pt x="21406" y="10640"/>
                    <a:pt x="21569" y="10413"/>
                    <a:pt x="21533" y="10172"/>
                  </a:cubicBezTo>
                  <a:lnTo>
                    <a:pt x="21242" y="8213"/>
                  </a:lnTo>
                  <a:cubicBezTo>
                    <a:pt x="21206" y="7972"/>
                    <a:pt x="20985" y="7802"/>
                    <a:pt x="20743" y="7827"/>
                  </a:cubicBezTo>
                  <a:lnTo>
                    <a:pt x="19405" y="7971"/>
                  </a:lnTo>
                  <a:cubicBezTo>
                    <a:pt x="19193" y="7994"/>
                    <a:pt x="18994" y="7866"/>
                    <a:pt x="18924" y="7665"/>
                  </a:cubicBezTo>
                  <a:cubicBezTo>
                    <a:pt x="18871" y="7509"/>
                    <a:pt x="18813" y="7357"/>
                    <a:pt x="18750" y="7204"/>
                  </a:cubicBezTo>
                  <a:cubicBezTo>
                    <a:pt x="18673" y="7016"/>
                    <a:pt x="18728" y="6797"/>
                    <a:pt x="18887" y="6671"/>
                  </a:cubicBezTo>
                  <a:lnTo>
                    <a:pt x="19949" y="5824"/>
                  </a:lnTo>
                  <a:cubicBezTo>
                    <a:pt x="20140" y="5671"/>
                    <a:pt x="20177" y="5393"/>
                    <a:pt x="20032" y="5196"/>
                  </a:cubicBezTo>
                  <a:lnTo>
                    <a:pt x="18864" y="3600"/>
                  </a:lnTo>
                  <a:cubicBezTo>
                    <a:pt x="18719" y="3404"/>
                    <a:pt x="18442" y="3358"/>
                    <a:pt x="18240" y="3495"/>
                  </a:cubicBezTo>
                  <a:lnTo>
                    <a:pt x="17166" y="4217"/>
                  </a:lnTo>
                  <a:cubicBezTo>
                    <a:pt x="16993" y="4334"/>
                    <a:pt x="16762" y="4316"/>
                    <a:pt x="16607" y="4175"/>
                  </a:cubicBezTo>
                  <a:cubicBezTo>
                    <a:pt x="16384" y="3974"/>
                    <a:pt x="16153" y="3787"/>
                    <a:pt x="15915" y="3612"/>
                  </a:cubicBezTo>
                  <a:cubicBezTo>
                    <a:pt x="15749" y="3490"/>
                    <a:pt x="15682" y="3274"/>
                    <a:pt x="15756" y="3082"/>
                  </a:cubicBezTo>
                  <a:lnTo>
                    <a:pt x="16213" y="1903"/>
                  </a:lnTo>
                  <a:cubicBezTo>
                    <a:pt x="16301" y="1675"/>
                    <a:pt x="16195" y="1422"/>
                    <a:pt x="15971" y="1324"/>
                  </a:cubicBezTo>
                  <a:lnTo>
                    <a:pt x="14153" y="534"/>
                  </a:lnTo>
                  <a:cubicBezTo>
                    <a:pt x="13929" y="437"/>
                    <a:pt x="13670" y="530"/>
                    <a:pt x="13563" y="750"/>
                  </a:cubicBezTo>
                  <a:lnTo>
                    <a:pt x="13030" y="1846"/>
                  </a:lnTo>
                  <a:cubicBezTo>
                    <a:pt x="12939" y="2034"/>
                    <a:pt x="12732" y="2135"/>
                    <a:pt x="12527" y="2092"/>
                  </a:cubicBezTo>
                  <a:cubicBezTo>
                    <a:pt x="12131" y="2007"/>
                    <a:pt x="11729" y="1951"/>
                    <a:pt x="11325" y="1922"/>
                  </a:cubicBezTo>
                  <a:cubicBezTo>
                    <a:pt x="11119" y="1907"/>
                    <a:pt x="10951" y="1753"/>
                    <a:pt x="10913" y="1551"/>
                  </a:cubicBezTo>
                  <a:lnTo>
                    <a:pt x="10686" y="372"/>
                  </a:lnTo>
                  <a:cubicBezTo>
                    <a:pt x="10640" y="132"/>
                    <a:pt x="10413" y="-31"/>
                    <a:pt x="10172" y="5"/>
                  </a:cubicBezTo>
                  <a:close/>
                  <a:moveTo>
                    <a:pt x="10527" y="2852"/>
                  </a:moveTo>
                  <a:cubicBezTo>
                    <a:pt x="13034" y="2754"/>
                    <a:pt x="15544" y="3864"/>
                    <a:pt x="17140" y="6039"/>
                  </a:cubicBezTo>
                  <a:cubicBezTo>
                    <a:pt x="19694" y="9519"/>
                    <a:pt x="18941" y="14408"/>
                    <a:pt x="15461" y="16962"/>
                  </a:cubicBezTo>
                  <a:cubicBezTo>
                    <a:pt x="11981" y="19516"/>
                    <a:pt x="7092" y="18767"/>
                    <a:pt x="4538" y="15287"/>
                  </a:cubicBezTo>
                  <a:cubicBezTo>
                    <a:pt x="1984" y="11807"/>
                    <a:pt x="2733" y="6914"/>
                    <a:pt x="6213" y="4360"/>
                  </a:cubicBezTo>
                  <a:cubicBezTo>
                    <a:pt x="7518" y="3403"/>
                    <a:pt x="9023" y="2910"/>
                    <a:pt x="10527" y="2852"/>
                  </a:cubicBezTo>
                  <a:close/>
                  <a:moveTo>
                    <a:pt x="10535" y="3555"/>
                  </a:moveTo>
                  <a:cubicBezTo>
                    <a:pt x="9151" y="3609"/>
                    <a:pt x="7769" y="4062"/>
                    <a:pt x="6568" y="4943"/>
                  </a:cubicBezTo>
                  <a:cubicBezTo>
                    <a:pt x="3368" y="7292"/>
                    <a:pt x="2677" y="11788"/>
                    <a:pt x="5026" y="14988"/>
                  </a:cubicBezTo>
                  <a:cubicBezTo>
                    <a:pt x="7375" y="18189"/>
                    <a:pt x="11875" y="18880"/>
                    <a:pt x="15075" y="16531"/>
                  </a:cubicBezTo>
                  <a:cubicBezTo>
                    <a:pt x="18276" y="14182"/>
                    <a:pt x="18963" y="9686"/>
                    <a:pt x="16614" y="6485"/>
                  </a:cubicBezTo>
                  <a:cubicBezTo>
                    <a:pt x="15146" y="4485"/>
                    <a:pt x="12840" y="3465"/>
                    <a:pt x="10535" y="3555"/>
                  </a:cubicBezTo>
                  <a:close/>
                  <a:moveTo>
                    <a:pt x="10440" y="4882"/>
                  </a:moveTo>
                  <a:cubicBezTo>
                    <a:pt x="12343" y="4808"/>
                    <a:pt x="14246" y="5647"/>
                    <a:pt x="15457" y="7298"/>
                  </a:cubicBezTo>
                  <a:cubicBezTo>
                    <a:pt x="17396" y="9940"/>
                    <a:pt x="16829" y="13655"/>
                    <a:pt x="14187" y="15593"/>
                  </a:cubicBezTo>
                  <a:cubicBezTo>
                    <a:pt x="11545" y="17532"/>
                    <a:pt x="7830" y="16961"/>
                    <a:pt x="5892" y="14319"/>
                  </a:cubicBezTo>
                  <a:cubicBezTo>
                    <a:pt x="3953" y="11677"/>
                    <a:pt x="4524" y="7966"/>
                    <a:pt x="7166" y="6028"/>
                  </a:cubicBezTo>
                  <a:cubicBezTo>
                    <a:pt x="8156" y="5301"/>
                    <a:pt x="9298" y="4927"/>
                    <a:pt x="10440" y="4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01" name="Shape 16401"/>
            <p:cNvSpPr/>
            <p:nvPr/>
          </p:nvSpPr>
          <p:spPr>
            <a:xfrm>
              <a:off x="4489208" y="728681"/>
              <a:ext cx="905236" cy="905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573" extrusionOk="0">
                  <a:moveTo>
                    <a:pt x="11302" y="1"/>
                  </a:moveTo>
                  <a:cubicBezTo>
                    <a:pt x="11014" y="-13"/>
                    <a:pt x="10775" y="219"/>
                    <a:pt x="10791" y="507"/>
                  </a:cubicBezTo>
                  <a:lnTo>
                    <a:pt x="10807" y="774"/>
                  </a:lnTo>
                  <a:cubicBezTo>
                    <a:pt x="10830" y="1200"/>
                    <a:pt x="10498" y="1568"/>
                    <a:pt x="10072" y="1591"/>
                  </a:cubicBezTo>
                  <a:cubicBezTo>
                    <a:pt x="9646" y="1615"/>
                    <a:pt x="9284" y="1287"/>
                    <a:pt x="9261" y="861"/>
                  </a:cubicBezTo>
                  <a:lnTo>
                    <a:pt x="9250" y="644"/>
                  </a:lnTo>
                  <a:cubicBezTo>
                    <a:pt x="9234" y="348"/>
                    <a:pt x="8957" y="133"/>
                    <a:pt x="8667" y="192"/>
                  </a:cubicBezTo>
                  <a:cubicBezTo>
                    <a:pt x="8525" y="220"/>
                    <a:pt x="8379" y="255"/>
                    <a:pt x="8237" y="290"/>
                  </a:cubicBezTo>
                  <a:cubicBezTo>
                    <a:pt x="7957" y="358"/>
                    <a:pt x="7804" y="655"/>
                    <a:pt x="7900" y="927"/>
                  </a:cubicBezTo>
                  <a:lnTo>
                    <a:pt x="7982" y="1172"/>
                  </a:lnTo>
                  <a:cubicBezTo>
                    <a:pt x="8124" y="1574"/>
                    <a:pt x="7915" y="2021"/>
                    <a:pt x="7513" y="2163"/>
                  </a:cubicBezTo>
                  <a:cubicBezTo>
                    <a:pt x="7111" y="2306"/>
                    <a:pt x="6665" y="2091"/>
                    <a:pt x="6523" y="1689"/>
                  </a:cubicBezTo>
                  <a:lnTo>
                    <a:pt x="6452" y="1493"/>
                  </a:lnTo>
                  <a:cubicBezTo>
                    <a:pt x="6354" y="1216"/>
                    <a:pt x="6032" y="1090"/>
                    <a:pt x="5771" y="1226"/>
                  </a:cubicBezTo>
                  <a:cubicBezTo>
                    <a:pt x="5770" y="1227"/>
                    <a:pt x="5768" y="1225"/>
                    <a:pt x="5766" y="1226"/>
                  </a:cubicBezTo>
                  <a:cubicBezTo>
                    <a:pt x="5637" y="1294"/>
                    <a:pt x="5510" y="1361"/>
                    <a:pt x="5385" y="1433"/>
                  </a:cubicBezTo>
                  <a:cubicBezTo>
                    <a:pt x="5137" y="1577"/>
                    <a:pt x="5070" y="1903"/>
                    <a:pt x="5238" y="2136"/>
                  </a:cubicBezTo>
                  <a:lnTo>
                    <a:pt x="5390" y="2354"/>
                  </a:lnTo>
                  <a:cubicBezTo>
                    <a:pt x="5640" y="2699"/>
                    <a:pt x="5562" y="3187"/>
                    <a:pt x="5216" y="3437"/>
                  </a:cubicBezTo>
                  <a:cubicBezTo>
                    <a:pt x="4871" y="3687"/>
                    <a:pt x="4383" y="3609"/>
                    <a:pt x="4133" y="3263"/>
                  </a:cubicBezTo>
                  <a:lnTo>
                    <a:pt x="4008" y="3089"/>
                  </a:lnTo>
                  <a:cubicBezTo>
                    <a:pt x="3835" y="2849"/>
                    <a:pt x="3491" y="2813"/>
                    <a:pt x="3278" y="3018"/>
                  </a:cubicBezTo>
                  <a:cubicBezTo>
                    <a:pt x="3174" y="3119"/>
                    <a:pt x="3068" y="3224"/>
                    <a:pt x="2968" y="3328"/>
                  </a:cubicBezTo>
                  <a:cubicBezTo>
                    <a:pt x="2769" y="3537"/>
                    <a:pt x="2794" y="3871"/>
                    <a:pt x="3022" y="4047"/>
                  </a:cubicBezTo>
                  <a:lnTo>
                    <a:pt x="3229" y="4211"/>
                  </a:lnTo>
                  <a:cubicBezTo>
                    <a:pt x="3566" y="4472"/>
                    <a:pt x="3632" y="4963"/>
                    <a:pt x="3371" y="5300"/>
                  </a:cubicBezTo>
                  <a:cubicBezTo>
                    <a:pt x="3110" y="5637"/>
                    <a:pt x="2625" y="5703"/>
                    <a:pt x="2287" y="5442"/>
                  </a:cubicBezTo>
                  <a:lnTo>
                    <a:pt x="2113" y="5311"/>
                  </a:lnTo>
                  <a:cubicBezTo>
                    <a:pt x="1879" y="5130"/>
                    <a:pt x="1541" y="5195"/>
                    <a:pt x="1395" y="5452"/>
                  </a:cubicBezTo>
                  <a:cubicBezTo>
                    <a:pt x="1323" y="5579"/>
                    <a:pt x="1254" y="5705"/>
                    <a:pt x="1188" y="5834"/>
                  </a:cubicBezTo>
                  <a:cubicBezTo>
                    <a:pt x="1056" y="6090"/>
                    <a:pt x="1170" y="6409"/>
                    <a:pt x="1438" y="6514"/>
                  </a:cubicBezTo>
                  <a:lnTo>
                    <a:pt x="1689" y="6607"/>
                  </a:lnTo>
                  <a:cubicBezTo>
                    <a:pt x="2086" y="6763"/>
                    <a:pt x="2285" y="7212"/>
                    <a:pt x="2130" y="7609"/>
                  </a:cubicBezTo>
                  <a:cubicBezTo>
                    <a:pt x="2320" y="7971"/>
                    <a:pt x="1960" y="8379"/>
                    <a:pt x="1580" y="8230"/>
                  </a:cubicBezTo>
                  <a:lnTo>
                    <a:pt x="927" y="7974"/>
                  </a:lnTo>
                  <a:cubicBezTo>
                    <a:pt x="651" y="7866"/>
                    <a:pt x="341" y="8029"/>
                    <a:pt x="273" y="8317"/>
                  </a:cubicBezTo>
                  <a:cubicBezTo>
                    <a:pt x="240" y="8458"/>
                    <a:pt x="208" y="8600"/>
                    <a:pt x="181" y="8742"/>
                  </a:cubicBezTo>
                  <a:cubicBezTo>
                    <a:pt x="126" y="9025"/>
                    <a:pt x="329" y="9294"/>
                    <a:pt x="616" y="9319"/>
                  </a:cubicBezTo>
                  <a:lnTo>
                    <a:pt x="856" y="9341"/>
                  </a:lnTo>
                  <a:cubicBezTo>
                    <a:pt x="1235" y="9374"/>
                    <a:pt x="1549" y="9669"/>
                    <a:pt x="1580" y="10049"/>
                  </a:cubicBezTo>
                  <a:cubicBezTo>
                    <a:pt x="1619" y="10539"/>
                    <a:pt x="1210" y="10924"/>
                    <a:pt x="741" y="10882"/>
                  </a:cubicBezTo>
                  <a:lnTo>
                    <a:pt x="535" y="10866"/>
                  </a:lnTo>
                  <a:cubicBezTo>
                    <a:pt x="240" y="10840"/>
                    <a:pt x="-15" y="11083"/>
                    <a:pt x="1" y="11378"/>
                  </a:cubicBezTo>
                  <a:cubicBezTo>
                    <a:pt x="9" y="11523"/>
                    <a:pt x="20" y="11669"/>
                    <a:pt x="34" y="11814"/>
                  </a:cubicBezTo>
                  <a:cubicBezTo>
                    <a:pt x="61" y="12101"/>
                    <a:pt x="333" y="12300"/>
                    <a:pt x="616" y="12244"/>
                  </a:cubicBezTo>
                  <a:lnTo>
                    <a:pt x="850" y="12195"/>
                  </a:lnTo>
                  <a:cubicBezTo>
                    <a:pt x="1219" y="12121"/>
                    <a:pt x="1604" y="12308"/>
                    <a:pt x="1743" y="12658"/>
                  </a:cubicBezTo>
                  <a:cubicBezTo>
                    <a:pt x="1928" y="13120"/>
                    <a:pt x="1642" y="13616"/>
                    <a:pt x="1177" y="13709"/>
                  </a:cubicBezTo>
                  <a:lnTo>
                    <a:pt x="970" y="13752"/>
                  </a:lnTo>
                  <a:cubicBezTo>
                    <a:pt x="680" y="13810"/>
                    <a:pt x="507" y="14111"/>
                    <a:pt x="605" y="14390"/>
                  </a:cubicBezTo>
                  <a:cubicBezTo>
                    <a:pt x="654" y="14526"/>
                    <a:pt x="704" y="14663"/>
                    <a:pt x="758" y="14798"/>
                  </a:cubicBezTo>
                  <a:cubicBezTo>
                    <a:pt x="865" y="15066"/>
                    <a:pt x="1178" y="15183"/>
                    <a:pt x="1433" y="15049"/>
                  </a:cubicBezTo>
                  <a:lnTo>
                    <a:pt x="1672" y="14929"/>
                  </a:lnTo>
                  <a:cubicBezTo>
                    <a:pt x="2050" y="14730"/>
                    <a:pt x="2519" y="14878"/>
                    <a:pt x="2718" y="15255"/>
                  </a:cubicBezTo>
                  <a:cubicBezTo>
                    <a:pt x="2916" y="15633"/>
                    <a:pt x="2769" y="16103"/>
                    <a:pt x="2391" y="16301"/>
                  </a:cubicBezTo>
                  <a:lnTo>
                    <a:pt x="2200" y="16399"/>
                  </a:lnTo>
                  <a:cubicBezTo>
                    <a:pt x="1939" y="16536"/>
                    <a:pt x="1859" y="16873"/>
                    <a:pt x="2032" y="17113"/>
                  </a:cubicBezTo>
                  <a:cubicBezTo>
                    <a:pt x="2117" y="17231"/>
                    <a:pt x="2209" y="17347"/>
                    <a:pt x="2298" y="17461"/>
                  </a:cubicBezTo>
                  <a:cubicBezTo>
                    <a:pt x="2476" y="17688"/>
                    <a:pt x="2810" y="17711"/>
                    <a:pt x="3017" y="17510"/>
                  </a:cubicBezTo>
                  <a:lnTo>
                    <a:pt x="3191" y="17341"/>
                  </a:lnTo>
                  <a:cubicBezTo>
                    <a:pt x="3465" y="17076"/>
                    <a:pt x="3897" y="17029"/>
                    <a:pt x="4204" y="17254"/>
                  </a:cubicBezTo>
                  <a:cubicBezTo>
                    <a:pt x="4600" y="17545"/>
                    <a:pt x="4623" y="18114"/>
                    <a:pt x="4285" y="18441"/>
                  </a:cubicBezTo>
                  <a:lnTo>
                    <a:pt x="4127" y="18589"/>
                  </a:lnTo>
                  <a:cubicBezTo>
                    <a:pt x="3915" y="18794"/>
                    <a:pt x="3937" y="19143"/>
                    <a:pt x="4171" y="19324"/>
                  </a:cubicBezTo>
                  <a:cubicBezTo>
                    <a:pt x="4286" y="19413"/>
                    <a:pt x="4407" y="19496"/>
                    <a:pt x="4525" y="19580"/>
                  </a:cubicBezTo>
                  <a:cubicBezTo>
                    <a:pt x="4760" y="19747"/>
                    <a:pt x="5085" y="19678"/>
                    <a:pt x="5227" y="19427"/>
                  </a:cubicBezTo>
                  <a:lnTo>
                    <a:pt x="5347" y="19220"/>
                  </a:lnTo>
                  <a:cubicBezTo>
                    <a:pt x="5535" y="18889"/>
                    <a:pt x="5936" y="18720"/>
                    <a:pt x="6294" y="18850"/>
                  </a:cubicBezTo>
                  <a:cubicBezTo>
                    <a:pt x="6757" y="19018"/>
                    <a:pt x="6940" y="19557"/>
                    <a:pt x="6708" y="19966"/>
                  </a:cubicBezTo>
                  <a:lnTo>
                    <a:pt x="6604" y="20152"/>
                  </a:lnTo>
                  <a:cubicBezTo>
                    <a:pt x="6458" y="20409"/>
                    <a:pt x="6568" y="20735"/>
                    <a:pt x="6844" y="20843"/>
                  </a:cubicBezTo>
                  <a:cubicBezTo>
                    <a:pt x="6979" y="20896"/>
                    <a:pt x="7115" y="20943"/>
                    <a:pt x="7252" y="20990"/>
                  </a:cubicBezTo>
                  <a:cubicBezTo>
                    <a:pt x="7524" y="21084"/>
                    <a:pt x="7818" y="20922"/>
                    <a:pt x="7884" y="20642"/>
                  </a:cubicBezTo>
                  <a:lnTo>
                    <a:pt x="7938" y="20408"/>
                  </a:lnTo>
                  <a:cubicBezTo>
                    <a:pt x="8025" y="20036"/>
                    <a:pt x="8363" y="19768"/>
                    <a:pt x="8744" y="19792"/>
                  </a:cubicBezTo>
                  <a:cubicBezTo>
                    <a:pt x="9235" y="19823"/>
                    <a:pt x="9559" y="20282"/>
                    <a:pt x="9451" y="20740"/>
                  </a:cubicBezTo>
                  <a:lnTo>
                    <a:pt x="9408" y="20947"/>
                  </a:lnTo>
                  <a:cubicBezTo>
                    <a:pt x="9340" y="21234"/>
                    <a:pt x="9543" y="21520"/>
                    <a:pt x="9838" y="21546"/>
                  </a:cubicBezTo>
                  <a:cubicBezTo>
                    <a:pt x="9982" y="21559"/>
                    <a:pt x="10128" y="21566"/>
                    <a:pt x="10273" y="21573"/>
                  </a:cubicBezTo>
                  <a:cubicBezTo>
                    <a:pt x="10561" y="21587"/>
                    <a:pt x="10795" y="21349"/>
                    <a:pt x="10780" y="21061"/>
                  </a:cubicBezTo>
                  <a:lnTo>
                    <a:pt x="10763" y="20800"/>
                  </a:lnTo>
                  <a:cubicBezTo>
                    <a:pt x="10740" y="20374"/>
                    <a:pt x="11067" y="20006"/>
                    <a:pt x="11493" y="19983"/>
                  </a:cubicBezTo>
                  <a:cubicBezTo>
                    <a:pt x="11846" y="19797"/>
                    <a:pt x="12276" y="20042"/>
                    <a:pt x="12298" y="20440"/>
                  </a:cubicBezTo>
                  <a:lnTo>
                    <a:pt x="12326" y="20925"/>
                  </a:lnTo>
                  <a:cubicBezTo>
                    <a:pt x="12342" y="21220"/>
                    <a:pt x="12618" y="21435"/>
                    <a:pt x="12908" y="21377"/>
                  </a:cubicBezTo>
                  <a:cubicBezTo>
                    <a:pt x="13050" y="21348"/>
                    <a:pt x="13191" y="21319"/>
                    <a:pt x="13333" y="21284"/>
                  </a:cubicBezTo>
                  <a:cubicBezTo>
                    <a:pt x="13613" y="21216"/>
                    <a:pt x="13772" y="20919"/>
                    <a:pt x="13676" y="20647"/>
                  </a:cubicBezTo>
                  <a:lnTo>
                    <a:pt x="13583" y="20397"/>
                  </a:lnTo>
                  <a:cubicBezTo>
                    <a:pt x="13426" y="19953"/>
                    <a:pt x="13703" y="19462"/>
                    <a:pt x="14187" y="19378"/>
                  </a:cubicBezTo>
                  <a:cubicBezTo>
                    <a:pt x="14563" y="19313"/>
                    <a:pt x="14926" y="19542"/>
                    <a:pt x="15053" y="19901"/>
                  </a:cubicBezTo>
                  <a:lnTo>
                    <a:pt x="15118" y="20081"/>
                  </a:lnTo>
                  <a:cubicBezTo>
                    <a:pt x="15217" y="20358"/>
                    <a:pt x="15538" y="20484"/>
                    <a:pt x="15799" y="20348"/>
                  </a:cubicBezTo>
                  <a:cubicBezTo>
                    <a:pt x="15800" y="20347"/>
                    <a:pt x="15802" y="20348"/>
                    <a:pt x="15804" y="20348"/>
                  </a:cubicBezTo>
                  <a:cubicBezTo>
                    <a:pt x="15933" y="20280"/>
                    <a:pt x="16060" y="20213"/>
                    <a:pt x="16185" y="20141"/>
                  </a:cubicBezTo>
                  <a:cubicBezTo>
                    <a:pt x="16434" y="19997"/>
                    <a:pt x="16506" y="19665"/>
                    <a:pt x="16338" y="19433"/>
                  </a:cubicBezTo>
                  <a:lnTo>
                    <a:pt x="16196" y="19242"/>
                  </a:lnTo>
                  <a:cubicBezTo>
                    <a:pt x="15973" y="18933"/>
                    <a:pt x="15984" y="18501"/>
                    <a:pt x="16251" y="18229"/>
                  </a:cubicBezTo>
                  <a:cubicBezTo>
                    <a:pt x="16595" y="17878"/>
                    <a:pt x="17162" y="17930"/>
                    <a:pt x="17437" y="18311"/>
                  </a:cubicBezTo>
                  <a:lnTo>
                    <a:pt x="17562" y="18485"/>
                  </a:lnTo>
                  <a:cubicBezTo>
                    <a:pt x="17736" y="18725"/>
                    <a:pt x="18079" y="18756"/>
                    <a:pt x="18292" y="18550"/>
                  </a:cubicBezTo>
                  <a:cubicBezTo>
                    <a:pt x="18397" y="18449"/>
                    <a:pt x="18497" y="18345"/>
                    <a:pt x="18597" y="18240"/>
                  </a:cubicBezTo>
                  <a:cubicBezTo>
                    <a:pt x="18796" y="18031"/>
                    <a:pt x="18776" y="17698"/>
                    <a:pt x="18548" y="17521"/>
                  </a:cubicBezTo>
                  <a:lnTo>
                    <a:pt x="18357" y="17369"/>
                  </a:lnTo>
                  <a:cubicBezTo>
                    <a:pt x="18056" y="17135"/>
                    <a:pt x="17949" y="16719"/>
                    <a:pt x="18129" y="16383"/>
                  </a:cubicBezTo>
                  <a:cubicBezTo>
                    <a:pt x="18360" y="15949"/>
                    <a:pt x="18916" y="15844"/>
                    <a:pt x="19288" y="16132"/>
                  </a:cubicBezTo>
                  <a:lnTo>
                    <a:pt x="19457" y="16263"/>
                  </a:lnTo>
                  <a:cubicBezTo>
                    <a:pt x="19691" y="16444"/>
                    <a:pt x="20030" y="16379"/>
                    <a:pt x="20175" y="16121"/>
                  </a:cubicBezTo>
                  <a:cubicBezTo>
                    <a:pt x="20247" y="15995"/>
                    <a:pt x="20316" y="15864"/>
                    <a:pt x="20382" y="15735"/>
                  </a:cubicBezTo>
                  <a:cubicBezTo>
                    <a:pt x="20514" y="15479"/>
                    <a:pt x="20395" y="15165"/>
                    <a:pt x="20126" y="15059"/>
                  </a:cubicBezTo>
                  <a:lnTo>
                    <a:pt x="19887" y="14967"/>
                  </a:lnTo>
                  <a:cubicBezTo>
                    <a:pt x="19490" y="14811"/>
                    <a:pt x="19290" y="14351"/>
                    <a:pt x="19446" y="13954"/>
                  </a:cubicBezTo>
                  <a:cubicBezTo>
                    <a:pt x="19256" y="13592"/>
                    <a:pt x="19615" y="13195"/>
                    <a:pt x="19996" y="13344"/>
                  </a:cubicBezTo>
                  <a:lnTo>
                    <a:pt x="20644" y="13600"/>
                  </a:lnTo>
                  <a:cubicBezTo>
                    <a:pt x="20919" y="13708"/>
                    <a:pt x="21229" y="13545"/>
                    <a:pt x="21297" y="13257"/>
                  </a:cubicBezTo>
                  <a:cubicBezTo>
                    <a:pt x="21330" y="13116"/>
                    <a:pt x="21356" y="12974"/>
                    <a:pt x="21384" y="12832"/>
                  </a:cubicBezTo>
                  <a:cubicBezTo>
                    <a:pt x="21439" y="12549"/>
                    <a:pt x="21236" y="12280"/>
                    <a:pt x="20948" y="12255"/>
                  </a:cubicBezTo>
                  <a:lnTo>
                    <a:pt x="20687" y="12233"/>
                  </a:lnTo>
                  <a:cubicBezTo>
                    <a:pt x="20262" y="12195"/>
                    <a:pt x="19947" y="11819"/>
                    <a:pt x="19985" y="11394"/>
                  </a:cubicBezTo>
                  <a:cubicBezTo>
                    <a:pt x="20022" y="10969"/>
                    <a:pt x="20398" y="10649"/>
                    <a:pt x="20823" y="10686"/>
                  </a:cubicBezTo>
                  <a:lnTo>
                    <a:pt x="21041" y="10703"/>
                  </a:lnTo>
                  <a:cubicBezTo>
                    <a:pt x="21335" y="10728"/>
                    <a:pt x="21585" y="10491"/>
                    <a:pt x="21569" y="10196"/>
                  </a:cubicBezTo>
                  <a:cubicBezTo>
                    <a:pt x="21561" y="10051"/>
                    <a:pt x="21545" y="9905"/>
                    <a:pt x="21531" y="9760"/>
                  </a:cubicBezTo>
                  <a:cubicBezTo>
                    <a:pt x="21504" y="9473"/>
                    <a:pt x="21237" y="9273"/>
                    <a:pt x="20954" y="9330"/>
                  </a:cubicBezTo>
                  <a:lnTo>
                    <a:pt x="20698" y="9379"/>
                  </a:lnTo>
                  <a:cubicBezTo>
                    <a:pt x="20280" y="9463"/>
                    <a:pt x="19867" y="9187"/>
                    <a:pt x="19784" y="8769"/>
                  </a:cubicBezTo>
                  <a:cubicBezTo>
                    <a:pt x="19700" y="8351"/>
                    <a:pt x="19975" y="7943"/>
                    <a:pt x="20393" y="7860"/>
                  </a:cubicBezTo>
                  <a:lnTo>
                    <a:pt x="20600" y="7822"/>
                  </a:lnTo>
                  <a:cubicBezTo>
                    <a:pt x="20890" y="7763"/>
                    <a:pt x="21058" y="7458"/>
                    <a:pt x="20959" y="7179"/>
                  </a:cubicBezTo>
                  <a:cubicBezTo>
                    <a:pt x="20911" y="7043"/>
                    <a:pt x="20861" y="6906"/>
                    <a:pt x="20807" y="6770"/>
                  </a:cubicBezTo>
                  <a:cubicBezTo>
                    <a:pt x="20700" y="6503"/>
                    <a:pt x="20387" y="6391"/>
                    <a:pt x="20132" y="6525"/>
                  </a:cubicBezTo>
                  <a:lnTo>
                    <a:pt x="19903" y="6645"/>
                  </a:lnTo>
                  <a:cubicBezTo>
                    <a:pt x="19526" y="6843"/>
                    <a:pt x="19051" y="6696"/>
                    <a:pt x="18853" y="6318"/>
                  </a:cubicBezTo>
                  <a:cubicBezTo>
                    <a:pt x="18654" y="5941"/>
                    <a:pt x="18796" y="5471"/>
                    <a:pt x="19174" y="5273"/>
                  </a:cubicBezTo>
                  <a:lnTo>
                    <a:pt x="19364" y="5175"/>
                  </a:lnTo>
                  <a:cubicBezTo>
                    <a:pt x="19626" y="5037"/>
                    <a:pt x="19711" y="4701"/>
                    <a:pt x="19539" y="4461"/>
                  </a:cubicBezTo>
                  <a:cubicBezTo>
                    <a:pt x="19453" y="4343"/>
                    <a:pt x="19366" y="4227"/>
                    <a:pt x="19277" y="4113"/>
                  </a:cubicBezTo>
                  <a:cubicBezTo>
                    <a:pt x="19099" y="3886"/>
                    <a:pt x="18761" y="3858"/>
                    <a:pt x="18553" y="4058"/>
                  </a:cubicBezTo>
                  <a:lnTo>
                    <a:pt x="18379" y="4227"/>
                  </a:lnTo>
                  <a:cubicBezTo>
                    <a:pt x="18105" y="4492"/>
                    <a:pt x="17679" y="4545"/>
                    <a:pt x="17372" y="4320"/>
                  </a:cubicBezTo>
                  <a:cubicBezTo>
                    <a:pt x="16975" y="4029"/>
                    <a:pt x="16947" y="3460"/>
                    <a:pt x="17285" y="3132"/>
                  </a:cubicBezTo>
                  <a:lnTo>
                    <a:pt x="17437" y="2985"/>
                  </a:lnTo>
                  <a:cubicBezTo>
                    <a:pt x="17650" y="2780"/>
                    <a:pt x="17633" y="2431"/>
                    <a:pt x="17399" y="2250"/>
                  </a:cubicBezTo>
                  <a:cubicBezTo>
                    <a:pt x="17284" y="2161"/>
                    <a:pt x="17169" y="2067"/>
                    <a:pt x="17051" y="1983"/>
                  </a:cubicBezTo>
                  <a:cubicBezTo>
                    <a:pt x="16816" y="1816"/>
                    <a:pt x="16491" y="1891"/>
                    <a:pt x="16349" y="2141"/>
                  </a:cubicBezTo>
                  <a:lnTo>
                    <a:pt x="16212" y="2375"/>
                  </a:lnTo>
                  <a:cubicBezTo>
                    <a:pt x="16002" y="2746"/>
                    <a:pt x="15533" y="2880"/>
                    <a:pt x="15162" y="2670"/>
                  </a:cubicBezTo>
                  <a:cubicBezTo>
                    <a:pt x="14791" y="2459"/>
                    <a:pt x="14657" y="1979"/>
                    <a:pt x="14868" y="1608"/>
                  </a:cubicBezTo>
                  <a:lnTo>
                    <a:pt x="14971" y="1422"/>
                  </a:lnTo>
                  <a:cubicBezTo>
                    <a:pt x="15117" y="1165"/>
                    <a:pt x="15002" y="838"/>
                    <a:pt x="14726" y="731"/>
                  </a:cubicBezTo>
                  <a:cubicBezTo>
                    <a:pt x="14591" y="678"/>
                    <a:pt x="14455" y="631"/>
                    <a:pt x="14318" y="584"/>
                  </a:cubicBezTo>
                  <a:cubicBezTo>
                    <a:pt x="14046" y="489"/>
                    <a:pt x="13752" y="652"/>
                    <a:pt x="13687" y="932"/>
                  </a:cubicBezTo>
                  <a:lnTo>
                    <a:pt x="13627" y="1188"/>
                  </a:lnTo>
                  <a:cubicBezTo>
                    <a:pt x="13529" y="1603"/>
                    <a:pt x="13106" y="1863"/>
                    <a:pt x="12690" y="1765"/>
                  </a:cubicBezTo>
                  <a:cubicBezTo>
                    <a:pt x="12275" y="1668"/>
                    <a:pt x="12016" y="1244"/>
                    <a:pt x="12113" y="829"/>
                  </a:cubicBezTo>
                  <a:lnTo>
                    <a:pt x="12162" y="627"/>
                  </a:lnTo>
                  <a:cubicBezTo>
                    <a:pt x="12230" y="339"/>
                    <a:pt x="12032" y="54"/>
                    <a:pt x="11738" y="28"/>
                  </a:cubicBezTo>
                  <a:cubicBezTo>
                    <a:pt x="11593" y="15"/>
                    <a:pt x="11447" y="8"/>
                    <a:pt x="11302" y="1"/>
                  </a:cubicBezTo>
                  <a:close/>
                  <a:moveTo>
                    <a:pt x="10845" y="7664"/>
                  </a:moveTo>
                  <a:cubicBezTo>
                    <a:pt x="10890" y="7666"/>
                    <a:pt x="10931" y="7665"/>
                    <a:pt x="10976" y="7669"/>
                  </a:cubicBezTo>
                  <a:cubicBezTo>
                    <a:pt x="11067" y="7677"/>
                    <a:pt x="11133" y="7765"/>
                    <a:pt x="11112" y="7854"/>
                  </a:cubicBezTo>
                  <a:lnTo>
                    <a:pt x="11095" y="7920"/>
                  </a:lnTo>
                  <a:cubicBezTo>
                    <a:pt x="11065" y="8048"/>
                    <a:pt x="11146" y="8178"/>
                    <a:pt x="11275" y="8208"/>
                  </a:cubicBezTo>
                  <a:cubicBezTo>
                    <a:pt x="11404" y="8238"/>
                    <a:pt x="11533" y="8157"/>
                    <a:pt x="11564" y="8028"/>
                  </a:cubicBezTo>
                  <a:lnTo>
                    <a:pt x="11580" y="7952"/>
                  </a:lnTo>
                  <a:cubicBezTo>
                    <a:pt x="11600" y="7865"/>
                    <a:pt x="11691" y="7814"/>
                    <a:pt x="11776" y="7843"/>
                  </a:cubicBezTo>
                  <a:cubicBezTo>
                    <a:pt x="11818" y="7858"/>
                    <a:pt x="11865" y="7871"/>
                    <a:pt x="11906" y="7887"/>
                  </a:cubicBezTo>
                  <a:cubicBezTo>
                    <a:pt x="11992" y="7920"/>
                    <a:pt x="12028" y="8025"/>
                    <a:pt x="11983" y="8105"/>
                  </a:cubicBezTo>
                  <a:lnTo>
                    <a:pt x="11950" y="8159"/>
                  </a:lnTo>
                  <a:cubicBezTo>
                    <a:pt x="11885" y="8274"/>
                    <a:pt x="11922" y="8421"/>
                    <a:pt x="12037" y="8486"/>
                  </a:cubicBezTo>
                  <a:cubicBezTo>
                    <a:pt x="12152" y="8551"/>
                    <a:pt x="12299" y="8514"/>
                    <a:pt x="12364" y="8399"/>
                  </a:cubicBezTo>
                  <a:lnTo>
                    <a:pt x="12407" y="8328"/>
                  </a:lnTo>
                  <a:cubicBezTo>
                    <a:pt x="12451" y="8250"/>
                    <a:pt x="12552" y="8227"/>
                    <a:pt x="12625" y="8279"/>
                  </a:cubicBezTo>
                  <a:cubicBezTo>
                    <a:pt x="12662" y="8305"/>
                    <a:pt x="12698" y="8328"/>
                    <a:pt x="12734" y="8355"/>
                  </a:cubicBezTo>
                  <a:cubicBezTo>
                    <a:pt x="12806" y="8411"/>
                    <a:pt x="12811" y="8520"/>
                    <a:pt x="12745" y="8584"/>
                  </a:cubicBezTo>
                  <a:lnTo>
                    <a:pt x="12696" y="8633"/>
                  </a:lnTo>
                  <a:cubicBezTo>
                    <a:pt x="12591" y="8734"/>
                    <a:pt x="12600" y="8908"/>
                    <a:pt x="12723" y="8998"/>
                  </a:cubicBezTo>
                  <a:cubicBezTo>
                    <a:pt x="12818" y="9068"/>
                    <a:pt x="12954" y="9053"/>
                    <a:pt x="13039" y="8971"/>
                  </a:cubicBezTo>
                  <a:lnTo>
                    <a:pt x="13088" y="8922"/>
                  </a:lnTo>
                  <a:cubicBezTo>
                    <a:pt x="13152" y="8859"/>
                    <a:pt x="13261" y="8862"/>
                    <a:pt x="13316" y="8933"/>
                  </a:cubicBezTo>
                  <a:cubicBezTo>
                    <a:pt x="13344" y="8968"/>
                    <a:pt x="13366" y="9005"/>
                    <a:pt x="13393" y="9041"/>
                  </a:cubicBezTo>
                  <a:cubicBezTo>
                    <a:pt x="13446" y="9116"/>
                    <a:pt x="13425" y="9222"/>
                    <a:pt x="13344" y="9265"/>
                  </a:cubicBezTo>
                  <a:lnTo>
                    <a:pt x="13284" y="9297"/>
                  </a:lnTo>
                  <a:cubicBezTo>
                    <a:pt x="13167" y="9359"/>
                    <a:pt x="13119" y="9502"/>
                    <a:pt x="13180" y="9619"/>
                  </a:cubicBezTo>
                  <a:cubicBezTo>
                    <a:pt x="13242" y="9736"/>
                    <a:pt x="13390" y="9784"/>
                    <a:pt x="13507" y="9722"/>
                  </a:cubicBezTo>
                  <a:lnTo>
                    <a:pt x="13578" y="9684"/>
                  </a:lnTo>
                  <a:cubicBezTo>
                    <a:pt x="13657" y="9643"/>
                    <a:pt x="13757" y="9677"/>
                    <a:pt x="13790" y="9760"/>
                  </a:cubicBezTo>
                  <a:cubicBezTo>
                    <a:pt x="13807" y="9802"/>
                    <a:pt x="13824" y="9843"/>
                    <a:pt x="13839" y="9886"/>
                  </a:cubicBezTo>
                  <a:cubicBezTo>
                    <a:pt x="13870" y="9972"/>
                    <a:pt x="13815" y="10064"/>
                    <a:pt x="13725" y="10082"/>
                  </a:cubicBezTo>
                  <a:lnTo>
                    <a:pt x="13659" y="10098"/>
                  </a:lnTo>
                  <a:cubicBezTo>
                    <a:pt x="13530" y="10124"/>
                    <a:pt x="13443" y="10252"/>
                    <a:pt x="13469" y="10381"/>
                  </a:cubicBezTo>
                  <a:cubicBezTo>
                    <a:pt x="13495" y="10511"/>
                    <a:pt x="13622" y="10592"/>
                    <a:pt x="13752" y="10566"/>
                  </a:cubicBezTo>
                  <a:lnTo>
                    <a:pt x="13834" y="10550"/>
                  </a:lnTo>
                  <a:cubicBezTo>
                    <a:pt x="13921" y="10532"/>
                    <a:pt x="14005" y="10597"/>
                    <a:pt x="14013" y="10686"/>
                  </a:cubicBezTo>
                  <a:cubicBezTo>
                    <a:pt x="14017" y="10731"/>
                    <a:pt x="14022" y="10777"/>
                    <a:pt x="14024" y="10822"/>
                  </a:cubicBezTo>
                  <a:cubicBezTo>
                    <a:pt x="14029" y="10914"/>
                    <a:pt x="13952" y="10988"/>
                    <a:pt x="13861" y="10980"/>
                  </a:cubicBezTo>
                  <a:lnTo>
                    <a:pt x="13795" y="10975"/>
                  </a:lnTo>
                  <a:cubicBezTo>
                    <a:pt x="13664" y="10963"/>
                    <a:pt x="13546" y="11061"/>
                    <a:pt x="13534" y="11193"/>
                  </a:cubicBezTo>
                  <a:cubicBezTo>
                    <a:pt x="13523" y="11324"/>
                    <a:pt x="13620" y="11437"/>
                    <a:pt x="13752" y="11449"/>
                  </a:cubicBezTo>
                  <a:lnTo>
                    <a:pt x="13834" y="11460"/>
                  </a:lnTo>
                  <a:cubicBezTo>
                    <a:pt x="13923" y="11467"/>
                    <a:pt x="13987" y="11552"/>
                    <a:pt x="13970" y="11639"/>
                  </a:cubicBezTo>
                  <a:cubicBezTo>
                    <a:pt x="13961" y="11683"/>
                    <a:pt x="13953" y="11726"/>
                    <a:pt x="13942" y="11770"/>
                  </a:cubicBezTo>
                  <a:cubicBezTo>
                    <a:pt x="13921" y="11859"/>
                    <a:pt x="13826" y="11907"/>
                    <a:pt x="13741" y="11873"/>
                  </a:cubicBezTo>
                  <a:lnTo>
                    <a:pt x="13540" y="11797"/>
                  </a:lnTo>
                  <a:cubicBezTo>
                    <a:pt x="13422" y="11751"/>
                    <a:pt x="13307" y="11876"/>
                    <a:pt x="13365" y="11988"/>
                  </a:cubicBezTo>
                  <a:cubicBezTo>
                    <a:pt x="13317" y="12111"/>
                    <a:pt x="13378" y="12250"/>
                    <a:pt x="13501" y="12298"/>
                  </a:cubicBezTo>
                  <a:lnTo>
                    <a:pt x="13578" y="12325"/>
                  </a:lnTo>
                  <a:cubicBezTo>
                    <a:pt x="13661" y="12358"/>
                    <a:pt x="13700" y="12459"/>
                    <a:pt x="13659" y="12538"/>
                  </a:cubicBezTo>
                  <a:cubicBezTo>
                    <a:pt x="13639" y="12578"/>
                    <a:pt x="13616" y="12619"/>
                    <a:pt x="13594" y="12658"/>
                  </a:cubicBezTo>
                  <a:cubicBezTo>
                    <a:pt x="13549" y="12737"/>
                    <a:pt x="13443" y="12757"/>
                    <a:pt x="13371" y="12701"/>
                  </a:cubicBezTo>
                  <a:lnTo>
                    <a:pt x="13316" y="12658"/>
                  </a:lnTo>
                  <a:cubicBezTo>
                    <a:pt x="13201" y="12568"/>
                    <a:pt x="13029" y="12605"/>
                    <a:pt x="12957" y="12739"/>
                  </a:cubicBezTo>
                  <a:cubicBezTo>
                    <a:pt x="12901" y="12844"/>
                    <a:pt x="12935" y="12972"/>
                    <a:pt x="13028" y="13044"/>
                  </a:cubicBezTo>
                  <a:lnTo>
                    <a:pt x="13088" y="13088"/>
                  </a:lnTo>
                  <a:cubicBezTo>
                    <a:pt x="13158" y="13143"/>
                    <a:pt x="13166" y="13247"/>
                    <a:pt x="13104" y="13311"/>
                  </a:cubicBezTo>
                  <a:cubicBezTo>
                    <a:pt x="13073" y="13344"/>
                    <a:pt x="13044" y="13378"/>
                    <a:pt x="13012" y="13409"/>
                  </a:cubicBezTo>
                  <a:cubicBezTo>
                    <a:pt x="12946" y="13473"/>
                    <a:pt x="12837" y="13462"/>
                    <a:pt x="12783" y="13387"/>
                  </a:cubicBezTo>
                  <a:lnTo>
                    <a:pt x="12745" y="13333"/>
                  </a:lnTo>
                  <a:cubicBezTo>
                    <a:pt x="12659" y="13215"/>
                    <a:pt x="12481" y="13197"/>
                    <a:pt x="12375" y="13306"/>
                  </a:cubicBezTo>
                  <a:cubicBezTo>
                    <a:pt x="12292" y="13390"/>
                    <a:pt x="12289" y="13526"/>
                    <a:pt x="12358" y="13622"/>
                  </a:cubicBezTo>
                  <a:lnTo>
                    <a:pt x="12402" y="13682"/>
                  </a:lnTo>
                  <a:cubicBezTo>
                    <a:pt x="12454" y="13754"/>
                    <a:pt x="12435" y="13855"/>
                    <a:pt x="12358" y="13899"/>
                  </a:cubicBezTo>
                  <a:cubicBezTo>
                    <a:pt x="12319" y="13922"/>
                    <a:pt x="12280" y="13943"/>
                    <a:pt x="12239" y="13965"/>
                  </a:cubicBezTo>
                  <a:cubicBezTo>
                    <a:pt x="12158" y="14007"/>
                    <a:pt x="12057" y="13969"/>
                    <a:pt x="12026" y="13883"/>
                  </a:cubicBezTo>
                  <a:lnTo>
                    <a:pt x="12004" y="13829"/>
                  </a:lnTo>
                  <a:cubicBezTo>
                    <a:pt x="11965" y="13717"/>
                    <a:pt x="11854" y="13645"/>
                    <a:pt x="11738" y="13665"/>
                  </a:cubicBezTo>
                  <a:cubicBezTo>
                    <a:pt x="11588" y="13691"/>
                    <a:pt x="11504" y="13844"/>
                    <a:pt x="11553" y="13981"/>
                  </a:cubicBezTo>
                  <a:lnTo>
                    <a:pt x="11580" y="14057"/>
                  </a:lnTo>
                  <a:cubicBezTo>
                    <a:pt x="11610" y="14142"/>
                    <a:pt x="11558" y="14232"/>
                    <a:pt x="11471" y="14253"/>
                  </a:cubicBezTo>
                  <a:cubicBezTo>
                    <a:pt x="11427" y="14264"/>
                    <a:pt x="11384" y="14277"/>
                    <a:pt x="11340" y="14286"/>
                  </a:cubicBezTo>
                  <a:cubicBezTo>
                    <a:pt x="11251" y="14304"/>
                    <a:pt x="11166" y="14236"/>
                    <a:pt x="11161" y="14144"/>
                  </a:cubicBezTo>
                  <a:lnTo>
                    <a:pt x="11150" y="13992"/>
                  </a:lnTo>
                  <a:cubicBezTo>
                    <a:pt x="11143" y="13869"/>
                    <a:pt x="11014" y="13793"/>
                    <a:pt x="10905" y="13850"/>
                  </a:cubicBezTo>
                  <a:cubicBezTo>
                    <a:pt x="10773" y="13858"/>
                    <a:pt x="10669" y="13974"/>
                    <a:pt x="10676" y="14106"/>
                  </a:cubicBezTo>
                  <a:lnTo>
                    <a:pt x="10682" y="14188"/>
                  </a:lnTo>
                  <a:cubicBezTo>
                    <a:pt x="10687" y="14277"/>
                    <a:pt x="10613" y="14350"/>
                    <a:pt x="10524" y="14346"/>
                  </a:cubicBezTo>
                  <a:cubicBezTo>
                    <a:pt x="10479" y="14344"/>
                    <a:pt x="10432" y="14339"/>
                    <a:pt x="10388" y="14335"/>
                  </a:cubicBezTo>
                  <a:cubicBezTo>
                    <a:pt x="10296" y="14327"/>
                    <a:pt x="10236" y="14239"/>
                    <a:pt x="10257" y="14150"/>
                  </a:cubicBezTo>
                  <a:lnTo>
                    <a:pt x="10273" y="14090"/>
                  </a:lnTo>
                  <a:cubicBezTo>
                    <a:pt x="10307" y="13948"/>
                    <a:pt x="10202" y="13800"/>
                    <a:pt x="10050" y="13790"/>
                  </a:cubicBezTo>
                  <a:cubicBezTo>
                    <a:pt x="9932" y="13783"/>
                    <a:pt x="9827" y="13872"/>
                    <a:pt x="9800" y="13987"/>
                  </a:cubicBezTo>
                  <a:lnTo>
                    <a:pt x="9783" y="14057"/>
                  </a:lnTo>
                  <a:cubicBezTo>
                    <a:pt x="9763" y="14144"/>
                    <a:pt x="9672" y="14195"/>
                    <a:pt x="9587" y="14166"/>
                  </a:cubicBezTo>
                  <a:cubicBezTo>
                    <a:pt x="9545" y="14152"/>
                    <a:pt x="9504" y="14134"/>
                    <a:pt x="9462" y="14117"/>
                  </a:cubicBezTo>
                  <a:cubicBezTo>
                    <a:pt x="9377" y="14084"/>
                    <a:pt x="9341" y="13985"/>
                    <a:pt x="9386" y="13905"/>
                  </a:cubicBezTo>
                  <a:lnTo>
                    <a:pt x="9419" y="13845"/>
                  </a:lnTo>
                  <a:cubicBezTo>
                    <a:pt x="9491" y="13718"/>
                    <a:pt x="9437" y="13554"/>
                    <a:pt x="9294" y="13502"/>
                  </a:cubicBezTo>
                  <a:cubicBezTo>
                    <a:pt x="9183" y="13462"/>
                    <a:pt x="9058" y="13514"/>
                    <a:pt x="9000" y="13616"/>
                  </a:cubicBezTo>
                  <a:lnTo>
                    <a:pt x="8961" y="13682"/>
                  </a:lnTo>
                  <a:cubicBezTo>
                    <a:pt x="8917" y="13759"/>
                    <a:pt x="8816" y="13782"/>
                    <a:pt x="8744" y="13731"/>
                  </a:cubicBezTo>
                  <a:cubicBezTo>
                    <a:pt x="8707" y="13705"/>
                    <a:pt x="8670" y="13676"/>
                    <a:pt x="8635" y="13649"/>
                  </a:cubicBezTo>
                  <a:cubicBezTo>
                    <a:pt x="8562" y="13593"/>
                    <a:pt x="8558" y="13484"/>
                    <a:pt x="8624" y="13420"/>
                  </a:cubicBezTo>
                  <a:lnTo>
                    <a:pt x="8667" y="13377"/>
                  </a:lnTo>
                  <a:cubicBezTo>
                    <a:pt x="8772" y="13275"/>
                    <a:pt x="8769" y="13096"/>
                    <a:pt x="8646" y="13006"/>
                  </a:cubicBezTo>
                  <a:cubicBezTo>
                    <a:pt x="8551" y="12936"/>
                    <a:pt x="8415" y="12951"/>
                    <a:pt x="8330" y="13033"/>
                  </a:cubicBezTo>
                  <a:lnTo>
                    <a:pt x="8276" y="13088"/>
                  </a:lnTo>
                  <a:cubicBezTo>
                    <a:pt x="8211" y="13150"/>
                    <a:pt x="8107" y="13142"/>
                    <a:pt x="8052" y="13072"/>
                  </a:cubicBezTo>
                  <a:cubicBezTo>
                    <a:pt x="8025" y="13036"/>
                    <a:pt x="7997" y="12999"/>
                    <a:pt x="7971" y="12963"/>
                  </a:cubicBezTo>
                  <a:cubicBezTo>
                    <a:pt x="7917" y="12888"/>
                    <a:pt x="7944" y="12787"/>
                    <a:pt x="8025" y="12745"/>
                  </a:cubicBezTo>
                  <a:lnTo>
                    <a:pt x="8085" y="12712"/>
                  </a:lnTo>
                  <a:cubicBezTo>
                    <a:pt x="8202" y="12651"/>
                    <a:pt x="8244" y="12502"/>
                    <a:pt x="8183" y="12385"/>
                  </a:cubicBezTo>
                  <a:cubicBezTo>
                    <a:pt x="8122" y="12268"/>
                    <a:pt x="7979" y="12226"/>
                    <a:pt x="7862" y="12287"/>
                  </a:cubicBezTo>
                  <a:lnTo>
                    <a:pt x="7786" y="12325"/>
                  </a:lnTo>
                  <a:cubicBezTo>
                    <a:pt x="7707" y="12367"/>
                    <a:pt x="7612" y="12332"/>
                    <a:pt x="7579" y="12249"/>
                  </a:cubicBezTo>
                  <a:cubicBezTo>
                    <a:pt x="7562" y="12207"/>
                    <a:pt x="7545" y="12161"/>
                    <a:pt x="7530" y="12119"/>
                  </a:cubicBezTo>
                  <a:cubicBezTo>
                    <a:pt x="7499" y="12032"/>
                    <a:pt x="7554" y="11940"/>
                    <a:pt x="7644" y="11922"/>
                  </a:cubicBezTo>
                  <a:lnTo>
                    <a:pt x="7709" y="11912"/>
                  </a:lnTo>
                  <a:cubicBezTo>
                    <a:pt x="7853" y="11883"/>
                    <a:pt x="7941" y="11728"/>
                    <a:pt x="7884" y="11585"/>
                  </a:cubicBezTo>
                  <a:cubicBezTo>
                    <a:pt x="7840" y="11477"/>
                    <a:pt x="7720" y="11415"/>
                    <a:pt x="7606" y="11438"/>
                  </a:cubicBezTo>
                  <a:lnTo>
                    <a:pt x="7530" y="11454"/>
                  </a:lnTo>
                  <a:cubicBezTo>
                    <a:pt x="7442" y="11472"/>
                    <a:pt x="7359" y="11412"/>
                    <a:pt x="7350" y="11323"/>
                  </a:cubicBezTo>
                  <a:cubicBezTo>
                    <a:pt x="7346" y="11278"/>
                    <a:pt x="7347" y="11232"/>
                    <a:pt x="7345" y="11187"/>
                  </a:cubicBezTo>
                  <a:cubicBezTo>
                    <a:pt x="7340" y="11096"/>
                    <a:pt x="7417" y="11021"/>
                    <a:pt x="7508" y="11029"/>
                  </a:cubicBezTo>
                  <a:lnTo>
                    <a:pt x="7573" y="11035"/>
                  </a:lnTo>
                  <a:cubicBezTo>
                    <a:pt x="7718" y="11048"/>
                    <a:pt x="7847" y="10925"/>
                    <a:pt x="7835" y="10773"/>
                  </a:cubicBezTo>
                  <a:cubicBezTo>
                    <a:pt x="7825" y="10656"/>
                    <a:pt x="7724" y="10566"/>
                    <a:pt x="7606" y="10555"/>
                  </a:cubicBezTo>
                  <a:lnTo>
                    <a:pt x="7535" y="10550"/>
                  </a:lnTo>
                  <a:cubicBezTo>
                    <a:pt x="7446" y="10542"/>
                    <a:pt x="7382" y="10458"/>
                    <a:pt x="7399" y="10370"/>
                  </a:cubicBezTo>
                  <a:cubicBezTo>
                    <a:pt x="7408" y="10326"/>
                    <a:pt x="7416" y="10283"/>
                    <a:pt x="7426" y="10240"/>
                  </a:cubicBezTo>
                  <a:cubicBezTo>
                    <a:pt x="7447" y="10150"/>
                    <a:pt x="7542" y="10097"/>
                    <a:pt x="7628" y="10131"/>
                  </a:cubicBezTo>
                  <a:lnTo>
                    <a:pt x="7829" y="10212"/>
                  </a:lnTo>
                  <a:cubicBezTo>
                    <a:pt x="7947" y="10259"/>
                    <a:pt x="8062" y="10134"/>
                    <a:pt x="8003" y="10022"/>
                  </a:cubicBezTo>
                  <a:cubicBezTo>
                    <a:pt x="8051" y="9899"/>
                    <a:pt x="7990" y="9760"/>
                    <a:pt x="7867" y="9711"/>
                  </a:cubicBezTo>
                  <a:lnTo>
                    <a:pt x="7791" y="9679"/>
                  </a:lnTo>
                  <a:cubicBezTo>
                    <a:pt x="7708" y="9646"/>
                    <a:pt x="7669" y="9551"/>
                    <a:pt x="7709" y="9472"/>
                  </a:cubicBezTo>
                  <a:cubicBezTo>
                    <a:pt x="7730" y="9432"/>
                    <a:pt x="7753" y="9391"/>
                    <a:pt x="7775" y="9352"/>
                  </a:cubicBezTo>
                  <a:cubicBezTo>
                    <a:pt x="7820" y="9272"/>
                    <a:pt x="7925" y="9252"/>
                    <a:pt x="7998" y="9308"/>
                  </a:cubicBezTo>
                  <a:lnTo>
                    <a:pt x="8047" y="9346"/>
                  </a:lnTo>
                  <a:cubicBezTo>
                    <a:pt x="8151" y="9427"/>
                    <a:pt x="8304" y="9407"/>
                    <a:pt x="8384" y="9303"/>
                  </a:cubicBezTo>
                  <a:cubicBezTo>
                    <a:pt x="8465" y="9198"/>
                    <a:pt x="8451" y="9046"/>
                    <a:pt x="8346" y="8965"/>
                  </a:cubicBezTo>
                  <a:lnTo>
                    <a:pt x="8281" y="8916"/>
                  </a:lnTo>
                  <a:cubicBezTo>
                    <a:pt x="8210" y="8862"/>
                    <a:pt x="8203" y="8758"/>
                    <a:pt x="8265" y="8693"/>
                  </a:cubicBezTo>
                  <a:cubicBezTo>
                    <a:pt x="8296" y="8660"/>
                    <a:pt x="8325" y="8632"/>
                    <a:pt x="8357" y="8600"/>
                  </a:cubicBezTo>
                  <a:cubicBezTo>
                    <a:pt x="8423" y="8537"/>
                    <a:pt x="8532" y="8543"/>
                    <a:pt x="8586" y="8617"/>
                  </a:cubicBezTo>
                  <a:lnTo>
                    <a:pt x="8624" y="8671"/>
                  </a:lnTo>
                  <a:cubicBezTo>
                    <a:pt x="8701" y="8778"/>
                    <a:pt x="8849" y="8803"/>
                    <a:pt x="8956" y="8726"/>
                  </a:cubicBezTo>
                  <a:cubicBezTo>
                    <a:pt x="9063" y="8648"/>
                    <a:pt x="9088" y="8495"/>
                    <a:pt x="9010" y="8388"/>
                  </a:cubicBezTo>
                  <a:lnTo>
                    <a:pt x="8967" y="8323"/>
                  </a:lnTo>
                  <a:cubicBezTo>
                    <a:pt x="8915" y="8251"/>
                    <a:pt x="8933" y="8149"/>
                    <a:pt x="9010" y="8105"/>
                  </a:cubicBezTo>
                  <a:cubicBezTo>
                    <a:pt x="9049" y="8082"/>
                    <a:pt x="9089" y="8061"/>
                    <a:pt x="9130" y="8039"/>
                  </a:cubicBezTo>
                  <a:cubicBezTo>
                    <a:pt x="9211" y="7997"/>
                    <a:pt x="9312" y="8035"/>
                    <a:pt x="9343" y="8121"/>
                  </a:cubicBezTo>
                  <a:lnTo>
                    <a:pt x="9364" y="8186"/>
                  </a:lnTo>
                  <a:cubicBezTo>
                    <a:pt x="9408" y="8311"/>
                    <a:pt x="9545" y="8378"/>
                    <a:pt x="9669" y="8333"/>
                  </a:cubicBezTo>
                  <a:cubicBezTo>
                    <a:pt x="9794" y="8289"/>
                    <a:pt x="9860" y="8148"/>
                    <a:pt x="9816" y="8023"/>
                  </a:cubicBezTo>
                  <a:lnTo>
                    <a:pt x="9789" y="7947"/>
                  </a:lnTo>
                  <a:cubicBezTo>
                    <a:pt x="9759" y="7863"/>
                    <a:pt x="9806" y="7772"/>
                    <a:pt x="9892" y="7751"/>
                  </a:cubicBezTo>
                  <a:cubicBezTo>
                    <a:pt x="9936" y="7740"/>
                    <a:pt x="9984" y="7732"/>
                    <a:pt x="10028" y="7724"/>
                  </a:cubicBezTo>
                  <a:cubicBezTo>
                    <a:pt x="10118" y="7705"/>
                    <a:pt x="10203" y="7768"/>
                    <a:pt x="10208" y="7860"/>
                  </a:cubicBezTo>
                  <a:lnTo>
                    <a:pt x="10208" y="7930"/>
                  </a:lnTo>
                  <a:cubicBezTo>
                    <a:pt x="10215" y="8062"/>
                    <a:pt x="10332" y="8161"/>
                    <a:pt x="10464" y="8154"/>
                  </a:cubicBezTo>
                  <a:cubicBezTo>
                    <a:pt x="10596" y="8146"/>
                    <a:pt x="10700" y="8035"/>
                    <a:pt x="10693" y="7903"/>
                  </a:cubicBezTo>
                  <a:lnTo>
                    <a:pt x="10687" y="7822"/>
                  </a:lnTo>
                  <a:cubicBezTo>
                    <a:pt x="10682" y="7732"/>
                    <a:pt x="10756" y="7659"/>
                    <a:pt x="10845" y="7664"/>
                  </a:cubicBezTo>
                  <a:close/>
                  <a:moveTo>
                    <a:pt x="10333" y="9967"/>
                  </a:moveTo>
                  <a:cubicBezTo>
                    <a:pt x="10283" y="9952"/>
                    <a:pt x="10225" y="9957"/>
                    <a:pt x="10175" y="9984"/>
                  </a:cubicBezTo>
                  <a:cubicBezTo>
                    <a:pt x="10076" y="10036"/>
                    <a:pt x="10041" y="10156"/>
                    <a:pt x="10094" y="10256"/>
                  </a:cubicBezTo>
                  <a:cubicBezTo>
                    <a:pt x="10146" y="10356"/>
                    <a:pt x="10266" y="10395"/>
                    <a:pt x="10366" y="10343"/>
                  </a:cubicBezTo>
                  <a:cubicBezTo>
                    <a:pt x="10466" y="10291"/>
                    <a:pt x="10505" y="10165"/>
                    <a:pt x="10453" y="10065"/>
                  </a:cubicBezTo>
                  <a:cubicBezTo>
                    <a:pt x="10427" y="10015"/>
                    <a:pt x="10383" y="9983"/>
                    <a:pt x="10333" y="9967"/>
                  </a:cubicBezTo>
                  <a:close/>
                  <a:moveTo>
                    <a:pt x="11580" y="10370"/>
                  </a:moveTo>
                  <a:cubicBezTo>
                    <a:pt x="11530" y="10355"/>
                    <a:pt x="11477" y="10361"/>
                    <a:pt x="11427" y="10387"/>
                  </a:cubicBezTo>
                  <a:cubicBezTo>
                    <a:pt x="11328" y="10439"/>
                    <a:pt x="11288" y="10559"/>
                    <a:pt x="11340" y="10659"/>
                  </a:cubicBezTo>
                  <a:cubicBezTo>
                    <a:pt x="11393" y="10759"/>
                    <a:pt x="11518" y="10798"/>
                    <a:pt x="11618" y="10746"/>
                  </a:cubicBezTo>
                  <a:cubicBezTo>
                    <a:pt x="11718" y="10694"/>
                    <a:pt x="11752" y="10568"/>
                    <a:pt x="11700" y="10468"/>
                  </a:cubicBezTo>
                  <a:cubicBezTo>
                    <a:pt x="11673" y="10419"/>
                    <a:pt x="11630" y="10386"/>
                    <a:pt x="11580" y="10370"/>
                  </a:cubicBezTo>
                  <a:close/>
                  <a:moveTo>
                    <a:pt x="10840" y="10501"/>
                  </a:moveTo>
                  <a:cubicBezTo>
                    <a:pt x="10711" y="10461"/>
                    <a:pt x="10565" y="10472"/>
                    <a:pt x="10437" y="10539"/>
                  </a:cubicBezTo>
                  <a:cubicBezTo>
                    <a:pt x="10179" y="10674"/>
                    <a:pt x="10078" y="10995"/>
                    <a:pt x="10213" y="11253"/>
                  </a:cubicBezTo>
                  <a:cubicBezTo>
                    <a:pt x="10349" y="11510"/>
                    <a:pt x="10669" y="11606"/>
                    <a:pt x="10927" y="11470"/>
                  </a:cubicBezTo>
                  <a:cubicBezTo>
                    <a:pt x="11184" y="11335"/>
                    <a:pt x="11285" y="11020"/>
                    <a:pt x="11150" y="10762"/>
                  </a:cubicBezTo>
                  <a:cubicBezTo>
                    <a:pt x="11082" y="10634"/>
                    <a:pt x="10968" y="10541"/>
                    <a:pt x="10840" y="10501"/>
                  </a:cubicBezTo>
                  <a:close/>
                  <a:moveTo>
                    <a:pt x="9930" y="11220"/>
                  </a:moveTo>
                  <a:cubicBezTo>
                    <a:pt x="9881" y="11204"/>
                    <a:pt x="9822" y="11205"/>
                    <a:pt x="9773" y="11231"/>
                  </a:cubicBezTo>
                  <a:cubicBezTo>
                    <a:pt x="9673" y="11283"/>
                    <a:pt x="9639" y="11409"/>
                    <a:pt x="9691" y="11509"/>
                  </a:cubicBezTo>
                  <a:cubicBezTo>
                    <a:pt x="9743" y="11608"/>
                    <a:pt x="9863" y="11643"/>
                    <a:pt x="9963" y="11590"/>
                  </a:cubicBezTo>
                  <a:cubicBezTo>
                    <a:pt x="10063" y="11538"/>
                    <a:pt x="10103" y="11418"/>
                    <a:pt x="10050" y="11318"/>
                  </a:cubicBezTo>
                  <a:cubicBezTo>
                    <a:pt x="10024" y="11268"/>
                    <a:pt x="9980" y="11235"/>
                    <a:pt x="9930" y="11220"/>
                  </a:cubicBezTo>
                  <a:close/>
                  <a:moveTo>
                    <a:pt x="11177" y="11617"/>
                  </a:moveTo>
                  <a:cubicBezTo>
                    <a:pt x="11127" y="11602"/>
                    <a:pt x="11074" y="11608"/>
                    <a:pt x="11025" y="11634"/>
                  </a:cubicBezTo>
                  <a:cubicBezTo>
                    <a:pt x="10925" y="11686"/>
                    <a:pt x="10885" y="11812"/>
                    <a:pt x="10938" y="11912"/>
                  </a:cubicBezTo>
                  <a:cubicBezTo>
                    <a:pt x="10990" y="12011"/>
                    <a:pt x="11115" y="12046"/>
                    <a:pt x="11215" y="11993"/>
                  </a:cubicBezTo>
                  <a:cubicBezTo>
                    <a:pt x="11315" y="11941"/>
                    <a:pt x="11349" y="11821"/>
                    <a:pt x="11297" y="11721"/>
                  </a:cubicBezTo>
                  <a:cubicBezTo>
                    <a:pt x="11271" y="11671"/>
                    <a:pt x="11227" y="11633"/>
                    <a:pt x="11177" y="1161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02" name="Shape 16402"/>
            <p:cNvSpPr/>
            <p:nvPr/>
          </p:nvSpPr>
          <p:spPr>
            <a:xfrm>
              <a:off x="6351121" y="1963281"/>
              <a:ext cx="674024" cy="674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573" extrusionOk="0">
                  <a:moveTo>
                    <a:pt x="11302" y="1"/>
                  </a:moveTo>
                  <a:cubicBezTo>
                    <a:pt x="11013" y="-13"/>
                    <a:pt x="10776" y="223"/>
                    <a:pt x="10791" y="511"/>
                  </a:cubicBezTo>
                  <a:lnTo>
                    <a:pt x="10811" y="776"/>
                  </a:lnTo>
                  <a:cubicBezTo>
                    <a:pt x="10834" y="1202"/>
                    <a:pt x="10500" y="1573"/>
                    <a:pt x="10075" y="1596"/>
                  </a:cubicBezTo>
                  <a:cubicBezTo>
                    <a:pt x="9649" y="1620"/>
                    <a:pt x="9285" y="1286"/>
                    <a:pt x="9261" y="860"/>
                  </a:cubicBezTo>
                  <a:lnTo>
                    <a:pt x="9248" y="647"/>
                  </a:lnTo>
                  <a:cubicBezTo>
                    <a:pt x="9232" y="352"/>
                    <a:pt x="8957" y="143"/>
                    <a:pt x="8667" y="201"/>
                  </a:cubicBezTo>
                  <a:cubicBezTo>
                    <a:pt x="8525" y="230"/>
                    <a:pt x="8382" y="257"/>
                    <a:pt x="8241" y="292"/>
                  </a:cubicBezTo>
                  <a:cubicBezTo>
                    <a:pt x="7961" y="360"/>
                    <a:pt x="7802" y="653"/>
                    <a:pt x="7899" y="925"/>
                  </a:cubicBezTo>
                  <a:lnTo>
                    <a:pt x="7989" y="1176"/>
                  </a:lnTo>
                  <a:cubicBezTo>
                    <a:pt x="8131" y="1578"/>
                    <a:pt x="7920" y="2022"/>
                    <a:pt x="7518" y="2165"/>
                  </a:cubicBezTo>
                  <a:cubicBezTo>
                    <a:pt x="7116" y="2307"/>
                    <a:pt x="6666" y="2095"/>
                    <a:pt x="6523" y="1693"/>
                  </a:cubicBezTo>
                  <a:lnTo>
                    <a:pt x="6452" y="1493"/>
                  </a:lnTo>
                  <a:cubicBezTo>
                    <a:pt x="6354" y="1216"/>
                    <a:pt x="6035" y="1085"/>
                    <a:pt x="5774" y="1222"/>
                  </a:cubicBezTo>
                  <a:cubicBezTo>
                    <a:pt x="5772" y="1223"/>
                    <a:pt x="5769" y="1227"/>
                    <a:pt x="5768" y="1228"/>
                  </a:cubicBezTo>
                  <a:cubicBezTo>
                    <a:pt x="5638" y="1296"/>
                    <a:pt x="5512" y="1362"/>
                    <a:pt x="5387" y="1435"/>
                  </a:cubicBezTo>
                  <a:cubicBezTo>
                    <a:pt x="5138" y="1578"/>
                    <a:pt x="5070" y="1913"/>
                    <a:pt x="5238" y="2145"/>
                  </a:cubicBezTo>
                  <a:lnTo>
                    <a:pt x="5393" y="2352"/>
                  </a:lnTo>
                  <a:cubicBezTo>
                    <a:pt x="5643" y="2697"/>
                    <a:pt x="5564" y="3187"/>
                    <a:pt x="5219" y="3437"/>
                  </a:cubicBezTo>
                  <a:cubicBezTo>
                    <a:pt x="4873" y="3687"/>
                    <a:pt x="4384" y="3608"/>
                    <a:pt x="4134" y="3263"/>
                  </a:cubicBezTo>
                  <a:lnTo>
                    <a:pt x="4011" y="3088"/>
                  </a:lnTo>
                  <a:cubicBezTo>
                    <a:pt x="3838" y="2849"/>
                    <a:pt x="3494" y="2818"/>
                    <a:pt x="3281" y="3024"/>
                  </a:cubicBezTo>
                  <a:cubicBezTo>
                    <a:pt x="3177" y="3125"/>
                    <a:pt x="3072" y="3229"/>
                    <a:pt x="2971" y="3334"/>
                  </a:cubicBezTo>
                  <a:cubicBezTo>
                    <a:pt x="2772" y="3542"/>
                    <a:pt x="2795" y="3880"/>
                    <a:pt x="3023" y="4057"/>
                  </a:cubicBezTo>
                  <a:lnTo>
                    <a:pt x="3236" y="4218"/>
                  </a:lnTo>
                  <a:cubicBezTo>
                    <a:pt x="3573" y="4480"/>
                    <a:pt x="3633" y="4966"/>
                    <a:pt x="3372" y="5304"/>
                  </a:cubicBezTo>
                  <a:cubicBezTo>
                    <a:pt x="3111" y="5641"/>
                    <a:pt x="2624" y="5707"/>
                    <a:pt x="2287" y="5446"/>
                  </a:cubicBezTo>
                  <a:lnTo>
                    <a:pt x="2119" y="5310"/>
                  </a:lnTo>
                  <a:cubicBezTo>
                    <a:pt x="1885" y="5129"/>
                    <a:pt x="1542" y="5201"/>
                    <a:pt x="1396" y="5459"/>
                  </a:cubicBezTo>
                  <a:cubicBezTo>
                    <a:pt x="1324" y="5585"/>
                    <a:pt x="1255" y="5711"/>
                    <a:pt x="1189" y="5840"/>
                  </a:cubicBezTo>
                  <a:cubicBezTo>
                    <a:pt x="1057" y="6096"/>
                    <a:pt x="1179" y="6406"/>
                    <a:pt x="1447" y="6511"/>
                  </a:cubicBezTo>
                  <a:lnTo>
                    <a:pt x="1686" y="6608"/>
                  </a:lnTo>
                  <a:cubicBezTo>
                    <a:pt x="2084" y="6764"/>
                    <a:pt x="2281" y="7219"/>
                    <a:pt x="2126" y="7616"/>
                  </a:cubicBezTo>
                  <a:cubicBezTo>
                    <a:pt x="2316" y="7978"/>
                    <a:pt x="1957" y="8378"/>
                    <a:pt x="1577" y="8229"/>
                  </a:cubicBezTo>
                  <a:lnTo>
                    <a:pt x="924" y="7977"/>
                  </a:lnTo>
                  <a:cubicBezTo>
                    <a:pt x="649" y="7870"/>
                    <a:pt x="346" y="8032"/>
                    <a:pt x="279" y="8320"/>
                  </a:cubicBezTo>
                  <a:cubicBezTo>
                    <a:pt x="246" y="8461"/>
                    <a:pt x="209" y="8597"/>
                    <a:pt x="182" y="8740"/>
                  </a:cubicBezTo>
                  <a:cubicBezTo>
                    <a:pt x="127" y="9023"/>
                    <a:pt x="334" y="9296"/>
                    <a:pt x="621" y="9321"/>
                  </a:cubicBezTo>
                  <a:lnTo>
                    <a:pt x="860" y="9340"/>
                  </a:lnTo>
                  <a:cubicBezTo>
                    <a:pt x="1239" y="9374"/>
                    <a:pt x="1552" y="9671"/>
                    <a:pt x="1583" y="10051"/>
                  </a:cubicBezTo>
                  <a:cubicBezTo>
                    <a:pt x="1623" y="10541"/>
                    <a:pt x="1212" y="10932"/>
                    <a:pt x="744" y="10890"/>
                  </a:cubicBezTo>
                  <a:lnTo>
                    <a:pt x="531" y="10871"/>
                  </a:lnTo>
                  <a:cubicBezTo>
                    <a:pt x="236" y="10845"/>
                    <a:pt x="-15" y="11086"/>
                    <a:pt x="1" y="11381"/>
                  </a:cubicBezTo>
                  <a:cubicBezTo>
                    <a:pt x="9" y="11526"/>
                    <a:pt x="20" y="11669"/>
                    <a:pt x="33" y="11814"/>
                  </a:cubicBezTo>
                  <a:cubicBezTo>
                    <a:pt x="61" y="12101"/>
                    <a:pt x="332" y="12303"/>
                    <a:pt x="614" y="12247"/>
                  </a:cubicBezTo>
                  <a:lnTo>
                    <a:pt x="853" y="12195"/>
                  </a:lnTo>
                  <a:cubicBezTo>
                    <a:pt x="1222" y="12121"/>
                    <a:pt x="1605" y="12311"/>
                    <a:pt x="1745" y="12660"/>
                  </a:cubicBezTo>
                  <a:cubicBezTo>
                    <a:pt x="1929" y="13122"/>
                    <a:pt x="1648" y="13620"/>
                    <a:pt x="1183" y="13713"/>
                  </a:cubicBezTo>
                  <a:lnTo>
                    <a:pt x="970" y="13752"/>
                  </a:lnTo>
                  <a:cubicBezTo>
                    <a:pt x="680" y="13810"/>
                    <a:pt x="509" y="14112"/>
                    <a:pt x="608" y="14391"/>
                  </a:cubicBezTo>
                  <a:cubicBezTo>
                    <a:pt x="656" y="14527"/>
                    <a:pt x="709" y="14663"/>
                    <a:pt x="763" y="14798"/>
                  </a:cubicBezTo>
                  <a:cubicBezTo>
                    <a:pt x="870" y="15065"/>
                    <a:pt x="1186" y="15184"/>
                    <a:pt x="1441" y="15050"/>
                  </a:cubicBezTo>
                  <a:lnTo>
                    <a:pt x="1674" y="14927"/>
                  </a:lnTo>
                  <a:cubicBezTo>
                    <a:pt x="2051" y="14729"/>
                    <a:pt x="2521" y="14879"/>
                    <a:pt x="2720" y="15256"/>
                  </a:cubicBezTo>
                  <a:cubicBezTo>
                    <a:pt x="2918" y="15634"/>
                    <a:pt x="2768" y="16105"/>
                    <a:pt x="2390" y="16303"/>
                  </a:cubicBezTo>
                  <a:lnTo>
                    <a:pt x="2203" y="16400"/>
                  </a:lnTo>
                  <a:cubicBezTo>
                    <a:pt x="1941" y="16537"/>
                    <a:pt x="1862" y="16877"/>
                    <a:pt x="2035" y="17116"/>
                  </a:cubicBezTo>
                  <a:cubicBezTo>
                    <a:pt x="2120" y="17235"/>
                    <a:pt x="2211" y="17345"/>
                    <a:pt x="2300" y="17459"/>
                  </a:cubicBezTo>
                  <a:cubicBezTo>
                    <a:pt x="2478" y="17686"/>
                    <a:pt x="2809" y="17711"/>
                    <a:pt x="3017" y="17510"/>
                  </a:cubicBezTo>
                  <a:lnTo>
                    <a:pt x="3191" y="17343"/>
                  </a:lnTo>
                  <a:cubicBezTo>
                    <a:pt x="3465" y="17078"/>
                    <a:pt x="3898" y="17033"/>
                    <a:pt x="4205" y="17259"/>
                  </a:cubicBezTo>
                  <a:cubicBezTo>
                    <a:pt x="4601" y="17550"/>
                    <a:pt x="4627" y="18113"/>
                    <a:pt x="4289" y="18441"/>
                  </a:cubicBezTo>
                  <a:lnTo>
                    <a:pt x="4134" y="18589"/>
                  </a:lnTo>
                  <a:cubicBezTo>
                    <a:pt x="3921" y="18795"/>
                    <a:pt x="3939" y="19144"/>
                    <a:pt x="4173" y="19325"/>
                  </a:cubicBezTo>
                  <a:cubicBezTo>
                    <a:pt x="4288" y="19414"/>
                    <a:pt x="4403" y="19500"/>
                    <a:pt x="4521" y="19584"/>
                  </a:cubicBezTo>
                  <a:cubicBezTo>
                    <a:pt x="4756" y="19751"/>
                    <a:pt x="5083" y="19679"/>
                    <a:pt x="5225" y="19429"/>
                  </a:cubicBezTo>
                  <a:lnTo>
                    <a:pt x="5348" y="19216"/>
                  </a:lnTo>
                  <a:cubicBezTo>
                    <a:pt x="5536" y="18884"/>
                    <a:pt x="5932" y="18718"/>
                    <a:pt x="6291" y="18847"/>
                  </a:cubicBezTo>
                  <a:cubicBezTo>
                    <a:pt x="6753" y="19015"/>
                    <a:pt x="6936" y="19556"/>
                    <a:pt x="6704" y="19965"/>
                  </a:cubicBezTo>
                  <a:lnTo>
                    <a:pt x="6601" y="20146"/>
                  </a:lnTo>
                  <a:cubicBezTo>
                    <a:pt x="6455" y="20403"/>
                    <a:pt x="6571" y="20735"/>
                    <a:pt x="6846" y="20843"/>
                  </a:cubicBezTo>
                  <a:cubicBezTo>
                    <a:pt x="6981" y="20896"/>
                    <a:pt x="7116" y="20944"/>
                    <a:pt x="7253" y="20992"/>
                  </a:cubicBezTo>
                  <a:cubicBezTo>
                    <a:pt x="7525" y="21086"/>
                    <a:pt x="7820" y="20924"/>
                    <a:pt x="7886" y="20643"/>
                  </a:cubicBezTo>
                  <a:lnTo>
                    <a:pt x="7944" y="20410"/>
                  </a:lnTo>
                  <a:cubicBezTo>
                    <a:pt x="8031" y="20039"/>
                    <a:pt x="8364" y="19767"/>
                    <a:pt x="8744" y="19790"/>
                  </a:cubicBezTo>
                  <a:cubicBezTo>
                    <a:pt x="9235" y="19821"/>
                    <a:pt x="9562" y="20282"/>
                    <a:pt x="9455" y="20740"/>
                  </a:cubicBezTo>
                  <a:lnTo>
                    <a:pt x="9410" y="20946"/>
                  </a:lnTo>
                  <a:cubicBezTo>
                    <a:pt x="9342" y="21234"/>
                    <a:pt x="9541" y="21521"/>
                    <a:pt x="9836" y="21547"/>
                  </a:cubicBezTo>
                  <a:cubicBezTo>
                    <a:pt x="9980" y="21560"/>
                    <a:pt x="10130" y="21566"/>
                    <a:pt x="10275" y="21573"/>
                  </a:cubicBezTo>
                  <a:cubicBezTo>
                    <a:pt x="10563" y="21587"/>
                    <a:pt x="10794" y="21351"/>
                    <a:pt x="10779" y="21063"/>
                  </a:cubicBezTo>
                  <a:lnTo>
                    <a:pt x="10766" y="20798"/>
                  </a:lnTo>
                  <a:cubicBezTo>
                    <a:pt x="10742" y="20372"/>
                    <a:pt x="11076" y="20008"/>
                    <a:pt x="11502" y="19984"/>
                  </a:cubicBezTo>
                  <a:cubicBezTo>
                    <a:pt x="11855" y="19799"/>
                    <a:pt x="12281" y="20038"/>
                    <a:pt x="12303" y="20436"/>
                  </a:cubicBezTo>
                  <a:lnTo>
                    <a:pt x="12328" y="20927"/>
                  </a:lnTo>
                  <a:cubicBezTo>
                    <a:pt x="12345" y="21222"/>
                    <a:pt x="12620" y="21437"/>
                    <a:pt x="12910" y="21379"/>
                  </a:cubicBezTo>
                  <a:cubicBezTo>
                    <a:pt x="13052" y="21351"/>
                    <a:pt x="13194" y="21317"/>
                    <a:pt x="13336" y="21282"/>
                  </a:cubicBezTo>
                  <a:cubicBezTo>
                    <a:pt x="13616" y="21214"/>
                    <a:pt x="13774" y="20921"/>
                    <a:pt x="13678" y="20649"/>
                  </a:cubicBezTo>
                  <a:lnTo>
                    <a:pt x="13588" y="20398"/>
                  </a:lnTo>
                  <a:cubicBezTo>
                    <a:pt x="13430" y="19954"/>
                    <a:pt x="13703" y="19461"/>
                    <a:pt x="14188" y="19377"/>
                  </a:cubicBezTo>
                  <a:cubicBezTo>
                    <a:pt x="14564" y="19312"/>
                    <a:pt x="14932" y="19541"/>
                    <a:pt x="15060" y="19900"/>
                  </a:cubicBezTo>
                  <a:lnTo>
                    <a:pt x="15124" y="20081"/>
                  </a:lnTo>
                  <a:cubicBezTo>
                    <a:pt x="15223" y="20358"/>
                    <a:pt x="15542" y="20489"/>
                    <a:pt x="15802" y="20352"/>
                  </a:cubicBezTo>
                  <a:cubicBezTo>
                    <a:pt x="15804" y="20351"/>
                    <a:pt x="15807" y="20347"/>
                    <a:pt x="15809" y="20346"/>
                  </a:cubicBezTo>
                  <a:cubicBezTo>
                    <a:pt x="15938" y="20278"/>
                    <a:pt x="16065" y="20212"/>
                    <a:pt x="16190" y="20139"/>
                  </a:cubicBezTo>
                  <a:cubicBezTo>
                    <a:pt x="16438" y="19995"/>
                    <a:pt x="16507" y="19668"/>
                    <a:pt x="16338" y="19435"/>
                  </a:cubicBezTo>
                  <a:lnTo>
                    <a:pt x="16196" y="19241"/>
                  </a:lnTo>
                  <a:cubicBezTo>
                    <a:pt x="15973" y="18933"/>
                    <a:pt x="15987" y="18499"/>
                    <a:pt x="16254" y="18227"/>
                  </a:cubicBezTo>
                  <a:cubicBezTo>
                    <a:pt x="16599" y="17876"/>
                    <a:pt x="17167" y="17930"/>
                    <a:pt x="17443" y="18311"/>
                  </a:cubicBezTo>
                  <a:lnTo>
                    <a:pt x="17565" y="18486"/>
                  </a:lnTo>
                  <a:cubicBezTo>
                    <a:pt x="17739" y="18725"/>
                    <a:pt x="18082" y="18756"/>
                    <a:pt x="18295" y="18550"/>
                  </a:cubicBezTo>
                  <a:cubicBezTo>
                    <a:pt x="18400" y="18449"/>
                    <a:pt x="18505" y="18345"/>
                    <a:pt x="18605" y="18240"/>
                  </a:cubicBezTo>
                  <a:cubicBezTo>
                    <a:pt x="18804" y="18032"/>
                    <a:pt x="18775" y="17700"/>
                    <a:pt x="18547" y="17523"/>
                  </a:cubicBezTo>
                  <a:lnTo>
                    <a:pt x="18360" y="17375"/>
                  </a:lnTo>
                  <a:cubicBezTo>
                    <a:pt x="18058" y="17142"/>
                    <a:pt x="17948" y="16723"/>
                    <a:pt x="18127" y="16387"/>
                  </a:cubicBezTo>
                  <a:cubicBezTo>
                    <a:pt x="18359" y="15953"/>
                    <a:pt x="18918" y="15847"/>
                    <a:pt x="19289" y="16135"/>
                  </a:cubicBezTo>
                  <a:lnTo>
                    <a:pt x="19457" y="16264"/>
                  </a:lnTo>
                  <a:cubicBezTo>
                    <a:pt x="19691" y="16445"/>
                    <a:pt x="20035" y="16379"/>
                    <a:pt x="20181" y="16122"/>
                  </a:cubicBezTo>
                  <a:cubicBezTo>
                    <a:pt x="20252" y="15995"/>
                    <a:pt x="20321" y="15863"/>
                    <a:pt x="20387" y="15734"/>
                  </a:cubicBezTo>
                  <a:cubicBezTo>
                    <a:pt x="20519" y="15478"/>
                    <a:pt x="20397" y="15168"/>
                    <a:pt x="20129" y="15063"/>
                  </a:cubicBezTo>
                  <a:lnTo>
                    <a:pt x="19884" y="14966"/>
                  </a:lnTo>
                  <a:cubicBezTo>
                    <a:pt x="19486" y="14810"/>
                    <a:pt x="19289" y="14355"/>
                    <a:pt x="19444" y="13958"/>
                  </a:cubicBezTo>
                  <a:cubicBezTo>
                    <a:pt x="19254" y="13596"/>
                    <a:pt x="19619" y="13195"/>
                    <a:pt x="20000" y="13345"/>
                  </a:cubicBezTo>
                  <a:lnTo>
                    <a:pt x="20646" y="13596"/>
                  </a:lnTo>
                  <a:cubicBezTo>
                    <a:pt x="20921" y="13704"/>
                    <a:pt x="21230" y="13548"/>
                    <a:pt x="21298" y="13261"/>
                  </a:cubicBezTo>
                  <a:cubicBezTo>
                    <a:pt x="21331" y="13120"/>
                    <a:pt x="21361" y="12977"/>
                    <a:pt x="21388" y="12834"/>
                  </a:cubicBezTo>
                  <a:cubicBezTo>
                    <a:pt x="21443" y="12551"/>
                    <a:pt x="21243" y="12278"/>
                    <a:pt x="20956" y="12253"/>
                  </a:cubicBezTo>
                  <a:lnTo>
                    <a:pt x="20697" y="12234"/>
                  </a:lnTo>
                  <a:cubicBezTo>
                    <a:pt x="20272" y="12196"/>
                    <a:pt x="19949" y="11819"/>
                    <a:pt x="19987" y="11394"/>
                  </a:cubicBezTo>
                  <a:cubicBezTo>
                    <a:pt x="20024" y="10969"/>
                    <a:pt x="20408" y="10653"/>
                    <a:pt x="20833" y="10690"/>
                  </a:cubicBezTo>
                  <a:lnTo>
                    <a:pt x="21046" y="10709"/>
                  </a:lnTo>
                  <a:cubicBezTo>
                    <a:pt x="21340" y="10735"/>
                    <a:pt x="21585" y="10494"/>
                    <a:pt x="21569" y="10199"/>
                  </a:cubicBezTo>
                  <a:cubicBezTo>
                    <a:pt x="21561" y="10054"/>
                    <a:pt x="21550" y="9905"/>
                    <a:pt x="21537" y="9760"/>
                  </a:cubicBezTo>
                  <a:cubicBezTo>
                    <a:pt x="21509" y="9473"/>
                    <a:pt x="21245" y="9277"/>
                    <a:pt x="20962" y="9334"/>
                  </a:cubicBezTo>
                  <a:lnTo>
                    <a:pt x="20697" y="9385"/>
                  </a:lnTo>
                  <a:cubicBezTo>
                    <a:pt x="20279" y="9469"/>
                    <a:pt x="19871" y="9196"/>
                    <a:pt x="19787" y="8778"/>
                  </a:cubicBezTo>
                  <a:cubicBezTo>
                    <a:pt x="19703" y="8360"/>
                    <a:pt x="19976" y="7945"/>
                    <a:pt x="20394" y="7861"/>
                  </a:cubicBezTo>
                  <a:lnTo>
                    <a:pt x="20607" y="7822"/>
                  </a:lnTo>
                  <a:cubicBezTo>
                    <a:pt x="20897" y="7764"/>
                    <a:pt x="21067" y="7462"/>
                    <a:pt x="20968" y="7183"/>
                  </a:cubicBezTo>
                  <a:cubicBezTo>
                    <a:pt x="20920" y="7047"/>
                    <a:pt x="20868" y="6911"/>
                    <a:pt x="20813" y="6776"/>
                  </a:cubicBezTo>
                  <a:cubicBezTo>
                    <a:pt x="20706" y="6509"/>
                    <a:pt x="20391" y="6390"/>
                    <a:pt x="20135" y="6524"/>
                  </a:cubicBezTo>
                  <a:lnTo>
                    <a:pt x="19903" y="6647"/>
                  </a:lnTo>
                  <a:cubicBezTo>
                    <a:pt x="19525" y="6845"/>
                    <a:pt x="19055" y="6702"/>
                    <a:pt x="18857" y="6324"/>
                  </a:cubicBezTo>
                  <a:cubicBezTo>
                    <a:pt x="18659" y="5946"/>
                    <a:pt x="18802" y="5476"/>
                    <a:pt x="19180" y="5278"/>
                  </a:cubicBezTo>
                  <a:lnTo>
                    <a:pt x="19373" y="5174"/>
                  </a:lnTo>
                  <a:cubicBezTo>
                    <a:pt x="19635" y="5037"/>
                    <a:pt x="19714" y="4704"/>
                    <a:pt x="19541" y="4464"/>
                  </a:cubicBezTo>
                  <a:cubicBezTo>
                    <a:pt x="19456" y="4346"/>
                    <a:pt x="19366" y="4229"/>
                    <a:pt x="19277" y="4115"/>
                  </a:cubicBezTo>
                  <a:cubicBezTo>
                    <a:pt x="19099" y="3888"/>
                    <a:pt x="18767" y="3863"/>
                    <a:pt x="18560" y="4063"/>
                  </a:cubicBezTo>
                  <a:lnTo>
                    <a:pt x="18385" y="4231"/>
                  </a:lnTo>
                  <a:cubicBezTo>
                    <a:pt x="18112" y="4496"/>
                    <a:pt x="17679" y="4541"/>
                    <a:pt x="17372" y="4315"/>
                  </a:cubicBezTo>
                  <a:cubicBezTo>
                    <a:pt x="16975" y="4024"/>
                    <a:pt x="16950" y="3460"/>
                    <a:pt x="17288" y="3133"/>
                  </a:cubicBezTo>
                  <a:lnTo>
                    <a:pt x="17443" y="2985"/>
                  </a:lnTo>
                  <a:cubicBezTo>
                    <a:pt x="17655" y="2779"/>
                    <a:pt x="17638" y="2430"/>
                    <a:pt x="17404" y="2249"/>
                  </a:cubicBezTo>
                  <a:cubicBezTo>
                    <a:pt x="17289" y="2160"/>
                    <a:pt x="17173" y="2074"/>
                    <a:pt x="17055" y="1990"/>
                  </a:cubicBezTo>
                  <a:cubicBezTo>
                    <a:pt x="16820" y="1823"/>
                    <a:pt x="16487" y="1895"/>
                    <a:pt x="16345" y="2145"/>
                  </a:cubicBezTo>
                  <a:lnTo>
                    <a:pt x="16216" y="2378"/>
                  </a:lnTo>
                  <a:cubicBezTo>
                    <a:pt x="16005" y="2749"/>
                    <a:pt x="15534" y="2879"/>
                    <a:pt x="15163" y="2668"/>
                  </a:cubicBezTo>
                  <a:cubicBezTo>
                    <a:pt x="14792" y="2458"/>
                    <a:pt x="14656" y="1980"/>
                    <a:pt x="14866" y="1609"/>
                  </a:cubicBezTo>
                  <a:lnTo>
                    <a:pt x="14976" y="1428"/>
                  </a:lnTo>
                  <a:cubicBezTo>
                    <a:pt x="15122" y="1171"/>
                    <a:pt x="15006" y="845"/>
                    <a:pt x="14731" y="737"/>
                  </a:cubicBezTo>
                  <a:cubicBezTo>
                    <a:pt x="14595" y="684"/>
                    <a:pt x="14454" y="630"/>
                    <a:pt x="14317" y="582"/>
                  </a:cubicBezTo>
                  <a:cubicBezTo>
                    <a:pt x="14045" y="488"/>
                    <a:pt x="13757" y="650"/>
                    <a:pt x="13691" y="931"/>
                  </a:cubicBezTo>
                  <a:lnTo>
                    <a:pt x="13626" y="1189"/>
                  </a:lnTo>
                  <a:cubicBezTo>
                    <a:pt x="13529" y="1605"/>
                    <a:pt x="13112" y="1862"/>
                    <a:pt x="12696" y="1764"/>
                  </a:cubicBezTo>
                  <a:cubicBezTo>
                    <a:pt x="12281" y="1667"/>
                    <a:pt x="12018" y="1249"/>
                    <a:pt x="12115" y="834"/>
                  </a:cubicBezTo>
                  <a:lnTo>
                    <a:pt x="12167" y="627"/>
                  </a:lnTo>
                  <a:cubicBezTo>
                    <a:pt x="12234" y="340"/>
                    <a:pt x="12029" y="59"/>
                    <a:pt x="11734" y="33"/>
                  </a:cubicBezTo>
                  <a:cubicBezTo>
                    <a:pt x="11590" y="20"/>
                    <a:pt x="11447" y="8"/>
                    <a:pt x="11302" y="1"/>
                  </a:cubicBezTo>
                  <a:close/>
                  <a:moveTo>
                    <a:pt x="11121" y="5161"/>
                  </a:moveTo>
                  <a:cubicBezTo>
                    <a:pt x="11197" y="5165"/>
                    <a:pt x="11271" y="5168"/>
                    <a:pt x="11347" y="5174"/>
                  </a:cubicBezTo>
                  <a:cubicBezTo>
                    <a:pt x="11502" y="5188"/>
                    <a:pt x="11608" y="5339"/>
                    <a:pt x="11573" y="5491"/>
                  </a:cubicBezTo>
                  <a:lnTo>
                    <a:pt x="11547" y="5601"/>
                  </a:lnTo>
                  <a:cubicBezTo>
                    <a:pt x="11496" y="5820"/>
                    <a:pt x="11638" y="6040"/>
                    <a:pt x="11857" y="6091"/>
                  </a:cubicBezTo>
                  <a:cubicBezTo>
                    <a:pt x="12076" y="6143"/>
                    <a:pt x="12296" y="6007"/>
                    <a:pt x="12348" y="5788"/>
                  </a:cubicBezTo>
                  <a:lnTo>
                    <a:pt x="12380" y="5652"/>
                  </a:lnTo>
                  <a:cubicBezTo>
                    <a:pt x="12415" y="5504"/>
                    <a:pt x="12566" y="5415"/>
                    <a:pt x="12709" y="5465"/>
                  </a:cubicBezTo>
                  <a:cubicBezTo>
                    <a:pt x="12782" y="5490"/>
                    <a:pt x="12858" y="5521"/>
                    <a:pt x="12929" y="5549"/>
                  </a:cubicBezTo>
                  <a:cubicBezTo>
                    <a:pt x="13074" y="5606"/>
                    <a:pt x="13135" y="5775"/>
                    <a:pt x="13058" y="5911"/>
                  </a:cubicBezTo>
                  <a:lnTo>
                    <a:pt x="13000" y="6008"/>
                  </a:lnTo>
                  <a:cubicBezTo>
                    <a:pt x="12889" y="6203"/>
                    <a:pt x="12959" y="6458"/>
                    <a:pt x="13155" y="6569"/>
                  </a:cubicBezTo>
                  <a:cubicBezTo>
                    <a:pt x="13350" y="6680"/>
                    <a:pt x="13599" y="6610"/>
                    <a:pt x="13710" y="6414"/>
                  </a:cubicBezTo>
                  <a:lnTo>
                    <a:pt x="13781" y="6292"/>
                  </a:lnTo>
                  <a:cubicBezTo>
                    <a:pt x="13856" y="6160"/>
                    <a:pt x="14032" y="6120"/>
                    <a:pt x="14156" y="6208"/>
                  </a:cubicBezTo>
                  <a:cubicBezTo>
                    <a:pt x="14218" y="6252"/>
                    <a:pt x="14276" y="6296"/>
                    <a:pt x="14337" y="6343"/>
                  </a:cubicBezTo>
                  <a:cubicBezTo>
                    <a:pt x="14460" y="6439"/>
                    <a:pt x="14468" y="6622"/>
                    <a:pt x="14356" y="6731"/>
                  </a:cubicBezTo>
                  <a:lnTo>
                    <a:pt x="14278" y="6815"/>
                  </a:lnTo>
                  <a:cubicBezTo>
                    <a:pt x="14100" y="6987"/>
                    <a:pt x="14115" y="7281"/>
                    <a:pt x="14324" y="7435"/>
                  </a:cubicBezTo>
                  <a:cubicBezTo>
                    <a:pt x="14486" y="7554"/>
                    <a:pt x="14709" y="7529"/>
                    <a:pt x="14853" y="7390"/>
                  </a:cubicBezTo>
                  <a:lnTo>
                    <a:pt x="14944" y="7306"/>
                  </a:lnTo>
                  <a:cubicBezTo>
                    <a:pt x="15053" y="7200"/>
                    <a:pt x="15231" y="7212"/>
                    <a:pt x="15325" y="7332"/>
                  </a:cubicBezTo>
                  <a:cubicBezTo>
                    <a:pt x="15372" y="7392"/>
                    <a:pt x="15422" y="7450"/>
                    <a:pt x="15467" y="7512"/>
                  </a:cubicBezTo>
                  <a:cubicBezTo>
                    <a:pt x="15558" y="7639"/>
                    <a:pt x="15514" y="7815"/>
                    <a:pt x="15376" y="7887"/>
                  </a:cubicBezTo>
                  <a:lnTo>
                    <a:pt x="15273" y="7939"/>
                  </a:lnTo>
                  <a:cubicBezTo>
                    <a:pt x="15074" y="8043"/>
                    <a:pt x="15001" y="8295"/>
                    <a:pt x="15105" y="8494"/>
                  </a:cubicBezTo>
                  <a:cubicBezTo>
                    <a:pt x="15210" y="8693"/>
                    <a:pt x="15455" y="8773"/>
                    <a:pt x="15654" y="8669"/>
                  </a:cubicBezTo>
                  <a:lnTo>
                    <a:pt x="15777" y="8604"/>
                  </a:lnTo>
                  <a:cubicBezTo>
                    <a:pt x="15911" y="8533"/>
                    <a:pt x="16082" y="8592"/>
                    <a:pt x="16138" y="8733"/>
                  </a:cubicBezTo>
                  <a:cubicBezTo>
                    <a:pt x="16167" y="8804"/>
                    <a:pt x="16190" y="8874"/>
                    <a:pt x="16216" y="8946"/>
                  </a:cubicBezTo>
                  <a:cubicBezTo>
                    <a:pt x="16268" y="9093"/>
                    <a:pt x="16181" y="9251"/>
                    <a:pt x="16028" y="9282"/>
                  </a:cubicBezTo>
                  <a:lnTo>
                    <a:pt x="15912" y="9308"/>
                  </a:lnTo>
                  <a:cubicBezTo>
                    <a:pt x="15692" y="9352"/>
                    <a:pt x="15552" y="9565"/>
                    <a:pt x="15596" y="9786"/>
                  </a:cubicBezTo>
                  <a:cubicBezTo>
                    <a:pt x="15640" y="10006"/>
                    <a:pt x="15853" y="10153"/>
                    <a:pt x="16074" y="10109"/>
                  </a:cubicBezTo>
                  <a:lnTo>
                    <a:pt x="16216" y="10083"/>
                  </a:lnTo>
                  <a:cubicBezTo>
                    <a:pt x="16365" y="10053"/>
                    <a:pt x="16505" y="10158"/>
                    <a:pt x="16519" y="10309"/>
                  </a:cubicBezTo>
                  <a:cubicBezTo>
                    <a:pt x="16526" y="10385"/>
                    <a:pt x="16534" y="10459"/>
                    <a:pt x="16539" y="10535"/>
                  </a:cubicBezTo>
                  <a:cubicBezTo>
                    <a:pt x="16547" y="10691"/>
                    <a:pt x="16410" y="10820"/>
                    <a:pt x="16254" y="10806"/>
                  </a:cubicBezTo>
                  <a:lnTo>
                    <a:pt x="16145" y="10793"/>
                  </a:lnTo>
                  <a:cubicBezTo>
                    <a:pt x="15921" y="10774"/>
                    <a:pt x="15719" y="10944"/>
                    <a:pt x="15699" y="11168"/>
                  </a:cubicBezTo>
                  <a:cubicBezTo>
                    <a:pt x="15679" y="11392"/>
                    <a:pt x="15850" y="11594"/>
                    <a:pt x="16074" y="11614"/>
                  </a:cubicBezTo>
                  <a:lnTo>
                    <a:pt x="16209" y="11620"/>
                  </a:lnTo>
                  <a:cubicBezTo>
                    <a:pt x="16361" y="11633"/>
                    <a:pt x="16471" y="11781"/>
                    <a:pt x="16442" y="11930"/>
                  </a:cubicBezTo>
                  <a:cubicBezTo>
                    <a:pt x="16427" y="12005"/>
                    <a:pt x="16408" y="12075"/>
                    <a:pt x="16390" y="12150"/>
                  </a:cubicBezTo>
                  <a:cubicBezTo>
                    <a:pt x="16354" y="12301"/>
                    <a:pt x="16193" y="12387"/>
                    <a:pt x="16048" y="12331"/>
                  </a:cubicBezTo>
                  <a:lnTo>
                    <a:pt x="15706" y="12195"/>
                  </a:lnTo>
                  <a:cubicBezTo>
                    <a:pt x="15505" y="12116"/>
                    <a:pt x="15315" y="12333"/>
                    <a:pt x="15415" y="12524"/>
                  </a:cubicBezTo>
                  <a:cubicBezTo>
                    <a:pt x="15333" y="12734"/>
                    <a:pt x="15438" y="12972"/>
                    <a:pt x="15647" y="13054"/>
                  </a:cubicBezTo>
                  <a:lnTo>
                    <a:pt x="15777" y="13099"/>
                  </a:lnTo>
                  <a:cubicBezTo>
                    <a:pt x="15918" y="13155"/>
                    <a:pt x="15982" y="13326"/>
                    <a:pt x="15912" y="13461"/>
                  </a:cubicBezTo>
                  <a:cubicBezTo>
                    <a:pt x="15877" y="13529"/>
                    <a:pt x="15840" y="13594"/>
                    <a:pt x="15802" y="13661"/>
                  </a:cubicBezTo>
                  <a:cubicBezTo>
                    <a:pt x="15726" y="13797"/>
                    <a:pt x="15545" y="13834"/>
                    <a:pt x="15421" y="13739"/>
                  </a:cubicBezTo>
                  <a:lnTo>
                    <a:pt x="15331" y="13668"/>
                  </a:lnTo>
                  <a:cubicBezTo>
                    <a:pt x="15135" y="13516"/>
                    <a:pt x="14840" y="13574"/>
                    <a:pt x="14718" y="13803"/>
                  </a:cubicBezTo>
                  <a:cubicBezTo>
                    <a:pt x="14623" y="13980"/>
                    <a:pt x="14681" y="14197"/>
                    <a:pt x="14840" y="14320"/>
                  </a:cubicBezTo>
                  <a:lnTo>
                    <a:pt x="14944" y="14397"/>
                  </a:lnTo>
                  <a:cubicBezTo>
                    <a:pt x="15064" y="14490"/>
                    <a:pt x="15074" y="14668"/>
                    <a:pt x="14969" y="14778"/>
                  </a:cubicBezTo>
                  <a:cubicBezTo>
                    <a:pt x="14917" y="14834"/>
                    <a:pt x="14863" y="14887"/>
                    <a:pt x="14808" y="14940"/>
                  </a:cubicBezTo>
                  <a:cubicBezTo>
                    <a:pt x="14696" y="15048"/>
                    <a:pt x="14512" y="15034"/>
                    <a:pt x="14421" y="14908"/>
                  </a:cubicBezTo>
                  <a:lnTo>
                    <a:pt x="14356" y="14817"/>
                  </a:lnTo>
                  <a:cubicBezTo>
                    <a:pt x="14211" y="14616"/>
                    <a:pt x="13911" y="14587"/>
                    <a:pt x="13730" y="14772"/>
                  </a:cubicBezTo>
                  <a:cubicBezTo>
                    <a:pt x="13589" y="14915"/>
                    <a:pt x="13586" y="15145"/>
                    <a:pt x="13704" y="15308"/>
                  </a:cubicBezTo>
                  <a:lnTo>
                    <a:pt x="13775" y="15405"/>
                  </a:lnTo>
                  <a:cubicBezTo>
                    <a:pt x="13864" y="15528"/>
                    <a:pt x="13828" y="15704"/>
                    <a:pt x="13697" y="15780"/>
                  </a:cubicBezTo>
                  <a:cubicBezTo>
                    <a:pt x="13631" y="15818"/>
                    <a:pt x="13565" y="15854"/>
                    <a:pt x="13497" y="15889"/>
                  </a:cubicBezTo>
                  <a:cubicBezTo>
                    <a:pt x="13496" y="15890"/>
                    <a:pt x="13491" y="15889"/>
                    <a:pt x="13491" y="15889"/>
                  </a:cubicBezTo>
                  <a:cubicBezTo>
                    <a:pt x="13353" y="15961"/>
                    <a:pt x="13187" y="15894"/>
                    <a:pt x="13136" y="15747"/>
                  </a:cubicBezTo>
                  <a:lnTo>
                    <a:pt x="13103" y="15657"/>
                  </a:lnTo>
                  <a:cubicBezTo>
                    <a:pt x="13036" y="15467"/>
                    <a:pt x="12843" y="15345"/>
                    <a:pt x="12645" y="15379"/>
                  </a:cubicBezTo>
                  <a:cubicBezTo>
                    <a:pt x="12389" y="15423"/>
                    <a:pt x="12246" y="15681"/>
                    <a:pt x="12328" y="15915"/>
                  </a:cubicBezTo>
                  <a:lnTo>
                    <a:pt x="12374" y="16051"/>
                  </a:lnTo>
                  <a:cubicBezTo>
                    <a:pt x="12424" y="16194"/>
                    <a:pt x="12340" y="16351"/>
                    <a:pt x="12193" y="16387"/>
                  </a:cubicBezTo>
                  <a:cubicBezTo>
                    <a:pt x="12118" y="16405"/>
                    <a:pt x="12042" y="16417"/>
                    <a:pt x="11967" y="16432"/>
                  </a:cubicBezTo>
                  <a:cubicBezTo>
                    <a:pt x="11814" y="16463"/>
                    <a:pt x="11672" y="16349"/>
                    <a:pt x="11663" y="16193"/>
                  </a:cubicBezTo>
                  <a:lnTo>
                    <a:pt x="11644" y="15935"/>
                  </a:lnTo>
                  <a:cubicBezTo>
                    <a:pt x="11632" y="15725"/>
                    <a:pt x="11410" y="15598"/>
                    <a:pt x="11224" y="15696"/>
                  </a:cubicBezTo>
                  <a:cubicBezTo>
                    <a:pt x="11000" y="15708"/>
                    <a:pt x="10824" y="15904"/>
                    <a:pt x="10837" y="16128"/>
                  </a:cubicBezTo>
                  <a:lnTo>
                    <a:pt x="10843" y="16264"/>
                  </a:lnTo>
                  <a:cubicBezTo>
                    <a:pt x="10852" y="16416"/>
                    <a:pt x="10730" y="16543"/>
                    <a:pt x="10578" y="16535"/>
                  </a:cubicBezTo>
                  <a:cubicBezTo>
                    <a:pt x="10502" y="16531"/>
                    <a:pt x="10422" y="16529"/>
                    <a:pt x="10346" y="16522"/>
                  </a:cubicBezTo>
                  <a:cubicBezTo>
                    <a:pt x="10191" y="16508"/>
                    <a:pt x="10084" y="16358"/>
                    <a:pt x="10120" y="16206"/>
                  </a:cubicBezTo>
                  <a:lnTo>
                    <a:pt x="10146" y="16096"/>
                  </a:lnTo>
                  <a:cubicBezTo>
                    <a:pt x="10202" y="15854"/>
                    <a:pt x="10030" y="15615"/>
                    <a:pt x="9771" y="15599"/>
                  </a:cubicBezTo>
                  <a:cubicBezTo>
                    <a:pt x="9571" y="15586"/>
                    <a:pt x="9391" y="15726"/>
                    <a:pt x="9345" y="15922"/>
                  </a:cubicBezTo>
                  <a:lnTo>
                    <a:pt x="9319" y="16044"/>
                  </a:lnTo>
                  <a:cubicBezTo>
                    <a:pt x="9284" y="16192"/>
                    <a:pt x="9127" y="16281"/>
                    <a:pt x="8983" y="16232"/>
                  </a:cubicBezTo>
                  <a:cubicBezTo>
                    <a:pt x="8911" y="16207"/>
                    <a:pt x="8841" y="16176"/>
                    <a:pt x="8770" y="16148"/>
                  </a:cubicBezTo>
                  <a:cubicBezTo>
                    <a:pt x="8625" y="16091"/>
                    <a:pt x="8564" y="15922"/>
                    <a:pt x="8641" y="15786"/>
                  </a:cubicBezTo>
                  <a:lnTo>
                    <a:pt x="8699" y="15689"/>
                  </a:lnTo>
                  <a:cubicBezTo>
                    <a:pt x="8822" y="15473"/>
                    <a:pt x="8724" y="15190"/>
                    <a:pt x="8480" y="15101"/>
                  </a:cubicBezTo>
                  <a:cubicBezTo>
                    <a:pt x="8291" y="15033"/>
                    <a:pt x="8082" y="15120"/>
                    <a:pt x="7982" y="15295"/>
                  </a:cubicBezTo>
                  <a:lnTo>
                    <a:pt x="7918" y="15405"/>
                  </a:lnTo>
                  <a:cubicBezTo>
                    <a:pt x="7843" y="15537"/>
                    <a:pt x="7667" y="15577"/>
                    <a:pt x="7543" y="15489"/>
                  </a:cubicBezTo>
                  <a:cubicBezTo>
                    <a:pt x="7481" y="15445"/>
                    <a:pt x="7423" y="15400"/>
                    <a:pt x="7363" y="15353"/>
                  </a:cubicBezTo>
                  <a:cubicBezTo>
                    <a:pt x="7239" y="15258"/>
                    <a:pt x="7225" y="15074"/>
                    <a:pt x="7337" y="14966"/>
                  </a:cubicBezTo>
                  <a:lnTo>
                    <a:pt x="7421" y="14888"/>
                  </a:lnTo>
                  <a:cubicBezTo>
                    <a:pt x="7599" y="14716"/>
                    <a:pt x="7585" y="14415"/>
                    <a:pt x="7375" y="14262"/>
                  </a:cubicBezTo>
                  <a:cubicBezTo>
                    <a:pt x="7214" y="14143"/>
                    <a:pt x="6990" y="14167"/>
                    <a:pt x="6846" y="14307"/>
                  </a:cubicBezTo>
                  <a:lnTo>
                    <a:pt x="6749" y="14397"/>
                  </a:lnTo>
                  <a:cubicBezTo>
                    <a:pt x="6640" y="14503"/>
                    <a:pt x="6462" y="14491"/>
                    <a:pt x="6368" y="14372"/>
                  </a:cubicBezTo>
                  <a:cubicBezTo>
                    <a:pt x="6321" y="14312"/>
                    <a:pt x="6277" y="14247"/>
                    <a:pt x="6232" y="14184"/>
                  </a:cubicBezTo>
                  <a:cubicBezTo>
                    <a:pt x="6141" y="14058"/>
                    <a:pt x="6185" y="13882"/>
                    <a:pt x="6323" y="13810"/>
                  </a:cubicBezTo>
                  <a:lnTo>
                    <a:pt x="6420" y="13758"/>
                  </a:lnTo>
                  <a:cubicBezTo>
                    <a:pt x="6619" y="13653"/>
                    <a:pt x="6699" y="13402"/>
                    <a:pt x="6594" y="13203"/>
                  </a:cubicBezTo>
                  <a:cubicBezTo>
                    <a:pt x="6489" y="13003"/>
                    <a:pt x="6238" y="12930"/>
                    <a:pt x="6039" y="13035"/>
                  </a:cubicBezTo>
                  <a:lnTo>
                    <a:pt x="5916" y="13099"/>
                  </a:lnTo>
                  <a:cubicBezTo>
                    <a:pt x="5781" y="13170"/>
                    <a:pt x="5617" y="13105"/>
                    <a:pt x="5561" y="12964"/>
                  </a:cubicBezTo>
                  <a:cubicBezTo>
                    <a:pt x="5532" y="12892"/>
                    <a:pt x="5502" y="12822"/>
                    <a:pt x="5477" y="12750"/>
                  </a:cubicBezTo>
                  <a:cubicBezTo>
                    <a:pt x="5425" y="12603"/>
                    <a:pt x="5518" y="12445"/>
                    <a:pt x="5671" y="12415"/>
                  </a:cubicBezTo>
                  <a:lnTo>
                    <a:pt x="5780" y="12389"/>
                  </a:lnTo>
                  <a:cubicBezTo>
                    <a:pt x="6026" y="12340"/>
                    <a:pt x="6175" y="12077"/>
                    <a:pt x="6078" y="11833"/>
                  </a:cubicBezTo>
                  <a:cubicBezTo>
                    <a:pt x="6004" y="11649"/>
                    <a:pt x="5807" y="11555"/>
                    <a:pt x="5613" y="11594"/>
                  </a:cubicBezTo>
                  <a:lnTo>
                    <a:pt x="5483" y="11614"/>
                  </a:lnTo>
                  <a:cubicBezTo>
                    <a:pt x="5334" y="11644"/>
                    <a:pt x="5194" y="11539"/>
                    <a:pt x="5180" y="11388"/>
                  </a:cubicBezTo>
                  <a:cubicBezTo>
                    <a:pt x="5173" y="11311"/>
                    <a:pt x="5165" y="11238"/>
                    <a:pt x="5161" y="11162"/>
                  </a:cubicBezTo>
                  <a:cubicBezTo>
                    <a:pt x="5152" y="11006"/>
                    <a:pt x="5283" y="10877"/>
                    <a:pt x="5438" y="10890"/>
                  </a:cubicBezTo>
                  <a:lnTo>
                    <a:pt x="5554" y="10903"/>
                  </a:lnTo>
                  <a:cubicBezTo>
                    <a:pt x="5802" y="10925"/>
                    <a:pt x="6014" y="10716"/>
                    <a:pt x="5994" y="10458"/>
                  </a:cubicBezTo>
                  <a:cubicBezTo>
                    <a:pt x="5977" y="10257"/>
                    <a:pt x="5813" y="10101"/>
                    <a:pt x="5613" y="10083"/>
                  </a:cubicBezTo>
                  <a:lnTo>
                    <a:pt x="5483" y="10077"/>
                  </a:lnTo>
                  <a:cubicBezTo>
                    <a:pt x="5332" y="10063"/>
                    <a:pt x="5229" y="9922"/>
                    <a:pt x="5257" y="9773"/>
                  </a:cubicBezTo>
                  <a:cubicBezTo>
                    <a:pt x="5272" y="9698"/>
                    <a:pt x="5285" y="9621"/>
                    <a:pt x="5303" y="9547"/>
                  </a:cubicBezTo>
                  <a:cubicBezTo>
                    <a:pt x="5338" y="9395"/>
                    <a:pt x="5506" y="9309"/>
                    <a:pt x="5651" y="9366"/>
                  </a:cubicBezTo>
                  <a:lnTo>
                    <a:pt x="5994" y="9502"/>
                  </a:lnTo>
                  <a:cubicBezTo>
                    <a:pt x="6194" y="9580"/>
                    <a:pt x="6384" y="9370"/>
                    <a:pt x="6284" y="9179"/>
                  </a:cubicBezTo>
                  <a:cubicBezTo>
                    <a:pt x="6366" y="8969"/>
                    <a:pt x="6261" y="8725"/>
                    <a:pt x="6052" y="8643"/>
                  </a:cubicBezTo>
                  <a:lnTo>
                    <a:pt x="5923" y="8597"/>
                  </a:lnTo>
                  <a:cubicBezTo>
                    <a:pt x="5781" y="8542"/>
                    <a:pt x="5717" y="8377"/>
                    <a:pt x="5787" y="8242"/>
                  </a:cubicBezTo>
                  <a:cubicBezTo>
                    <a:pt x="5822" y="8174"/>
                    <a:pt x="5859" y="8102"/>
                    <a:pt x="5897" y="8036"/>
                  </a:cubicBezTo>
                  <a:cubicBezTo>
                    <a:pt x="5974" y="7900"/>
                    <a:pt x="6154" y="7863"/>
                    <a:pt x="6278" y="7958"/>
                  </a:cubicBezTo>
                  <a:lnTo>
                    <a:pt x="6362" y="8029"/>
                  </a:lnTo>
                  <a:cubicBezTo>
                    <a:pt x="6540" y="8167"/>
                    <a:pt x="6799" y="8136"/>
                    <a:pt x="6936" y="7958"/>
                  </a:cubicBezTo>
                  <a:cubicBezTo>
                    <a:pt x="7074" y="7780"/>
                    <a:pt x="7043" y="7521"/>
                    <a:pt x="6865" y="7383"/>
                  </a:cubicBezTo>
                  <a:lnTo>
                    <a:pt x="6756" y="7299"/>
                  </a:lnTo>
                  <a:cubicBezTo>
                    <a:pt x="6635" y="7206"/>
                    <a:pt x="6618" y="7028"/>
                    <a:pt x="6723" y="6918"/>
                  </a:cubicBezTo>
                  <a:cubicBezTo>
                    <a:pt x="6776" y="6863"/>
                    <a:pt x="6836" y="6810"/>
                    <a:pt x="6891" y="6757"/>
                  </a:cubicBezTo>
                  <a:cubicBezTo>
                    <a:pt x="7003" y="6649"/>
                    <a:pt x="7181" y="6663"/>
                    <a:pt x="7272" y="6789"/>
                  </a:cubicBezTo>
                  <a:lnTo>
                    <a:pt x="7343" y="6879"/>
                  </a:lnTo>
                  <a:cubicBezTo>
                    <a:pt x="7475" y="7062"/>
                    <a:pt x="7729" y="7102"/>
                    <a:pt x="7911" y="6970"/>
                  </a:cubicBezTo>
                  <a:cubicBezTo>
                    <a:pt x="8094" y="6838"/>
                    <a:pt x="8134" y="6584"/>
                    <a:pt x="8002" y="6402"/>
                  </a:cubicBezTo>
                  <a:lnTo>
                    <a:pt x="7924" y="6292"/>
                  </a:lnTo>
                  <a:cubicBezTo>
                    <a:pt x="7836" y="6169"/>
                    <a:pt x="7871" y="5993"/>
                    <a:pt x="8002" y="5917"/>
                  </a:cubicBezTo>
                  <a:cubicBezTo>
                    <a:pt x="8068" y="5879"/>
                    <a:pt x="8134" y="5843"/>
                    <a:pt x="8202" y="5807"/>
                  </a:cubicBezTo>
                  <a:cubicBezTo>
                    <a:pt x="8339" y="5735"/>
                    <a:pt x="8512" y="5803"/>
                    <a:pt x="8564" y="5949"/>
                  </a:cubicBezTo>
                  <a:lnTo>
                    <a:pt x="8602" y="6053"/>
                  </a:lnTo>
                  <a:cubicBezTo>
                    <a:pt x="8678" y="6265"/>
                    <a:pt x="8914" y="6380"/>
                    <a:pt x="9125" y="6305"/>
                  </a:cubicBezTo>
                  <a:cubicBezTo>
                    <a:pt x="9337" y="6229"/>
                    <a:pt x="9446" y="5994"/>
                    <a:pt x="9371" y="5781"/>
                  </a:cubicBezTo>
                  <a:lnTo>
                    <a:pt x="9326" y="5646"/>
                  </a:lnTo>
                  <a:cubicBezTo>
                    <a:pt x="9275" y="5503"/>
                    <a:pt x="9359" y="5352"/>
                    <a:pt x="9506" y="5316"/>
                  </a:cubicBezTo>
                  <a:cubicBezTo>
                    <a:pt x="9581" y="5298"/>
                    <a:pt x="9658" y="5280"/>
                    <a:pt x="9732" y="5265"/>
                  </a:cubicBezTo>
                  <a:cubicBezTo>
                    <a:pt x="9885" y="5234"/>
                    <a:pt x="10027" y="5348"/>
                    <a:pt x="10036" y="5504"/>
                  </a:cubicBezTo>
                  <a:lnTo>
                    <a:pt x="10042" y="5614"/>
                  </a:lnTo>
                  <a:cubicBezTo>
                    <a:pt x="10055" y="5838"/>
                    <a:pt x="10250" y="6013"/>
                    <a:pt x="10475" y="6001"/>
                  </a:cubicBezTo>
                  <a:cubicBezTo>
                    <a:pt x="10700" y="5989"/>
                    <a:pt x="10875" y="5793"/>
                    <a:pt x="10862" y="5568"/>
                  </a:cubicBezTo>
                  <a:lnTo>
                    <a:pt x="10850" y="5433"/>
                  </a:lnTo>
                  <a:cubicBezTo>
                    <a:pt x="10841" y="5281"/>
                    <a:pt x="10969" y="5154"/>
                    <a:pt x="11121" y="5161"/>
                  </a:cubicBezTo>
                  <a:close/>
                  <a:moveTo>
                    <a:pt x="10249" y="9088"/>
                  </a:moveTo>
                  <a:cubicBezTo>
                    <a:pt x="10164" y="9062"/>
                    <a:pt x="10069" y="9063"/>
                    <a:pt x="9984" y="9108"/>
                  </a:cubicBezTo>
                  <a:cubicBezTo>
                    <a:pt x="9815" y="9197"/>
                    <a:pt x="9753" y="9409"/>
                    <a:pt x="9842" y="9579"/>
                  </a:cubicBezTo>
                  <a:cubicBezTo>
                    <a:pt x="9931" y="9749"/>
                    <a:pt x="10137" y="9817"/>
                    <a:pt x="10307" y="9728"/>
                  </a:cubicBezTo>
                  <a:cubicBezTo>
                    <a:pt x="10477" y="9639"/>
                    <a:pt x="10545" y="9426"/>
                    <a:pt x="10456" y="9256"/>
                  </a:cubicBezTo>
                  <a:cubicBezTo>
                    <a:pt x="10411" y="9171"/>
                    <a:pt x="10334" y="9115"/>
                    <a:pt x="10249" y="9088"/>
                  </a:cubicBezTo>
                  <a:close/>
                  <a:moveTo>
                    <a:pt x="12380" y="9773"/>
                  </a:moveTo>
                  <a:cubicBezTo>
                    <a:pt x="12295" y="9747"/>
                    <a:pt x="12200" y="9748"/>
                    <a:pt x="12115" y="9792"/>
                  </a:cubicBezTo>
                  <a:cubicBezTo>
                    <a:pt x="11946" y="9881"/>
                    <a:pt x="11878" y="10094"/>
                    <a:pt x="11967" y="10264"/>
                  </a:cubicBezTo>
                  <a:cubicBezTo>
                    <a:pt x="12056" y="10433"/>
                    <a:pt x="12268" y="10501"/>
                    <a:pt x="12438" y="10412"/>
                  </a:cubicBezTo>
                  <a:cubicBezTo>
                    <a:pt x="12608" y="10323"/>
                    <a:pt x="12669" y="10111"/>
                    <a:pt x="12580" y="9941"/>
                  </a:cubicBezTo>
                  <a:cubicBezTo>
                    <a:pt x="12536" y="9856"/>
                    <a:pt x="12465" y="9799"/>
                    <a:pt x="12380" y="9773"/>
                  </a:cubicBezTo>
                  <a:close/>
                  <a:moveTo>
                    <a:pt x="10772" y="9960"/>
                  </a:moveTo>
                  <a:cubicBezTo>
                    <a:pt x="10656" y="9970"/>
                    <a:pt x="10539" y="10000"/>
                    <a:pt x="10430" y="10057"/>
                  </a:cubicBezTo>
                  <a:cubicBezTo>
                    <a:pt x="9992" y="10287"/>
                    <a:pt x="9819" y="10833"/>
                    <a:pt x="10049" y="11271"/>
                  </a:cubicBezTo>
                  <a:cubicBezTo>
                    <a:pt x="10279" y="11710"/>
                    <a:pt x="10824" y="11876"/>
                    <a:pt x="11263" y="11646"/>
                  </a:cubicBezTo>
                  <a:cubicBezTo>
                    <a:pt x="11701" y="11416"/>
                    <a:pt x="11867" y="10876"/>
                    <a:pt x="11637" y="10438"/>
                  </a:cubicBezTo>
                  <a:cubicBezTo>
                    <a:pt x="11465" y="10109"/>
                    <a:pt x="11120" y="9931"/>
                    <a:pt x="10772" y="9960"/>
                  </a:cubicBezTo>
                  <a:close/>
                  <a:moveTo>
                    <a:pt x="9565" y="11213"/>
                  </a:moveTo>
                  <a:cubicBezTo>
                    <a:pt x="9480" y="11187"/>
                    <a:pt x="9385" y="11195"/>
                    <a:pt x="9300" y="11239"/>
                  </a:cubicBezTo>
                  <a:cubicBezTo>
                    <a:pt x="9130" y="11328"/>
                    <a:pt x="9069" y="11534"/>
                    <a:pt x="9158" y="11704"/>
                  </a:cubicBezTo>
                  <a:cubicBezTo>
                    <a:pt x="9247" y="11874"/>
                    <a:pt x="9453" y="11942"/>
                    <a:pt x="9623" y="11853"/>
                  </a:cubicBezTo>
                  <a:cubicBezTo>
                    <a:pt x="9792" y="11764"/>
                    <a:pt x="9860" y="11551"/>
                    <a:pt x="9771" y="11381"/>
                  </a:cubicBezTo>
                  <a:cubicBezTo>
                    <a:pt x="9727" y="11296"/>
                    <a:pt x="9649" y="11240"/>
                    <a:pt x="9565" y="11213"/>
                  </a:cubicBezTo>
                  <a:close/>
                  <a:moveTo>
                    <a:pt x="11695" y="11898"/>
                  </a:moveTo>
                  <a:cubicBezTo>
                    <a:pt x="11611" y="11871"/>
                    <a:pt x="11516" y="11879"/>
                    <a:pt x="11431" y="11924"/>
                  </a:cubicBezTo>
                  <a:cubicBezTo>
                    <a:pt x="11261" y="12013"/>
                    <a:pt x="11193" y="12219"/>
                    <a:pt x="11282" y="12389"/>
                  </a:cubicBezTo>
                  <a:cubicBezTo>
                    <a:pt x="11371" y="12558"/>
                    <a:pt x="11584" y="12626"/>
                    <a:pt x="11754" y="12537"/>
                  </a:cubicBezTo>
                  <a:cubicBezTo>
                    <a:pt x="11923" y="12448"/>
                    <a:pt x="11985" y="12236"/>
                    <a:pt x="11896" y="12066"/>
                  </a:cubicBezTo>
                  <a:cubicBezTo>
                    <a:pt x="11851" y="11981"/>
                    <a:pt x="11780" y="11924"/>
                    <a:pt x="11695" y="1189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03" name="Shape 16403"/>
            <p:cNvSpPr/>
            <p:nvPr/>
          </p:nvSpPr>
          <p:spPr>
            <a:xfrm>
              <a:off x="-1" y="3003906"/>
              <a:ext cx="2108515" cy="210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589" extrusionOk="0">
                  <a:moveTo>
                    <a:pt x="10567" y="0"/>
                  </a:moveTo>
                  <a:cubicBezTo>
                    <a:pt x="10422" y="3"/>
                    <a:pt x="10278" y="8"/>
                    <a:pt x="10133" y="16"/>
                  </a:cubicBezTo>
                  <a:cubicBezTo>
                    <a:pt x="9845" y="34"/>
                    <a:pt x="9635" y="297"/>
                    <a:pt x="9681" y="581"/>
                  </a:cubicBezTo>
                  <a:lnTo>
                    <a:pt x="9723" y="843"/>
                  </a:lnTo>
                  <a:cubicBezTo>
                    <a:pt x="9799" y="1307"/>
                    <a:pt x="9442" y="1745"/>
                    <a:pt x="8949" y="1742"/>
                  </a:cubicBezTo>
                  <a:cubicBezTo>
                    <a:pt x="8568" y="1740"/>
                    <a:pt x="8249" y="1448"/>
                    <a:pt x="8187" y="1072"/>
                  </a:cubicBezTo>
                  <a:lnTo>
                    <a:pt x="8157" y="882"/>
                  </a:lnTo>
                  <a:cubicBezTo>
                    <a:pt x="8109" y="592"/>
                    <a:pt x="7816" y="408"/>
                    <a:pt x="7535" y="496"/>
                  </a:cubicBezTo>
                  <a:cubicBezTo>
                    <a:pt x="7533" y="497"/>
                    <a:pt x="7531" y="498"/>
                    <a:pt x="7529" y="499"/>
                  </a:cubicBezTo>
                  <a:cubicBezTo>
                    <a:pt x="7390" y="543"/>
                    <a:pt x="7253" y="590"/>
                    <a:pt x="7116" y="639"/>
                  </a:cubicBezTo>
                  <a:cubicBezTo>
                    <a:pt x="6846" y="737"/>
                    <a:pt x="6719" y="1048"/>
                    <a:pt x="6844" y="1306"/>
                  </a:cubicBezTo>
                  <a:lnTo>
                    <a:pt x="6948" y="1521"/>
                  </a:lnTo>
                  <a:cubicBezTo>
                    <a:pt x="7114" y="1865"/>
                    <a:pt x="7020" y="2288"/>
                    <a:pt x="6709" y="2508"/>
                  </a:cubicBezTo>
                  <a:cubicBezTo>
                    <a:pt x="6307" y="2792"/>
                    <a:pt x="5763" y="2637"/>
                    <a:pt x="5559" y="2213"/>
                  </a:cubicBezTo>
                  <a:lnTo>
                    <a:pt x="5465" y="2020"/>
                  </a:lnTo>
                  <a:cubicBezTo>
                    <a:pt x="5337" y="1754"/>
                    <a:pt x="5001" y="1663"/>
                    <a:pt x="4755" y="1827"/>
                  </a:cubicBezTo>
                  <a:cubicBezTo>
                    <a:pt x="4634" y="1908"/>
                    <a:pt x="4514" y="1990"/>
                    <a:pt x="4397" y="2075"/>
                  </a:cubicBezTo>
                  <a:cubicBezTo>
                    <a:pt x="4164" y="2245"/>
                    <a:pt x="4130" y="2581"/>
                    <a:pt x="4323" y="2795"/>
                  </a:cubicBezTo>
                  <a:lnTo>
                    <a:pt x="4488" y="2974"/>
                  </a:lnTo>
                  <a:cubicBezTo>
                    <a:pt x="4743" y="3257"/>
                    <a:pt x="4774" y="3689"/>
                    <a:pt x="4538" y="3988"/>
                  </a:cubicBezTo>
                  <a:cubicBezTo>
                    <a:pt x="4232" y="4374"/>
                    <a:pt x="3664" y="4379"/>
                    <a:pt x="3349" y="4030"/>
                  </a:cubicBezTo>
                  <a:lnTo>
                    <a:pt x="3206" y="3870"/>
                  </a:lnTo>
                  <a:cubicBezTo>
                    <a:pt x="3007" y="3650"/>
                    <a:pt x="2660" y="3656"/>
                    <a:pt x="2471" y="3884"/>
                  </a:cubicBezTo>
                  <a:cubicBezTo>
                    <a:pt x="2378" y="3995"/>
                    <a:pt x="2286" y="4110"/>
                    <a:pt x="2198" y="4225"/>
                  </a:cubicBezTo>
                  <a:cubicBezTo>
                    <a:pt x="2023" y="4454"/>
                    <a:pt x="2085" y="4783"/>
                    <a:pt x="2330" y="4934"/>
                  </a:cubicBezTo>
                  <a:lnTo>
                    <a:pt x="2553" y="5072"/>
                  </a:lnTo>
                  <a:cubicBezTo>
                    <a:pt x="2917" y="5295"/>
                    <a:pt x="3033" y="5775"/>
                    <a:pt x="2809" y="6138"/>
                  </a:cubicBezTo>
                  <a:cubicBezTo>
                    <a:pt x="2932" y="6528"/>
                    <a:pt x="2503" y="6863"/>
                    <a:pt x="2154" y="6648"/>
                  </a:cubicBezTo>
                  <a:lnTo>
                    <a:pt x="1560" y="6282"/>
                  </a:lnTo>
                  <a:cubicBezTo>
                    <a:pt x="1308" y="6127"/>
                    <a:pt x="976" y="6231"/>
                    <a:pt x="858" y="6502"/>
                  </a:cubicBezTo>
                  <a:cubicBezTo>
                    <a:pt x="800" y="6635"/>
                    <a:pt x="745" y="6770"/>
                    <a:pt x="693" y="6905"/>
                  </a:cubicBezTo>
                  <a:cubicBezTo>
                    <a:pt x="589" y="7174"/>
                    <a:pt x="742" y="7471"/>
                    <a:pt x="1020" y="7547"/>
                  </a:cubicBezTo>
                  <a:lnTo>
                    <a:pt x="1274" y="7616"/>
                  </a:lnTo>
                  <a:cubicBezTo>
                    <a:pt x="1686" y="7728"/>
                    <a:pt x="1931" y="8158"/>
                    <a:pt x="1818" y="8570"/>
                  </a:cubicBezTo>
                  <a:cubicBezTo>
                    <a:pt x="1706" y="8981"/>
                    <a:pt x="1275" y="9225"/>
                    <a:pt x="863" y="9113"/>
                  </a:cubicBezTo>
                  <a:lnTo>
                    <a:pt x="657" y="9057"/>
                  </a:lnTo>
                  <a:cubicBezTo>
                    <a:pt x="372" y="8980"/>
                    <a:pt x="83" y="9172"/>
                    <a:pt x="46" y="9465"/>
                  </a:cubicBezTo>
                  <a:cubicBezTo>
                    <a:pt x="28" y="9609"/>
                    <a:pt x="14" y="9753"/>
                    <a:pt x="2" y="9898"/>
                  </a:cubicBezTo>
                  <a:cubicBezTo>
                    <a:pt x="-22" y="10185"/>
                    <a:pt x="206" y="10430"/>
                    <a:pt x="495" y="10425"/>
                  </a:cubicBezTo>
                  <a:lnTo>
                    <a:pt x="762" y="10419"/>
                  </a:lnTo>
                  <a:cubicBezTo>
                    <a:pt x="1189" y="10411"/>
                    <a:pt x="1543" y="10754"/>
                    <a:pt x="1551" y="11180"/>
                  </a:cubicBezTo>
                  <a:cubicBezTo>
                    <a:pt x="1560" y="11606"/>
                    <a:pt x="1219" y="11960"/>
                    <a:pt x="792" y="11968"/>
                  </a:cubicBezTo>
                  <a:lnTo>
                    <a:pt x="577" y="11974"/>
                  </a:lnTo>
                  <a:cubicBezTo>
                    <a:pt x="281" y="11980"/>
                    <a:pt x="59" y="12244"/>
                    <a:pt x="107" y="12536"/>
                  </a:cubicBezTo>
                  <a:cubicBezTo>
                    <a:pt x="130" y="12679"/>
                    <a:pt x="157" y="12824"/>
                    <a:pt x="186" y="12966"/>
                  </a:cubicBezTo>
                  <a:cubicBezTo>
                    <a:pt x="245" y="13248"/>
                    <a:pt x="533" y="13417"/>
                    <a:pt x="808" y="13330"/>
                  </a:cubicBezTo>
                  <a:lnTo>
                    <a:pt x="1062" y="13253"/>
                  </a:lnTo>
                  <a:cubicBezTo>
                    <a:pt x="1469" y="13125"/>
                    <a:pt x="1908" y="13351"/>
                    <a:pt x="2036" y="13757"/>
                  </a:cubicBezTo>
                  <a:cubicBezTo>
                    <a:pt x="2164" y="14164"/>
                    <a:pt x="1934" y="14602"/>
                    <a:pt x="1527" y="14730"/>
                  </a:cubicBezTo>
                  <a:lnTo>
                    <a:pt x="1323" y="14794"/>
                  </a:lnTo>
                  <a:cubicBezTo>
                    <a:pt x="1041" y="14882"/>
                    <a:pt x="904" y="15200"/>
                    <a:pt x="1031" y="15466"/>
                  </a:cubicBezTo>
                  <a:cubicBezTo>
                    <a:pt x="1094" y="15597"/>
                    <a:pt x="1159" y="15727"/>
                    <a:pt x="1227" y="15855"/>
                  </a:cubicBezTo>
                  <a:cubicBezTo>
                    <a:pt x="1362" y="16110"/>
                    <a:pt x="1689" y="16192"/>
                    <a:pt x="1929" y="16031"/>
                  </a:cubicBezTo>
                  <a:lnTo>
                    <a:pt x="2129" y="15899"/>
                  </a:lnTo>
                  <a:cubicBezTo>
                    <a:pt x="2446" y="15687"/>
                    <a:pt x="2877" y="15716"/>
                    <a:pt x="3139" y="15993"/>
                  </a:cubicBezTo>
                  <a:cubicBezTo>
                    <a:pt x="3478" y="16349"/>
                    <a:pt x="3404" y="16910"/>
                    <a:pt x="3013" y="17172"/>
                  </a:cubicBezTo>
                  <a:lnTo>
                    <a:pt x="2834" y="17294"/>
                  </a:lnTo>
                  <a:cubicBezTo>
                    <a:pt x="2588" y="17458"/>
                    <a:pt x="2545" y="17802"/>
                    <a:pt x="2743" y="18021"/>
                  </a:cubicBezTo>
                  <a:cubicBezTo>
                    <a:pt x="2841" y="18129"/>
                    <a:pt x="2942" y="18235"/>
                    <a:pt x="3043" y="18338"/>
                  </a:cubicBezTo>
                  <a:cubicBezTo>
                    <a:pt x="3245" y="18544"/>
                    <a:pt x="3580" y="18532"/>
                    <a:pt x="3764" y="18311"/>
                  </a:cubicBezTo>
                  <a:lnTo>
                    <a:pt x="3935" y="18107"/>
                  </a:lnTo>
                  <a:cubicBezTo>
                    <a:pt x="4208" y="17779"/>
                    <a:pt x="4699" y="17735"/>
                    <a:pt x="5027" y="18008"/>
                  </a:cubicBezTo>
                  <a:cubicBezTo>
                    <a:pt x="5356" y="18280"/>
                    <a:pt x="5400" y="18772"/>
                    <a:pt x="5127" y="19099"/>
                  </a:cubicBezTo>
                  <a:lnTo>
                    <a:pt x="4992" y="19262"/>
                  </a:lnTo>
                  <a:cubicBezTo>
                    <a:pt x="4802" y="19489"/>
                    <a:pt x="4858" y="19832"/>
                    <a:pt x="5110" y="19987"/>
                  </a:cubicBezTo>
                  <a:cubicBezTo>
                    <a:pt x="5234" y="20063"/>
                    <a:pt x="5358" y="20136"/>
                    <a:pt x="5484" y="20207"/>
                  </a:cubicBezTo>
                  <a:cubicBezTo>
                    <a:pt x="5736" y="20348"/>
                    <a:pt x="6055" y="20240"/>
                    <a:pt x="6170" y="19976"/>
                  </a:cubicBezTo>
                  <a:lnTo>
                    <a:pt x="6274" y="19736"/>
                  </a:lnTo>
                  <a:cubicBezTo>
                    <a:pt x="6444" y="19345"/>
                    <a:pt x="6903" y="19161"/>
                    <a:pt x="7295" y="19331"/>
                  </a:cubicBezTo>
                  <a:cubicBezTo>
                    <a:pt x="7687" y="19500"/>
                    <a:pt x="7870" y="19959"/>
                    <a:pt x="7700" y="20351"/>
                  </a:cubicBezTo>
                  <a:lnTo>
                    <a:pt x="7614" y="20546"/>
                  </a:lnTo>
                  <a:cubicBezTo>
                    <a:pt x="7497" y="20817"/>
                    <a:pt x="7646" y="21130"/>
                    <a:pt x="7931" y="21208"/>
                  </a:cubicBezTo>
                  <a:cubicBezTo>
                    <a:pt x="8071" y="21246"/>
                    <a:pt x="8213" y="21283"/>
                    <a:pt x="8355" y="21315"/>
                  </a:cubicBezTo>
                  <a:cubicBezTo>
                    <a:pt x="8636" y="21380"/>
                    <a:pt x="8911" y="21188"/>
                    <a:pt x="8946" y="20902"/>
                  </a:cubicBezTo>
                  <a:lnTo>
                    <a:pt x="8979" y="20640"/>
                  </a:lnTo>
                  <a:cubicBezTo>
                    <a:pt x="9032" y="20217"/>
                    <a:pt x="9423" y="19912"/>
                    <a:pt x="9846" y="19965"/>
                  </a:cubicBezTo>
                  <a:cubicBezTo>
                    <a:pt x="10270" y="20017"/>
                    <a:pt x="10573" y="20407"/>
                    <a:pt x="10521" y="20830"/>
                  </a:cubicBezTo>
                  <a:lnTo>
                    <a:pt x="10493" y="21042"/>
                  </a:lnTo>
                  <a:cubicBezTo>
                    <a:pt x="10457" y="21336"/>
                    <a:pt x="10690" y="21594"/>
                    <a:pt x="10986" y="21588"/>
                  </a:cubicBezTo>
                  <a:cubicBezTo>
                    <a:pt x="11131" y="21585"/>
                    <a:pt x="11275" y="21580"/>
                    <a:pt x="11421" y="21572"/>
                  </a:cubicBezTo>
                  <a:cubicBezTo>
                    <a:pt x="11709" y="21554"/>
                    <a:pt x="11919" y="21291"/>
                    <a:pt x="11872" y="21007"/>
                  </a:cubicBezTo>
                  <a:lnTo>
                    <a:pt x="11831" y="20748"/>
                  </a:lnTo>
                  <a:cubicBezTo>
                    <a:pt x="11762" y="20327"/>
                    <a:pt x="12051" y="19926"/>
                    <a:pt x="12472" y="19857"/>
                  </a:cubicBezTo>
                  <a:cubicBezTo>
                    <a:pt x="12893" y="19788"/>
                    <a:pt x="13295" y="20076"/>
                    <a:pt x="13364" y="20497"/>
                  </a:cubicBezTo>
                  <a:lnTo>
                    <a:pt x="13397" y="20706"/>
                  </a:lnTo>
                  <a:cubicBezTo>
                    <a:pt x="13444" y="20996"/>
                    <a:pt x="13738" y="21180"/>
                    <a:pt x="14019" y="21092"/>
                  </a:cubicBezTo>
                  <a:cubicBezTo>
                    <a:pt x="14020" y="21092"/>
                    <a:pt x="14022" y="21090"/>
                    <a:pt x="14024" y="21089"/>
                  </a:cubicBezTo>
                  <a:cubicBezTo>
                    <a:pt x="14164" y="21045"/>
                    <a:pt x="14303" y="21001"/>
                    <a:pt x="14440" y="20951"/>
                  </a:cubicBezTo>
                  <a:cubicBezTo>
                    <a:pt x="14710" y="20854"/>
                    <a:pt x="14834" y="20543"/>
                    <a:pt x="14709" y="20284"/>
                  </a:cubicBezTo>
                  <a:lnTo>
                    <a:pt x="14597" y="20047"/>
                  </a:lnTo>
                  <a:cubicBezTo>
                    <a:pt x="14412" y="19663"/>
                    <a:pt x="14575" y="19198"/>
                    <a:pt x="14960" y="19014"/>
                  </a:cubicBezTo>
                  <a:cubicBezTo>
                    <a:pt x="15345" y="18829"/>
                    <a:pt x="15810" y="18991"/>
                    <a:pt x="15995" y="19375"/>
                  </a:cubicBezTo>
                  <a:lnTo>
                    <a:pt x="16088" y="19568"/>
                  </a:lnTo>
                  <a:cubicBezTo>
                    <a:pt x="16216" y="19834"/>
                    <a:pt x="16552" y="19928"/>
                    <a:pt x="16798" y="19763"/>
                  </a:cubicBezTo>
                  <a:cubicBezTo>
                    <a:pt x="16919" y="19683"/>
                    <a:pt x="17039" y="19598"/>
                    <a:pt x="17156" y="19513"/>
                  </a:cubicBezTo>
                  <a:cubicBezTo>
                    <a:pt x="17389" y="19343"/>
                    <a:pt x="17424" y="19010"/>
                    <a:pt x="17230" y="18796"/>
                  </a:cubicBezTo>
                  <a:lnTo>
                    <a:pt x="17051" y="18597"/>
                  </a:lnTo>
                  <a:cubicBezTo>
                    <a:pt x="16766" y="18281"/>
                    <a:pt x="16792" y="17789"/>
                    <a:pt x="17109" y="17503"/>
                  </a:cubicBezTo>
                  <a:cubicBezTo>
                    <a:pt x="17426" y="17218"/>
                    <a:pt x="17919" y="17244"/>
                    <a:pt x="18205" y="17561"/>
                  </a:cubicBezTo>
                  <a:lnTo>
                    <a:pt x="18348" y="17718"/>
                  </a:lnTo>
                  <a:cubicBezTo>
                    <a:pt x="18546" y="17938"/>
                    <a:pt x="18896" y="17932"/>
                    <a:pt x="19085" y="17704"/>
                  </a:cubicBezTo>
                  <a:cubicBezTo>
                    <a:pt x="19178" y="17593"/>
                    <a:pt x="19267" y="17478"/>
                    <a:pt x="19355" y="17363"/>
                  </a:cubicBezTo>
                  <a:cubicBezTo>
                    <a:pt x="19530" y="17134"/>
                    <a:pt x="19468" y="16805"/>
                    <a:pt x="19223" y="16654"/>
                  </a:cubicBezTo>
                  <a:lnTo>
                    <a:pt x="19000" y="16516"/>
                  </a:lnTo>
                  <a:cubicBezTo>
                    <a:pt x="18636" y="16293"/>
                    <a:pt x="18523" y="15813"/>
                    <a:pt x="18747" y="15450"/>
                  </a:cubicBezTo>
                  <a:cubicBezTo>
                    <a:pt x="18624" y="15060"/>
                    <a:pt x="19050" y="14728"/>
                    <a:pt x="19399" y="14942"/>
                  </a:cubicBezTo>
                  <a:lnTo>
                    <a:pt x="19993" y="15306"/>
                  </a:lnTo>
                  <a:cubicBezTo>
                    <a:pt x="20246" y="15461"/>
                    <a:pt x="20578" y="15360"/>
                    <a:pt x="20695" y="15089"/>
                  </a:cubicBezTo>
                  <a:cubicBezTo>
                    <a:pt x="20753" y="14956"/>
                    <a:pt x="20808" y="14821"/>
                    <a:pt x="20860" y="14686"/>
                  </a:cubicBezTo>
                  <a:cubicBezTo>
                    <a:pt x="20965" y="14417"/>
                    <a:pt x="20814" y="14117"/>
                    <a:pt x="20536" y="14041"/>
                  </a:cubicBezTo>
                  <a:lnTo>
                    <a:pt x="20302" y="13978"/>
                  </a:lnTo>
                  <a:cubicBezTo>
                    <a:pt x="19934" y="13878"/>
                    <a:pt x="19676" y="13533"/>
                    <a:pt x="19713" y="13154"/>
                  </a:cubicBezTo>
                  <a:cubicBezTo>
                    <a:pt x="19761" y="12664"/>
                    <a:pt x="20235" y="12352"/>
                    <a:pt x="20690" y="12475"/>
                  </a:cubicBezTo>
                  <a:lnTo>
                    <a:pt x="20896" y="12533"/>
                  </a:lnTo>
                  <a:cubicBezTo>
                    <a:pt x="21182" y="12611"/>
                    <a:pt x="21471" y="12419"/>
                    <a:pt x="21507" y="12125"/>
                  </a:cubicBezTo>
                  <a:cubicBezTo>
                    <a:pt x="21525" y="11982"/>
                    <a:pt x="21542" y="11835"/>
                    <a:pt x="21554" y="11690"/>
                  </a:cubicBezTo>
                  <a:cubicBezTo>
                    <a:pt x="21578" y="11403"/>
                    <a:pt x="21347" y="11158"/>
                    <a:pt x="21059" y="11163"/>
                  </a:cubicBezTo>
                  <a:lnTo>
                    <a:pt x="20811" y="11169"/>
                  </a:lnTo>
                  <a:cubicBezTo>
                    <a:pt x="20434" y="11176"/>
                    <a:pt x="20094" y="10923"/>
                    <a:pt x="20018" y="10554"/>
                  </a:cubicBezTo>
                  <a:cubicBezTo>
                    <a:pt x="19918" y="10067"/>
                    <a:pt x="20287" y="9629"/>
                    <a:pt x="20761" y="9620"/>
                  </a:cubicBezTo>
                  <a:lnTo>
                    <a:pt x="20976" y="9614"/>
                  </a:lnTo>
                  <a:cubicBezTo>
                    <a:pt x="21272" y="9608"/>
                    <a:pt x="21495" y="9344"/>
                    <a:pt x="21447" y="9052"/>
                  </a:cubicBezTo>
                  <a:cubicBezTo>
                    <a:pt x="21423" y="8909"/>
                    <a:pt x="21396" y="8767"/>
                    <a:pt x="21367" y="8625"/>
                  </a:cubicBezTo>
                  <a:cubicBezTo>
                    <a:pt x="21309" y="8343"/>
                    <a:pt x="21020" y="8172"/>
                    <a:pt x="20745" y="8258"/>
                  </a:cubicBezTo>
                  <a:lnTo>
                    <a:pt x="20494" y="8338"/>
                  </a:lnTo>
                  <a:cubicBezTo>
                    <a:pt x="20087" y="8466"/>
                    <a:pt x="19648" y="8238"/>
                    <a:pt x="19520" y="7831"/>
                  </a:cubicBezTo>
                  <a:cubicBezTo>
                    <a:pt x="19392" y="7424"/>
                    <a:pt x="19619" y="6986"/>
                    <a:pt x="20027" y="6858"/>
                  </a:cubicBezTo>
                  <a:lnTo>
                    <a:pt x="20230" y="6794"/>
                  </a:lnTo>
                  <a:cubicBezTo>
                    <a:pt x="20512" y="6706"/>
                    <a:pt x="20650" y="6388"/>
                    <a:pt x="20522" y="6122"/>
                  </a:cubicBezTo>
                  <a:cubicBezTo>
                    <a:pt x="20459" y="5991"/>
                    <a:pt x="20394" y="5861"/>
                    <a:pt x="20326" y="5733"/>
                  </a:cubicBezTo>
                  <a:cubicBezTo>
                    <a:pt x="20191" y="5478"/>
                    <a:pt x="19865" y="5396"/>
                    <a:pt x="19625" y="5557"/>
                  </a:cubicBezTo>
                  <a:lnTo>
                    <a:pt x="19424" y="5692"/>
                  </a:lnTo>
                  <a:cubicBezTo>
                    <a:pt x="19107" y="5904"/>
                    <a:pt x="18676" y="5872"/>
                    <a:pt x="18414" y="5595"/>
                  </a:cubicBezTo>
                  <a:cubicBezTo>
                    <a:pt x="18075" y="5239"/>
                    <a:pt x="18149" y="4678"/>
                    <a:pt x="18540" y="4416"/>
                  </a:cubicBezTo>
                  <a:lnTo>
                    <a:pt x="18719" y="4297"/>
                  </a:lnTo>
                  <a:cubicBezTo>
                    <a:pt x="18965" y="4132"/>
                    <a:pt x="19009" y="3786"/>
                    <a:pt x="18810" y="3567"/>
                  </a:cubicBezTo>
                  <a:cubicBezTo>
                    <a:pt x="18713" y="3459"/>
                    <a:pt x="18614" y="3353"/>
                    <a:pt x="18513" y="3250"/>
                  </a:cubicBezTo>
                  <a:cubicBezTo>
                    <a:pt x="18311" y="3044"/>
                    <a:pt x="17974" y="3059"/>
                    <a:pt x="17789" y="3280"/>
                  </a:cubicBezTo>
                  <a:lnTo>
                    <a:pt x="17635" y="3465"/>
                  </a:lnTo>
                  <a:cubicBezTo>
                    <a:pt x="17391" y="3757"/>
                    <a:pt x="16966" y="3849"/>
                    <a:pt x="16636" y="3658"/>
                  </a:cubicBezTo>
                  <a:cubicBezTo>
                    <a:pt x="16210" y="3411"/>
                    <a:pt x="16125" y="2850"/>
                    <a:pt x="16427" y="2489"/>
                  </a:cubicBezTo>
                  <a:lnTo>
                    <a:pt x="16562" y="2326"/>
                  </a:lnTo>
                  <a:cubicBezTo>
                    <a:pt x="16751" y="2099"/>
                    <a:pt x="16696" y="1756"/>
                    <a:pt x="16443" y="1601"/>
                  </a:cubicBezTo>
                  <a:cubicBezTo>
                    <a:pt x="16320" y="1525"/>
                    <a:pt x="16195" y="1452"/>
                    <a:pt x="16069" y="1381"/>
                  </a:cubicBezTo>
                  <a:cubicBezTo>
                    <a:pt x="15817" y="1240"/>
                    <a:pt x="15498" y="1348"/>
                    <a:pt x="15384" y="1612"/>
                  </a:cubicBezTo>
                  <a:lnTo>
                    <a:pt x="15287" y="1833"/>
                  </a:lnTo>
                  <a:cubicBezTo>
                    <a:pt x="15136" y="2182"/>
                    <a:pt x="14755" y="2389"/>
                    <a:pt x="14385" y="2299"/>
                  </a:cubicBezTo>
                  <a:cubicBezTo>
                    <a:pt x="13906" y="2182"/>
                    <a:pt x="13666" y="1669"/>
                    <a:pt x="13853" y="1237"/>
                  </a:cubicBezTo>
                  <a:lnTo>
                    <a:pt x="13939" y="1042"/>
                  </a:lnTo>
                  <a:cubicBezTo>
                    <a:pt x="14056" y="771"/>
                    <a:pt x="13908" y="458"/>
                    <a:pt x="13622" y="380"/>
                  </a:cubicBezTo>
                  <a:cubicBezTo>
                    <a:pt x="13482" y="342"/>
                    <a:pt x="13340" y="305"/>
                    <a:pt x="13198" y="273"/>
                  </a:cubicBezTo>
                  <a:cubicBezTo>
                    <a:pt x="12917" y="208"/>
                    <a:pt x="12642" y="403"/>
                    <a:pt x="12607" y="689"/>
                  </a:cubicBezTo>
                  <a:lnTo>
                    <a:pt x="12574" y="948"/>
                  </a:lnTo>
                  <a:cubicBezTo>
                    <a:pt x="12521" y="1371"/>
                    <a:pt x="12133" y="1676"/>
                    <a:pt x="11710" y="1623"/>
                  </a:cubicBezTo>
                  <a:cubicBezTo>
                    <a:pt x="11329" y="1743"/>
                    <a:pt x="10950" y="1429"/>
                    <a:pt x="11000" y="1033"/>
                  </a:cubicBezTo>
                  <a:lnTo>
                    <a:pt x="11060" y="546"/>
                  </a:lnTo>
                  <a:cubicBezTo>
                    <a:pt x="11096" y="252"/>
                    <a:pt x="10863" y="-6"/>
                    <a:pt x="10567" y="0"/>
                  </a:cubicBezTo>
                  <a:close/>
                  <a:moveTo>
                    <a:pt x="10983" y="3404"/>
                  </a:moveTo>
                  <a:lnTo>
                    <a:pt x="10958" y="3738"/>
                  </a:lnTo>
                  <a:cubicBezTo>
                    <a:pt x="9312" y="3696"/>
                    <a:pt x="7702" y="4236"/>
                    <a:pt x="6412" y="5245"/>
                  </a:cubicBezTo>
                  <a:lnTo>
                    <a:pt x="6192" y="4989"/>
                  </a:lnTo>
                  <a:cubicBezTo>
                    <a:pt x="6877" y="4449"/>
                    <a:pt x="7670" y="4021"/>
                    <a:pt x="8553" y="3743"/>
                  </a:cubicBezTo>
                  <a:cubicBezTo>
                    <a:pt x="9362" y="3489"/>
                    <a:pt x="10181" y="3382"/>
                    <a:pt x="10983" y="3404"/>
                  </a:cubicBezTo>
                  <a:close/>
                  <a:moveTo>
                    <a:pt x="11644" y="3451"/>
                  </a:moveTo>
                  <a:cubicBezTo>
                    <a:pt x="13365" y="3655"/>
                    <a:pt x="14968" y="4460"/>
                    <a:pt x="16157" y="5714"/>
                  </a:cubicBezTo>
                  <a:lnTo>
                    <a:pt x="15901" y="5934"/>
                  </a:lnTo>
                  <a:cubicBezTo>
                    <a:pt x="15305" y="5308"/>
                    <a:pt x="14587" y="4780"/>
                    <a:pt x="13754" y="4394"/>
                  </a:cubicBezTo>
                  <a:cubicBezTo>
                    <a:pt x="13060" y="4072"/>
                    <a:pt x="12342" y="3874"/>
                    <a:pt x="11622" y="3787"/>
                  </a:cubicBezTo>
                  <a:lnTo>
                    <a:pt x="11644" y="3451"/>
                  </a:lnTo>
                  <a:close/>
                  <a:moveTo>
                    <a:pt x="10983" y="4970"/>
                  </a:moveTo>
                  <a:cubicBezTo>
                    <a:pt x="11741" y="4996"/>
                    <a:pt x="12504" y="5171"/>
                    <a:pt x="13234" y="5510"/>
                  </a:cubicBezTo>
                  <a:cubicBezTo>
                    <a:pt x="16157" y="6865"/>
                    <a:pt x="17427" y="10329"/>
                    <a:pt x="16069" y="13247"/>
                  </a:cubicBezTo>
                  <a:cubicBezTo>
                    <a:pt x="14711" y="16166"/>
                    <a:pt x="11242" y="17433"/>
                    <a:pt x="8319" y="16078"/>
                  </a:cubicBezTo>
                  <a:cubicBezTo>
                    <a:pt x="5396" y="14723"/>
                    <a:pt x="4127" y="11259"/>
                    <a:pt x="5484" y="8341"/>
                  </a:cubicBezTo>
                  <a:cubicBezTo>
                    <a:pt x="6502" y="6152"/>
                    <a:pt x="8710" y="4891"/>
                    <a:pt x="10983" y="4970"/>
                  </a:cubicBezTo>
                  <a:close/>
                  <a:moveTo>
                    <a:pt x="5691" y="5422"/>
                  </a:moveTo>
                  <a:lnTo>
                    <a:pt x="5911" y="5678"/>
                  </a:lnTo>
                  <a:cubicBezTo>
                    <a:pt x="5283" y="6273"/>
                    <a:pt x="4753" y="6992"/>
                    <a:pt x="4367" y="7823"/>
                  </a:cubicBezTo>
                  <a:cubicBezTo>
                    <a:pt x="4045" y="8515"/>
                    <a:pt x="3845" y="9234"/>
                    <a:pt x="3759" y="9953"/>
                  </a:cubicBezTo>
                  <a:lnTo>
                    <a:pt x="3423" y="9928"/>
                  </a:lnTo>
                  <a:cubicBezTo>
                    <a:pt x="3627" y="8210"/>
                    <a:pt x="4435" y="6609"/>
                    <a:pt x="5691" y="5422"/>
                  </a:cubicBezTo>
                  <a:close/>
                  <a:moveTo>
                    <a:pt x="16589" y="6216"/>
                  </a:moveTo>
                  <a:cubicBezTo>
                    <a:pt x="17130" y="6900"/>
                    <a:pt x="17561" y="7691"/>
                    <a:pt x="17839" y="8572"/>
                  </a:cubicBezTo>
                  <a:cubicBezTo>
                    <a:pt x="18093" y="9380"/>
                    <a:pt x="18202" y="10199"/>
                    <a:pt x="18180" y="11001"/>
                  </a:cubicBezTo>
                  <a:lnTo>
                    <a:pt x="17844" y="10976"/>
                  </a:lnTo>
                  <a:cubicBezTo>
                    <a:pt x="17886" y="9333"/>
                    <a:pt x="17347" y="7724"/>
                    <a:pt x="16336" y="6436"/>
                  </a:cubicBezTo>
                  <a:cubicBezTo>
                    <a:pt x="16336" y="6436"/>
                    <a:pt x="16589" y="6216"/>
                    <a:pt x="16589" y="6216"/>
                  </a:cubicBezTo>
                  <a:close/>
                  <a:moveTo>
                    <a:pt x="10642" y="6464"/>
                  </a:moveTo>
                  <a:cubicBezTo>
                    <a:pt x="10584" y="6465"/>
                    <a:pt x="10529" y="6468"/>
                    <a:pt x="10471" y="6472"/>
                  </a:cubicBezTo>
                  <a:cubicBezTo>
                    <a:pt x="10357" y="6479"/>
                    <a:pt x="10274" y="6583"/>
                    <a:pt x="10292" y="6695"/>
                  </a:cubicBezTo>
                  <a:lnTo>
                    <a:pt x="10309" y="6800"/>
                  </a:lnTo>
                  <a:cubicBezTo>
                    <a:pt x="10339" y="6984"/>
                    <a:pt x="10196" y="7157"/>
                    <a:pt x="10001" y="7156"/>
                  </a:cubicBezTo>
                  <a:cubicBezTo>
                    <a:pt x="9849" y="7155"/>
                    <a:pt x="9725" y="7037"/>
                    <a:pt x="9701" y="6888"/>
                  </a:cubicBezTo>
                  <a:lnTo>
                    <a:pt x="9687" y="6814"/>
                  </a:lnTo>
                  <a:cubicBezTo>
                    <a:pt x="9668" y="6699"/>
                    <a:pt x="9550" y="6627"/>
                    <a:pt x="9439" y="6662"/>
                  </a:cubicBezTo>
                  <a:cubicBezTo>
                    <a:pt x="9384" y="6679"/>
                    <a:pt x="9328" y="6698"/>
                    <a:pt x="9274" y="6717"/>
                  </a:cubicBezTo>
                  <a:cubicBezTo>
                    <a:pt x="9167" y="6756"/>
                    <a:pt x="9117" y="6879"/>
                    <a:pt x="9167" y="6982"/>
                  </a:cubicBezTo>
                  <a:lnTo>
                    <a:pt x="9208" y="7067"/>
                  </a:lnTo>
                  <a:cubicBezTo>
                    <a:pt x="9273" y="7203"/>
                    <a:pt x="9238" y="7371"/>
                    <a:pt x="9114" y="7459"/>
                  </a:cubicBezTo>
                  <a:cubicBezTo>
                    <a:pt x="8955" y="7571"/>
                    <a:pt x="8738" y="7511"/>
                    <a:pt x="8657" y="7343"/>
                  </a:cubicBezTo>
                  <a:lnTo>
                    <a:pt x="8622" y="7266"/>
                  </a:lnTo>
                  <a:cubicBezTo>
                    <a:pt x="8571" y="7160"/>
                    <a:pt x="8436" y="7123"/>
                    <a:pt x="8338" y="7189"/>
                  </a:cubicBezTo>
                  <a:cubicBezTo>
                    <a:pt x="8290" y="7221"/>
                    <a:pt x="8244" y="7254"/>
                    <a:pt x="8198" y="7288"/>
                  </a:cubicBezTo>
                  <a:cubicBezTo>
                    <a:pt x="8105" y="7355"/>
                    <a:pt x="8091" y="7487"/>
                    <a:pt x="8168" y="7572"/>
                  </a:cubicBezTo>
                  <a:lnTo>
                    <a:pt x="8234" y="7643"/>
                  </a:lnTo>
                  <a:cubicBezTo>
                    <a:pt x="8335" y="7756"/>
                    <a:pt x="8347" y="7927"/>
                    <a:pt x="8253" y="8046"/>
                  </a:cubicBezTo>
                  <a:cubicBezTo>
                    <a:pt x="8132" y="8199"/>
                    <a:pt x="7907" y="8201"/>
                    <a:pt x="7782" y="8062"/>
                  </a:cubicBezTo>
                  <a:lnTo>
                    <a:pt x="7725" y="7999"/>
                  </a:lnTo>
                  <a:cubicBezTo>
                    <a:pt x="7646" y="7912"/>
                    <a:pt x="7508" y="7914"/>
                    <a:pt x="7433" y="8005"/>
                  </a:cubicBezTo>
                  <a:cubicBezTo>
                    <a:pt x="7396" y="8049"/>
                    <a:pt x="7360" y="8094"/>
                    <a:pt x="7325" y="8140"/>
                  </a:cubicBezTo>
                  <a:cubicBezTo>
                    <a:pt x="7256" y="8230"/>
                    <a:pt x="7280" y="8361"/>
                    <a:pt x="7378" y="8421"/>
                  </a:cubicBezTo>
                  <a:lnTo>
                    <a:pt x="7466" y="8476"/>
                  </a:lnTo>
                  <a:cubicBezTo>
                    <a:pt x="7610" y="8564"/>
                    <a:pt x="7656" y="8754"/>
                    <a:pt x="7568" y="8898"/>
                  </a:cubicBezTo>
                  <a:cubicBezTo>
                    <a:pt x="7616" y="9052"/>
                    <a:pt x="7447" y="9184"/>
                    <a:pt x="7309" y="9099"/>
                  </a:cubicBezTo>
                  <a:lnTo>
                    <a:pt x="7072" y="8955"/>
                  </a:lnTo>
                  <a:cubicBezTo>
                    <a:pt x="6972" y="8894"/>
                    <a:pt x="6841" y="8933"/>
                    <a:pt x="6794" y="9041"/>
                  </a:cubicBezTo>
                  <a:cubicBezTo>
                    <a:pt x="6771" y="9094"/>
                    <a:pt x="6749" y="9147"/>
                    <a:pt x="6728" y="9201"/>
                  </a:cubicBezTo>
                  <a:cubicBezTo>
                    <a:pt x="6687" y="9307"/>
                    <a:pt x="6747" y="9427"/>
                    <a:pt x="6858" y="9457"/>
                  </a:cubicBezTo>
                  <a:lnTo>
                    <a:pt x="6959" y="9485"/>
                  </a:lnTo>
                  <a:cubicBezTo>
                    <a:pt x="7123" y="9529"/>
                    <a:pt x="7219" y="9697"/>
                    <a:pt x="7174" y="9860"/>
                  </a:cubicBezTo>
                  <a:cubicBezTo>
                    <a:pt x="7130" y="10023"/>
                    <a:pt x="6960" y="10122"/>
                    <a:pt x="6797" y="10077"/>
                  </a:cubicBezTo>
                  <a:lnTo>
                    <a:pt x="6714" y="10055"/>
                  </a:lnTo>
                  <a:cubicBezTo>
                    <a:pt x="6601" y="10025"/>
                    <a:pt x="6487" y="10099"/>
                    <a:pt x="6472" y="10215"/>
                  </a:cubicBezTo>
                  <a:cubicBezTo>
                    <a:pt x="6465" y="10272"/>
                    <a:pt x="6461" y="10331"/>
                    <a:pt x="6456" y="10389"/>
                  </a:cubicBezTo>
                  <a:cubicBezTo>
                    <a:pt x="6446" y="10503"/>
                    <a:pt x="6537" y="10598"/>
                    <a:pt x="6651" y="10596"/>
                  </a:cubicBezTo>
                  <a:lnTo>
                    <a:pt x="6756" y="10596"/>
                  </a:lnTo>
                  <a:cubicBezTo>
                    <a:pt x="6925" y="10592"/>
                    <a:pt x="7066" y="10727"/>
                    <a:pt x="7070" y="10896"/>
                  </a:cubicBezTo>
                  <a:cubicBezTo>
                    <a:pt x="7073" y="11065"/>
                    <a:pt x="6936" y="11204"/>
                    <a:pt x="6767" y="11207"/>
                  </a:cubicBezTo>
                  <a:lnTo>
                    <a:pt x="6684" y="11210"/>
                  </a:lnTo>
                  <a:cubicBezTo>
                    <a:pt x="6567" y="11213"/>
                    <a:pt x="6478" y="11318"/>
                    <a:pt x="6497" y="11434"/>
                  </a:cubicBezTo>
                  <a:cubicBezTo>
                    <a:pt x="6506" y="11490"/>
                    <a:pt x="6516" y="11548"/>
                    <a:pt x="6527" y="11604"/>
                  </a:cubicBezTo>
                  <a:cubicBezTo>
                    <a:pt x="6550" y="11716"/>
                    <a:pt x="6666" y="11782"/>
                    <a:pt x="6775" y="11748"/>
                  </a:cubicBezTo>
                  <a:lnTo>
                    <a:pt x="6874" y="11717"/>
                  </a:lnTo>
                  <a:cubicBezTo>
                    <a:pt x="7036" y="11667"/>
                    <a:pt x="7209" y="11757"/>
                    <a:pt x="7259" y="11919"/>
                  </a:cubicBezTo>
                  <a:cubicBezTo>
                    <a:pt x="7310" y="12080"/>
                    <a:pt x="7220" y="12251"/>
                    <a:pt x="7058" y="12302"/>
                  </a:cubicBezTo>
                  <a:lnTo>
                    <a:pt x="6979" y="12329"/>
                  </a:lnTo>
                  <a:cubicBezTo>
                    <a:pt x="6867" y="12364"/>
                    <a:pt x="6812" y="12488"/>
                    <a:pt x="6863" y="12594"/>
                  </a:cubicBezTo>
                  <a:cubicBezTo>
                    <a:pt x="6888" y="12646"/>
                    <a:pt x="6913" y="12698"/>
                    <a:pt x="6940" y="12748"/>
                  </a:cubicBezTo>
                  <a:cubicBezTo>
                    <a:pt x="6994" y="12849"/>
                    <a:pt x="7123" y="12884"/>
                    <a:pt x="7218" y="12820"/>
                  </a:cubicBezTo>
                  <a:lnTo>
                    <a:pt x="7298" y="12765"/>
                  </a:lnTo>
                  <a:cubicBezTo>
                    <a:pt x="7424" y="12681"/>
                    <a:pt x="7596" y="12694"/>
                    <a:pt x="7700" y="12803"/>
                  </a:cubicBezTo>
                  <a:cubicBezTo>
                    <a:pt x="7834" y="12945"/>
                    <a:pt x="7802" y="13168"/>
                    <a:pt x="7647" y="13272"/>
                  </a:cubicBezTo>
                  <a:lnTo>
                    <a:pt x="7579" y="13319"/>
                  </a:lnTo>
                  <a:cubicBezTo>
                    <a:pt x="7481" y="13384"/>
                    <a:pt x="7464" y="13521"/>
                    <a:pt x="7543" y="13608"/>
                  </a:cubicBezTo>
                  <a:cubicBezTo>
                    <a:pt x="7582" y="13651"/>
                    <a:pt x="7621" y="13691"/>
                    <a:pt x="7661" y="13732"/>
                  </a:cubicBezTo>
                  <a:cubicBezTo>
                    <a:pt x="7741" y="13814"/>
                    <a:pt x="7874" y="13809"/>
                    <a:pt x="7947" y="13721"/>
                  </a:cubicBezTo>
                  <a:lnTo>
                    <a:pt x="8013" y="13641"/>
                  </a:lnTo>
                  <a:cubicBezTo>
                    <a:pt x="8122" y="13512"/>
                    <a:pt x="8315" y="13495"/>
                    <a:pt x="8446" y="13603"/>
                  </a:cubicBezTo>
                  <a:cubicBezTo>
                    <a:pt x="8576" y="13711"/>
                    <a:pt x="8595" y="13903"/>
                    <a:pt x="8487" y="14033"/>
                  </a:cubicBezTo>
                  <a:lnTo>
                    <a:pt x="8432" y="14099"/>
                  </a:lnTo>
                  <a:cubicBezTo>
                    <a:pt x="8357" y="14189"/>
                    <a:pt x="8379" y="14324"/>
                    <a:pt x="8479" y="14386"/>
                  </a:cubicBezTo>
                  <a:cubicBezTo>
                    <a:pt x="8528" y="14416"/>
                    <a:pt x="8577" y="14446"/>
                    <a:pt x="8627" y="14474"/>
                  </a:cubicBezTo>
                  <a:cubicBezTo>
                    <a:pt x="8727" y="14530"/>
                    <a:pt x="8854" y="14488"/>
                    <a:pt x="8900" y="14383"/>
                  </a:cubicBezTo>
                  <a:lnTo>
                    <a:pt x="8941" y="14286"/>
                  </a:lnTo>
                  <a:cubicBezTo>
                    <a:pt x="9008" y="14131"/>
                    <a:pt x="9190" y="14059"/>
                    <a:pt x="9346" y="14127"/>
                  </a:cubicBezTo>
                  <a:cubicBezTo>
                    <a:pt x="9501" y="14194"/>
                    <a:pt x="9572" y="14377"/>
                    <a:pt x="9505" y="14532"/>
                  </a:cubicBezTo>
                  <a:lnTo>
                    <a:pt x="9472" y="14609"/>
                  </a:lnTo>
                  <a:cubicBezTo>
                    <a:pt x="9425" y="14716"/>
                    <a:pt x="9486" y="14840"/>
                    <a:pt x="9599" y="14871"/>
                  </a:cubicBezTo>
                  <a:cubicBezTo>
                    <a:pt x="9654" y="14886"/>
                    <a:pt x="9710" y="14899"/>
                    <a:pt x="9767" y="14912"/>
                  </a:cubicBezTo>
                  <a:cubicBezTo>
                    <a:pt x="9878" y="14938"/>
                    <a:pt x="9986" y="14863"/>
                    <a:pt x="10001" y="14749"/>
                  </a:cubicBezTo>
                  <a:lnTo>
                    <a:pt x="10014" y="14645"/>
                  </a:lnTo>
                  <a:cubicBezTo>
                    <a:pt x="10035" y="14477"/>
                    <a:pt x="10188" y="14357"/>
                    <a:pt x="10356" y="14377"/>
                  </a:cubicBezTo>
                  <a:cubicBezTo>
                    <a:pt x="10523" y="14398"/>
                    <a:pt x="10646" y="14551"/>
                    <a:pt x="10625" y="14719"/>
                  </a:cubicBezTo>
                  <a:lnTo>
                    <a:pt x="10614" y="14805"/>
                  </a:lnTo>
                  <a:cubicBezTo>
                    <a:pt x="10600" y="14921"/>
                    <a:pt x="10692" y="15025"/>
                    <a:pt x="10810" y="15022"/>
                  </a:cubicBezTo>
                  <a:cubicBezTo>
                    <a:pt x="10867" y="15021"/>
                    <a:pt x="10923" y="15018"/>
                    <a:pt x="10980" y="15014"/>
                  </a:cubicBezTo>
                  <a:cubicBezTo>
                    <a:pt x="11094" y="15007"/>
                    <a:pt x="11178" y="14904"/>
                    <a:pt x="11159" y="14791"/>
                  </a:cubicBezTo>
                  <a:lnTo>
                    <a:pt x="11143" y="14686"/>
                  </a:lnTo>
                  <a:cubicBezTo>
                    <a:pt x="11115" y="14519"/>
                    <a:pt x="11229" y="14361"/>
                    <a:pt x="11396" y="14333"/>
                  </a:cubicBezTo>
                  <a:cubicBezTo>
                    <a:pt x="11563" y="14306"/>
                    <a:pt x="11723" y="14420"/>
                    <a:pt x="11751" y="14587"/>
                  </a:cubicBezTo>
                  <a:lnTo>
                    <a:pt x="11765" y="14672"/>
                  </a:lnTo>
                  <a:cubicBezTo>
                    <a:pt x="11784" y="14787"/>
                    <a:pt x="11898" y="14859"/>
                    <a:pt x="12010" y="14824"/>
                  </a:cubicBezTo>
                  <a:cubicBezTo>
                    <a:pt x="12010" y="14824"/>
                    <a:pt x="12012" y="14824"/>
                    <a:pt x="12012" y="14824"/>
                  </a:cubicBezTo>
                  <a:cubicBezTo>
                    <a:pt x="12068" y="14807"/>
                    <a:pt x="12123" y="14788"/>
                    <a:pt x="12177" y="14769"/>
                  </a:cubicBezTo>
                  <a:cubicBezTo>
                    <a:pt x="12285" y="14730"/>
                    <a:pt x="12334" y="14607"/>
                    <a:pt x="12285" y="14504"/>
                  </a:cubicBezTo>
                  <a:lnTo>
                    <a:pt x="12238" y="14410"/>
                  </a:lnTo>
                  <a:cubicBezTo>
                    <a:pt x="12165" y="14258"/>
                    <a:pt x="12231" y="14073"/>
                    <a:pt x="12384" y="14000"/>
                  </a:cubicBezTo>
                  <a:cubicBezTo>
                    <a:pt x="12536" y="13927"/>
                    <a:pt x="12721" y="13991"/>
                    <a:pt x="12794" y="14143"/>
                  </a:cubicBezTo>
                  <a:lnTo>
                    <a:pt x="12830" y="14220"/>
                  </a:lnTo>
                  <a:cubicBezTo>
                    <a:pt x="12880" y="14326"/>
                    <a:pt x="13016" y="14363"/>
                    <a:pt x="13113" y="14297"/>
                  </a:cubicBezTo>
                  <a:cubicBezTo>
                    <a:pt x="13161" y="14265"/>
                    <a:pt x="13207" y="14232"/>
                    <a:pt x="13254" y="14198"/>
                  </a:cubicBezTo>
                  <a:cubicBezTo>
                    <a:pt x="13346" y="14131"/>
                    <a:pt x="13360" y="13999"/>
                    <a:pt x="13284" y="13914"/>
                  </a:cubicBezTo>
                  <a:lnTo>
                    <a:pt x="13212" y="13834"/>
                  </a:lnTo>
                  <a:cubicBezTo>
                    <a:pt x="13099" y="13709"/>
                    <a:pt x="13109" y="13515"/>
                    <a:pt x="13234" y="13402"/>
                  </a:cubicBezTo>
                  <a:cubicBezTo>
                    <a:pt x="13360" y="13288"/>
                    <a:pt x="13556" y="13298"/>
                    <a:pt x="13669" y="13424"/>
                  </a:cubicBezTo>
                  <a:lnTo>
                    <a:pt x="13727" y="13487"/>
                  </a:lnTo>
                  <a:cubicBezTo>
                    <a:pt x="13806" y="13574"/>
                    <a:pt x="13944" y="13572"/>
                    <a:pt x="14019" y="13482"/>
                  </a:cubicBezTo>
                  <a:cubicBezTo>
                    <a:pt x="14055" y="13437"/>
                    <a:pt x="14091" y="13392"/>
                    <a:pt x="14126" y="13346"/>
                  </a:cubicBezTo>
                  <a:cubicBezTo>
                    <a:pt x="14195" y="13256"/>
                    <a:pt x="14171" y="13125"/>
                    <a:pt x="14074" y="13065"/>
                  </a:cubicBezTo>
                  <a:lnTo>
                    <a:pt x="13986" y="13010"/>
                  </a:lnTo>
                  <a:cubicBezTo>
                    <a:pt x="13841" y="12922"/>
                    <a:pt x="13795" y="12732"/>
                    <a:pt x="13884" y="12588"/>
                  </a:cubicBezTo>
                  <a:cubicBezTo>
                    <a:pt x="13835" y="12434"/>
                    <a:pt x="14004" y="12302"/>
                    <a:pt x="14142" y="12387"/>
                  </a:cubicBezTo>
                  <a:lnTo>
                    <a:pt x="14379" y="12531"/>
                  </a:lnTo>
                  <a:cubicBezTo>
                    <a:pt x="14479" y="12592"/>
                    <a:pt x="14610" y="12553"/>
                    <a:pt x="14657" y="12445"/>
                  </a:cubicBezTo>
                  <a:cubicBezTo>
                    <a:pt x="14680" y="12392"/>
                    <a:pt x="14702" y="12339"/>
                    <a:pt x="14723" y="12285"/>
                  </a:cubicBezTo>
                  <a:cubicBezTo>
                    <a:pt x="14764" y="12179"/>
                    <a:pt x="14704" y="12059"/>
                    <a:pt x="14594" y="12029"/>
                  </a:cubicBezTo>
                  <a:lnTo>
                    <a:pt x="14500" y="12004"/>
                  </a:lnTo>
                  <a:cubicBezTo>
                    <a:pt x="14354" y="11964"/>
                    <a:pt x="14252" y="11829"/>
                    <a:pt x="14266" y="11679"/>
                  </a:cubicBezTo>
                  <a:cubicBezTo>
                    <a:pt x="14285" y="11485"/>
                    <a:pt x="14474" y="11360"/>
                    <a:pt x="14654" y="11409"/>
                  </a:cubicBezTo>
                  <a:lnTo>
                    <a:pt x="14737" y="11431"/>
                  </a:lnTo>
                  <a:cubicBezTo>
                    <a:pt x="14850" y="11462"/>
                    <a:pt x="14965" y="11387"/>
                    <a:pt x="14979" y="11271"/>
                  </a:cubicBezTo>
                  <a:cubicBezTo>
                    <a:pt x="14986" y="11214"/>
                    <a:pt x="14991" y="11155"/>
                    <a:pt x="14996" y="11097"/>
                  </a:cubicBezTo>
                  <a:cubicBezTo>
                    <a:pt x="15005" y="10983"/>
                    <a:pt x="14915" y="10888"/>
                    <a:pt x="14800" y="10890"/>
                  </a:cubicBezTo>
                  <a:lnTo>
                    <a:pt x="14704" y="10890"/>
                  </a:lnTo>
                  <a:cubicBezTo>
                    <a:pt x="14555" y="10893"/>
                    <a:pt x="14417" y="10794"/>
                    <a:pt x="14387" y="10648"/>
                  </a:cubicBezTo>
                  <a:cubicBezTo>
                    <a:pt x="14348" y="10455"/>
                    <a:pt x="14494" y="10282"/>
                    <a:pt x="14682" y="10279"/>
                  </a:cubicBezTo>
                  <a:lnTo>
                    <a:pt x="14767" y="10276"/>
                  </a:lnTo>
                  <a:cubicBezTo>
                    <a:pt x="14885" y="10274"/>
                    <a:pt x="14973" y="10168"/>
                    <a:pt x="14954" y="10053"/>
                  </a:cubicBezTo>
                  <a:cubicBezTo>
                    <a:pt x="14945" y="9996"/>
                    <a:pt x="14936" y="9938"/>
                    <a:pt x="14924" y="9882"/>
                  </a:cubicBezTo>
                  <a:cubicBezTo>
                    <a:pt x="14901" y="9770"/>
                    <a:pt x="14785" y="9704"/>
                    <a:pt x="14676" y="9738"/>
                  </a:cubicBezTo>
                  <a:lnTo>
                    <a:pt x="14577" y="9769"/>
                  </a:lnTo>
                  <a:cubicBezTo>
                    <a:pt x="14416" y="9819"/>
                    <a:pt x="14240" y="9729"/>
                    <a:pt x="14189" y="9567"/>
                  </a:cubicBezTo>
                  <a:cubicBezTo>
                    <a:pt x="14138" y="9406"/>
                    <a:pt x="14229" y="9235"/>
                    <a:pt x="14390" y="9184"/>
                  </a:cubicBezTo>
                  <a:lnTo>
                    <a:pt x="14473" y="9157"/>
                  </a:lnTo>
                  <a:cubicBezTo>
                    <a:pt x="14585" y="9122"/>
                    <a:pt x="14639" y="8998"/>
                    <a:pt x="14588" y="8892"/>
                  </a:cubicBezTo>
                  <a:cubicBezTo>
                    <a:pt x="14563" y="8840"/>
                    <a:pt x="14538" y="8788"/>
                    <a:pt x="14511" y="8738"/>
                  </a:cubicBezTo>
                  <a:cubicBezTo>
                    <a:pt x="14458" y="8637"/>
                    <a:pt x="14328" y="8602"/>
                    <a:pt x="14233" y="8666"/>
                  </a:cubicBezTo>
                  <a:lnTo>
                    <a:pt x="14153" y="8721"/>
                  </a:lnTo>
                  <a:cubicBezTo>
                    <a:pt x="14028" y="8805"/>
                    <a:pt x="13856" y="8792"/>
                    <a:pt x="13752" y="8683"/>
                  </a:cubicBezTo>
                  <a:cubicBezTo>
                    <a:pt x="13617" y="8541"/>
                    <a:pt x="13649" y="8318"/>
                    <a:pt x="13804" y="8214"/>
                  </a:cubicBezTo>
                  <a:lnTo>
                    <a:pt x="13873" y="8167"/>
                  </a:lnTo>
                  <a:cubicBezTo>
                    <a:pt x="13970" y="8102"/>
                    <a:pt x="13987" y="7965"/>
                    <a:pt x="13909" y="7878"/>
                  </a:cubicBezTo>
                  <a:cubicBezTo>
                    <a:pt x="13870" y="7835"/>
                    <a:pt x="13830" y="7795"/>
                    <a:pt x="13790" y="7754"/>
                  </a:cubicBezTo>
                  <a:cubicBezTo>
                    <a:pt x="13710" y="7672"/>
                    <a:pt x="13577" y="7677"/>
                    <a:pt x="13504" y="7765"/>
                  </a:cubicBezTo>
                  <a:lnTo>
                    <a:pt x="13443" y="7839"/>
                  </a:lnTo>
                  <a:cubicBezTo>
                    <a:pt x="13347" y="7955"/>
                    <a:pt x="13178" y="7989"/>
                    <a:pt x="13047" y="7914"/>
                  </a:cubicBezTo>
                  <a:cubicBezTo>
                    <a:pt x="12878" y="7816"/>
                    <a:pt x="12845" y="7594"/>
                    <a:pt x="12965" y="7450"/>
                  </a:cubicBezTo>
                  <a:lnTo>
                    <a:pt x="13020" y="7387"/>
                  </a:lnTo>
                  <a:cubicBezTo>
                    <a:pt x="13095" y="7297"/>
                    <a:pt x="13073" y="7162"/>
                    <a:pt x="12973" y="7100"/>
                  </a:cubicBezTo>
                  <a:cubicBezTo>
                    <a:pt x="12924" y="7070"/>
                    <a:pt x="12874" y="7040"/>
                    <a:pt x="12824" y="7012"/>
                  </a:cubicBezTo>
                  <a:cubicBezTo>
                    <a:pt x="12724" y="6956"/>
                    <a:pt x="12597" y="6998"/>
                    <a:pt x="12552" y="7103"/>
                  </a:cubicBezTo>
                  <a:lnTo>
                    <a:pt x="12513" y="7191"/>
                  </a:lnTo>
                  <a:cubicBezTo>
                    <a:pt x="12453" y="7330"/>
                    <a:pt x="12302" y="7412"/>
                    <a:pt x="12155" y="7376"/>
                  </a:cubicBezTo>
                  <a:cubicBezTo>
                    <a:pt x="11966" y="7330"/>
                    <a:pt x="11872" y="7125"/>
                    <a:pt x="11946" y="6954"/>
                  </a:cubicBezTo>
                  <a:lnTo>
                    <a:pt x="11979" y="6877"/>
                  </a:lnTo>
                  <a:cubicBezTo>
                    <a:pt x="12026" y="6770"/>
                    <a:pt x="11966" y="6646"/>
                    <a:pt x="11853" y="6615"/>
                  </a:cubicBezTo>
                  <a:cubicBezTo>
                    <a:pt x="11797" y="6600"/>
                    <a:pt x="11741" y="6587"/>
                    <a:pt x="11685" y="6574"/>
                  </a:cubicBezTo>
                  <a:cubicBezTo>
                    <a:pt x="11573" y="6548"/>
                    <a:pt x="11465" y="6623"/>
                    <a:pt x="11451" y="6737"/>
                  </a:cubicBezTo>
                  <a:lnTo>
                    <a:pt x="11437" y="6841"/>
                  </a:lnTo>
                  <a:cubicBezTo>
                    <a:pt x="11416" y="7009"/>
                    <a:pt x="11264" y="7129"/>
                    <a:pt x="11096" y="7109"/>
                  </a:cubicBezTo>
                  <a:cubicBezTo>
                    <a:pt x="10945" y="7156"/>
                    <a:pt x="10793" y="7031"/>
                    <a:pt x="10812" y="6874"/>
                  </a:cubicBezTo>
                  <a:lnTo>
                    <a:pt x="10837" y="6681"/>
                  </a:lnTo>
                  <a:cubicBezTo>
                    <a:pt x="10852" y="6565"/>
                    <a:pt x="10759" y="6461"/>
                    <a:pt x="10642" y="6464"/>
                  </a:cubicBezTo>
                  <a:close/>
                  <a:moveTo>
                    <a:pt x="3376" y="10587"/>
                  </a:moveTo>
                  <a:lnTo>
                    <a:pt x="3709" y="10612"/>
                  </a:lnTo>
                  <a:cubicBezTo>
                    <a:pt x="3668" y="12255"/>
                    <a:pt x="4206" y="13864"/>
                    <a:pt x="5217" y="15152"/>
                  </a:cubicBezTo>
                  <a:cubicBezTo>
                    <a:pt x="5217" y="15152"/>
                    <a:pt x="4964" y="15372"/>
                    <a:pt x="4964" y="15372"/>
                  </a:cubicBezTo>
                  <a:cubicBezTo>
                    <a:pt x="4423" y="14688"/>
                    <a:pt x="3993" y="13897"/>
                    <a:pt x="3715" y="13016"/>
                  </a:cubicBezTo>
                  <a:cubicBezTo>
                    <a:pt x="3460" y="12208"/>
                    <a:pt x="3354" y="11389"/>
                    <a:pt x="3376" y="10587"/>
                  </a:cubicBezTo>
                  <a:close/>
                  <a:moveTo>
                    <a:pt x="17795" y="11637"/>
                  </a:moveTo>
                  <a:lnTo>
                    <a:pt x="18130" y="11662"/>
                  </a:lnTo>
                  <a:cubicBezTo>
                    <a:pt x="17926" y="13381"/>
                    <a:pt x="17121" y="14979"/>
                    <a:pt x="15865" y="16166"/>
                  </a:cubicBezTo>
                  <a:lnTo>
                    <a:pt x="15645" y="15913"/>
                  </a:lnTo>
                  <a:cubicBezTo>
                    <a:pt x="16273" y="15318"/>
                    <a:pt x="16800" y="14599"/>
                    <a:pt x="17186" y="13768"/>
                  </a:cubicBezTo>
                  <a:cubicBezTo>
                    <a:pt x="17509" y="13075"/>
                    <a:pt x="17708" y="12357"/>
                    <a:pt x="17795" y="11637"/>
                  </a:cubicBezTo>
                  <a:close/>
                  <a:moveTo>
                    <a:pt x="5652" y="15654"/>
                  </a:moveTo>
                  <a:cubicBezTo>
                    <a:pt x="6248" y="16280"/>
                    <a:pt x="6967" y="16809"/>
                    <a:pt x="7799" y="17194"/>
                  </a:cubicBezTo>
                  <a:cubicBezTo>
                    <a:pt x="8493" y="17516"/>
                    <a:pt x="9214" y="17714"/>
                    <a:pt x="9934" y="17801"/>
                  </a:cubicBezTo>
                  <a:lnTo>
                    <a:pt x="9910" y="18137"/>
                  </a:lnTo>
                  <a:cubicBezTo>
                    <a:pt x="8188" y="17933"/>
                    <a:pt x="6585" y="17128"/>
                    <a:pt x="5396" y="15874"/>
                  </a:cubicBezTo>
                  <a:lnTo>
                    <a:pt x="5652" y="15654"/>
                  </a:lnTo>
                  <a:close/>
                  <a:moveTo>
                    <a:pt x="15141" y="16343"/>
                  </a:moveTo>
                  <a:lnTo>
                    <a:pt x="15362" y="16599"/>
                  </a:lnTo>
                  <a:cubicBezTo>
                    <a:pt x="14676" y="17139"/>
                    <a:pt x="13883" y="17567"/>
                    <a:pt x="13000" y="17845"/>
                  </a:cubicBezTo>
                  <a:cubicBezTo>
                    <a:pt x="12192" y="18099"/>
                    <a:pt x="11373" y="18206"/>
                    <a:pt x="10570" y="18184"/>
                  </a:cubicBezTo>
                  <a:lnTo>
                    <a:pt x="10595" y="17850"/>
                  </a:lnTo>
                  <a:cubicBezTo>
                    <a:pt x="12241" y="17892"/>
                    <a:pt x="13852" y="17352"/>
                    <a:pt x="15141" y="16343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04" name="Shape 16404"/>
            <p:cNvSpPr/>
            <p:nvPr/>
          </p:nvSpPr>
          <p:spPr>
            <a:xfrm>
              <a:off x="4917870" y="2570920"/>
              <a:ext cx="1491840" cy="1492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38" extrusionOk="0">
                  <a:moveTo>
                    <a:pt x="10172" y="5"/>
                  </a:moveTo>
                  <a:lnTo>
                    <a:pt x="8212" y="295"/>
                  </a:lnTo>
                  <a:cubicBezTo>
                    <a:pt x="7971" y="331"/>
                    <a:pt x="7804" y="550"/>
                    <a:pt x="7830" y="793"/>
                  </a:cubicBezTo>
                  <a:lnTo>
                    <a:pt x="7954" y="1964"/>
                  </a:lnTo>
                  <a:cubicBezTo>
                    <a:pt x="7976" y="2171"/>
                    <a:pt x="7854" y="2362"/>
                    <a:pt x="7659" y="2434"/>
                  </a:cubicBezTo>
                  <a:cubicBezTo>
                    <a:pt x="7474" y="2502"/>
                    <a:pt x="7292" y="2579"/>
                    <a:pt x="7110" y="2660"/>
                  </a:cubicBezTo>
                  <a:cubicBezTo>
                    <a:pt x="6922" y="2745"/>
                    <a:pt x="6700" y="2688"/>
                    <a:pt x="6571" y="2526"/>
                  </a:cubicBezTo>
                  <a:lnTo>
                    <a:pt x="5838" y="1614"/>
                  </a:lnTo>
                  <a:cubicBezTo>
                    <a:pt x="5685" y="1423"/>
                    <a:pt x="5412" y="1386"/>
                    <a:pt x="5215" y="1531"/>
                  </a:cubicBezTo>
                  <a:lnTo>
                    <a:pt x="3620" y="2702"/>
                  </a:lnTo>
                  <a:cubicBezTo>
                    <a:pt x="3423" y="2846"/>
                    <a:pt x="3373" y="3122"/>
                    <a:pt x="3509" y="3324"/>
                  </a:cubicBezTo>
                  <a:lnTo>
                    <a:pt x="4164" y="4292"/>
                  </a:lnTo>
                  <a:cubicBezTo>
                    <a:pt x="4280" y="4464"/>
                    <a:pt x="4265" y="4695"/>
                    <a:pt x="4127" y="4850"/>
                  </a:cubicBezTo>
                  <a:cubicBezTo>
                    <a:pt x="3915" y="5088"/>
                    <a:pt x="3719" y="5335"/>
                    <a:pt x="3537" y="5592"/>
                  </a:cubicBezTo>
                  <a:cubicBezTo>
                    <a:pt x="3416" y="5762"/>
                    <a:pt x="3192" y="5829"/>
                    <a:pt x="2997" y="5753"/>
                  </a:cubicBezTo>
                  <a:lnTo>
                    <a:pt x="1905" y="5329"/>
                  </a:lnTo>
                  <a:cubicBezTo>
                    <a:pt x="1677" y="5241"/>
                    <a:pt x="1421" y="5345"/>
                    <a:pt x="1324" y="5569"/>
                  </a:cubicBezTo>
                  <a:lnTo>
                    <a:pt x="530" y="7385"/>
                  </a:lnTo>
                  <a:cubicBezTo>
                    <a:pt x="433" y="7609"/>
                    <a:pt x="528" y="7869"/>
                    <a:pt x="747" y="7975"/>
                  </a:cubicBezTo>
                  <a:lnTo>
                    <a:pt x="1835" y="8506"/>
                  </a:lnTo>
                  <a:cubicBezTo>
                    <a:pt x="2020" y="8595"/>
                    <a:pt x="2123" y="8797"/>
                    <a:pt x="2084" y="8999"/>
                  </a:cubicBezTo>
                  <a:cubicBezTo>
                    <a:pt x="2008" y="9395"/>
                    <a:pt x="1958" y="9798"/>
                    <a:pt x="1937" y="10202"/>
                  </a:cubicBezTo>
                  <a:cubicBezTo>
                    <a:pt x="1926" y="10411"/>
                    <a:pt x="1773" y="10582"/>
                    <a:pt x="1568" y="10621"/>
                  </a:cubicBezTo>
                  <a:lnTo>
                    <a:pt x="369" y="10852"/>
                  </a:lnTo>
                  <a:cubicBezTo>
                    <a:pt x="129" y="10898"/>
                    <a:pt x="-31" y="11122"/>
                    <a:pt x="5" y="11364"/>
                  </a:cubicBezTo>
                  <a:lnTo>
                    <a:pt x="295" y="13323"/>
                  </a:lnTo>
                  <a:cubicBezTo>
                    <a:pt x="331" y="13564"/>
                    <a:pt x="551" y="13736"/>
                    <a:pt x="793" y="13710"/>
                  </a:cubicBezTo>
                  <a:lnTo>
                    <a:pt x="2057" y="13572"/>
                  </a:lnTo>
                  <a:cubicBezTo>
                    <a:pt x="2260" y="13550"/>
                    <a:pt x="2452" y="13668"/>
                    <a:pt x="2527" y="13858"/>
                  </a:cubicBezTo>
                  <a:cubicBezTo>
                    <a:pt x="2592" y="14023"/>
                    <a:pt x="2663" y="14188"/>
                    <a:pt x="2739" y="14351"/>
                  </a:cubicBezTo>
                  <a:cubicBezTo>
                    <a:pt x="2828" y="14541"/>
                    <a:pt x="2774" y="14768"/>
                    <a:pt x="2610" y="14900"/>
                  </a:cubicBezTo>
                  <a:lnTo>
                    <a:pt x="1614" y="15697"/>
                  </a:lnTo>
                  <a:cubicBezTo>
                    <a:pt x="1423" y="15849"/>
                    <a:pt x="1387" y="16123"/>
                    <a:pt x="1531" y="16319"/>
                  </a:cubicBezTo>
                  <a:lnTo>
                    <a:pt x="2702" y="17914"/>
                  </a:lnTo>
                  <a:cubicBezTo>
                    <a:pt x="2847" y="18111"/>
                    <a:pt x="3118" y="18161"/>
                    <a:pt x="3320" y="18025"/>
                  </a:cubicBezTo>
                  <a:lnTo>
                    <a:pt x="4436" y="17278"/>
                  </a:lnTo>
                  <a:cubicBezTo>
                    <a:pt x="4605" y="17164"/>
                    <a:pt x="4830" y="17173"/>
                    <a:pt x="4985" y="17306"/>
                  </a:cubicBezTo>
                  <a:cubicBezTo>
                    <a:pt x="5202" y="17493"/>
                    <a:pt x="5426" y="17669"/>
                    <a:pt x="5658" y="17831"/>
                  </a:cubicBezTo>
                  <a:cubicBezTo>
                    <a:pt x="5829" y="17951"/>
                    <a:pt x="5895" y="18172"/>
                    <a:pt x="5819" y="18366"/>
                  </a:cubicBezTo>
                  <a:lnTo>
                    <a:pt x="5326" y="19629"/>
                  </a:lnTo>
                  <a:cubicBezTo>
                    <a:pt x="5238" y="19857"/>
                    <a:pt x="5347" y="20113"/>
                    <a:pt x="5570" y="20210"/>
                  </a:cubicBezTo>
                  <a:lnTo>
                    <a:pt x="7382" y="21003"/>
                  </a:lnTo>
                  <a:cubicBezTo>
                    <a:pt x="7606" y="21101"/>
                    <a:pt x="7866" y="21006"/>
                    <a:pt x="7972" y="20786"/>
                  </a:cubicBezTo>
                  <a:lnTo>
                    <a:pt x="8590" y="19519"/>
                  </a:lnTo>
                  <a:cubicBezTo>
                    <a:pt x="8680" y="19335"/>
                    <a:pt x="8883" y="19232"/>
                    <a:pt x="9084" y="19270"/>
                  </a:cubicBezTo>
                  <a:cubicBezTo>
                    <a:pt x="9442" y="19337"/>
                    <a:pt x="9803" y="19381"/>
                    <a:pt x="10167" y="19403"/>
                  </a:cubicBezTo>
                  <a:cubicBezTo>
                    <a:pt x="10374" y="19416"/>
                    <a:pt x="10543" y="19568"/>
                    <a:pt x="10582" y="19772"/>
                  </a:cubicBezTo>
                  <a:lnTo>
                    <a:pt x="10850" y="21169"/>
                  </a:lnTo>
                  <a:cubicBezTo>
                    <a:pt x="10895" y="21409"/>
                    <a:pt x="11125" y="21569"/>
                    <a:pt x="11366" y="21533"/>
                  </a:cubicBezTo>
                  <a:lnTo>
                    <a:pt x="13321" y="21243"/>
                  </a:lnTo>
                  <a:cubicBezTo>
                    <a:pt x="13563" y="21207"/>
                    <a:pt x="13734" y="20988"/>
                    <a:pt x="13708" y="20745"/>
                  </a:cubicBezTo>
                  <a:lnTo>
                    <a:pt x="13556" y="19307"/>
                  </a:lnTo>
                  <a:cubicBezTo>
                    <a:pt x="13534" y="19099"/>
                    <a:pt x="13656" y="18905"/>
                    <a:pt x="13851" y="18832"/>
                  </a:cubicBezTo>
                  <a:cubicBezTo>
                    <a:pt x="13988" y="18781"/>
                    <a:pt x="14122" y="18729"/>
                    <a:pt x="14257" y="18670"/>
                  </a:cubicBezTo>
                  <a:cubicBezTo>
                    <a:pt x="14447" y="18589"/>
                    <a:pt x="14668" y="18638"/>
                    <a:pt x="14797" y="18800"/>
                  </a:cubicBezTo>
                  <a:lnTo>
                    <a:pt x="15714" y="19947"/>
                  </a:lnTo>
                  <a:cubicBezTo>
                    <a:pt x="15867" y="20138"/>
                    <a:pt x="16140" y="20175"/>
                    <a:pt x="16337" y="20030"/>
                  </a:cubicBezTo>
                  <a:lnTo>
                    <a:pt x="17932" y="18859"/>
                  </a:lnTo>
                  <a:cubicBezTo>
                    <a:pt x="18129" y="18715"/>
                    <a:pt x="18179" y="18440"/>
                    <a:pt x="18043" y="18237"/>
                  </a:cubicBezTo>
                  <a:lnTo>
                    <a:pt x="17222" y="17025"/>
                  </a:lnTo>
                  <a:cubicBezTo>
                    <a:pt x="17106" y="16853"/>
                    <a:pt x="17127" y="16623"/>
                    <a:pt x="17263" y="16467"/>
                  </a:cubicBezTo>
                  <a:cubicBezTo>
                    <a:pt x="17439" y="16268"/>
                    <a:pt x="17602" y="16061"/>
                    <a:pt x="17757" y="15849"/>
                  </a:cubicBezTo>
                  <a:cubicBezTo>
                    <a:pt x="17879" y="15682"/>
                    <a:pt x="18094" y="15618"/>
                    <a:pt x="18287" y="15692"/>
                  </a:cubicBezTo>
                  <a:lnTo>
                    <a:pt x="19633" y="16213"/>
                  </a:lnTo>
                  <a:cubicBezTo>
                    <a:pt x="19861" y="16301"/>
                    <a:pt x="20117" y="16193"/>
                    <a:pt x="20214" y="15969"/>
                  </a:cubicBezTo>
                  <a:lnTo>
                    <a:pt x="21008" y="14153"/>
                  </a:lnTo>
                  <a:cubicBezTo>
                    <a:pt x="21105" y="13929"/>
                    <a:pt x="21006" y="13669"/>
                    <a:pt x="20786" y="13563"/>
                  </a:cubicBezTo>
                  <a:lnTo>
                    <a:pt x="19514" y="12945"/>
                  </a:lnTo>
                  <a:cubicBezTo>
                    <a:pt x="19327" y="12854"/>
                    <a:pt x="19223" y="12646"/>
                    <a:pt x="19265" y="12442"/>
                  </a:cubicBezTo>
                  <a:cubicBezTo>
                    <a:pt x="19339" y="12084"/>
                    <a:pt x="19392" y="11724"/>
                    <a:pt x="19421" y="11359"/>
                  </a:cubicBezTo>
                  <a:cubicBezTo>
                    <a:pt x="19438" y="11156"/>
                    <a:pt x="19585" y="10987"/>
                    <a:pt x="19786" y="10949"/>
                  </a:cubicBezTo>
                  <a:lnTo>
                    <a:pt x="21169" y="10686"/>
                  </a:lnTo>
                  <a:cubicBezTo>
                    <a:pt x="21409" y="10640"/>
                    <a:pt x="21569" y="10416"/>
                    <a:pt x="21533" y="10174"/>
                  </a:cubicBezTo>
                  <a:lnTo>
                    <a:pt x="21243" y="8215"/>
                  </a:lnTo>
                  <a:cubicBezTo>
                    <a:pt x="21207" y="7974"/>
                    <a:pt x="20987" y="7802"/>
                    <a:pt x="20745" y="7828"/>
                  </a:cubicBezTo>
                  <a:lnTo>
                    <a:pt x="19403" y="7971"/>
                  </a:lnTo>
                  <a:cubicBezTo>
                    <a:pt x="19191" y="7993"/>
                    <a:pt x="18997" y="7868"/>
                    <a:pt x="18928" y="7667"/>
                  </a:cubicBezTo>
                  <a:cubicBezTo>
                    <a:pt x="18874" y="7511"/>
                    <a:pt x="18816" y="7354"/>
                    <a:pt x="18753" y="7201"/>
                  </a:cubicBezTo>
                  <a:cubicBezTo>
                    <a:pt x="18676" y="7013"/>
                    <a:pt x="18728" y="6798"/>
                    <a:pt x="18887" y="6671"/>
                  </a:cubicBezTo>
                  <a:lnTo>
                    <a:pt x="19952" y="5823"/>
                  </a:lnTo>
                  <a:cubicBezTo>
                    <a:pt x="20142" y="5670"/>
                    <a:pt x="20179" y="5392"/>
                    <a:pt x="20035" y="5196"/>
                  </a:cubicBezTo>
                  <a:lnTo>
                    <a:pt x="18863" y="3601"/>
                  </a:lnTo>
                  <a:cubicBezTo>
                    <a:pt x="18719" y="3404"/>
                    <a:pt x="18444" y="3358"/>
                    <a:pt x="18241" y="3495"/>
                  </a:cubicBezTo>
                  <a:lnTo>
                    <a:pt x="17167" y="4218"/>
                  </a:lnTo>
                  <a:cubicBezTo>
                    <a:pt x="16993" y="4335"/>
                    <a:pt x="16759" y="4317"/>
                    <a:pt x="16604" y="4177"/>
                  </a:cubicBezTo>
                  <a:cubicBezTo>
                    <a:pt x="16382" y="3976"/>
                    <a:pt x="16151" y="3789"/>
                    <a:pt x="15912" y="3614"/>
                  </a:cubicBezTo>
                  <a:cubicBezTo>
                    <a:pt x="15747" y="3493"/>
                    <a:pt x="15681" y="3276"/>
                    <a:pt x="15756" y="3084"/>
                  </a:cubicBezTo>
                  <a:lnTo>
                    <a:pt x="16212" y="1904"/>
                  </a:lnTo>
                  <a:cubicBezTo>
                    <a:pt x="16300" y="1677"/>
                    <a:pt x="16196" y="1421"/>
                    <a:pt x="15972" y="1323"/>
                  </a:cubicBezTo>
                  <a:lnTo>
                    <a:pt x="14156" y="535"/>
                  </a:lnTo>
                  <a:cubicBezTo>
                    <a:pt x="13932" y="438"/>
                    <a:pt x="13668" y="532"/>
                    <a:pt x="13561" y="752"/>
                  </a:cubicBezTo>
                  <a:lnTo>
                    <a:pt x="13031" y="1844"/>
                  </a:lnTo>
                  <a:cubicBezTo>
                    <a:pt x="12939" y="2032"/>
                    <a:pt x="12733" y="2137"/>
                    <a:pt x="12528" y="2093"/>
                  </a:cubicBezTo>
                  <a:cubicBezTo>
                    <a:pt x="12132" y="2009"/>
                    <a:pt x="11729" y="1952"/>
                    <a:pt x="11325" y="1923"/>
                  </a:cubicBezTo>
                  <a:cubicBezTo>
                    <a:pt x="11119" y="1908"/>
                    <a:pt x="10948" y="1756"/>
                    <a:pt x="10910" y="1554"/>
                  </a:cubicBezTo>
                  <a:lnTo>
                    <a:pt x="10684" y="369"/>
                  </a:lnTo>
                  <a:cubicBezTo>
                    <a:pt x="10638" y="129"/>
                    <a:pt x="10413" y="-31"/>
                    <a:pt x="10172" y="5"/>
                  </a:cubicBezTo>
                  <a:close/>
                  <a:moveTo>
                    <a:pt x="10375" y="3582"/>
                  </a:moveTo>
                  <a:cubicBezTo>
                    <a:pt x="12712" y="3491"/>
                    <a:pt x="15052" y="4524"/>
                    <a:pt x="16540" y="6551"/>
                  </a:cubicBezTo>
                  <a:cubicBezTo>
                    <a:pt x="18920" y="9794"/>
                    <a:pt x="18220" y="14354"/>
                    <a:pt x="14976" y="16734"/>
                  </a:cubicBezTo>
                  <a:cubicBezTo>
                    <a:pt x="11733" y="19114"/>
                    <a:pt x="7172" y="18415"/>
                    <a:pt x="4791" y="15172"/>
                  </a:cubicBezTo>
                  <a:cubicBezTo>
                    <a:pt x="2410" y="11928"/>
                    <a:pt x="3110" y="7368"/>
                    <a:pt x="6354" y="4988"/>
                  </a:cubicBezTo>
                  <a:cubicBezTo>
                    <a:pt x="7571" y="4096"/>
                    <a:pt x="8973" y="3637"/>
                    <a:pt x="10375" y="3582"/>
                  </a:cubicBezTo>
                  <a:close/>
                  <a:moveTo>
                    <a:pt x="10366" y="4172"/>
                  </a:moveTo>
                  <a:cubicBezTo>
                    <a:pt x="9076" y="4222"/>
                    <a:pt x="7786" y="4647"/>
                    <a:pt x="6668" y="5468"/>
                  </a:cubicBezTo>
                  <a:cubicBezTo>
                    <a:pt x="3684" y="7657"/>
                    <a:pt x="3039" y="11852"/>
                    <a:pt x="5229" y="14835"/>
                  </a:cubicBezTo>
                  <a:cubicBezTo>
                    <a:pt x="7419" y="17818"/>
                    <a:pt x="11610" y="18458"/>
                    <a:pt x="14594" y="16269"/>
                  </a:cubicBezTo>
                  <a:cubicBezTo>
                    <a:pt x="17577" y="14079"/>
                    <a:pt x="18222" y="9889"/>
                    <a:pt x="16032" y="6906"/>
                  </a:cubicBezTo>
                  <a:cubicBezTo>
                    <a:pt x="14664" y="5041"/>
                    <a:pt x="12515" y="4088"/>
                    <a:pt x="10366" y="4172"/>
                  </a:cubicBezTo>
                  <a:close/>
                  <a:moveTo>
                    <a:pt x="10393" y="4942"/>
                  </a:moveTo>
                  <a:cubicBezTo>
                    <a:pt x="12296" y="4868"/>
                    <a:pt x="14203" y="5712"/>
                    <a:pt x="15415" y="7362"/>
                  </a:cubicBezTo>
                  <a:cubicBezTo>
                    <a:pt x="17353" y="10003"/>
                    <a:pt x="16783" y="13713"/>
                    <a:pt x="14142" y="15651"/>
                  </a:cubicBezTo>
                  <a:cubicBezTo>
                    <a:pt x="11501" y="17589"/>
                    <a:pt x="7790" y="17019"/>
                    <a:pt x="5851" y="14379"/>
                  </a:cubicBezTo>
                  <a:cubicBezTo>
                    <a:pt x="3913" y="11738"/>
                    <a:pt x="4483" y="8028"/>
                    <a:pt x="7124" y="6090"/>
                  </a:cubicBezTo>
                  <a:cubicBezTo>
                    <a:pt x="8114" y="5363"/>
                    <a:pt x="9252" y="4987"/>
                    <a:pt x="10393" y="494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05" name="Shape 16405"/>
            <p:cNvSpPr/>
            <p:nvPr/>
          </p:nvSpPr>
          <p:spPr>
            <a:xfrm>
              <a:off x="5849005" y="2149119"/>
              <a:ext cx="503265" cy="503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96" y="0"/>
                  </a:moveTo>
                  <a:lnTo>
                    <a:pt x="10971" y="935"/>
                  </a:lnTo>
                  <a:cubicBezTo>
                    <a:pt x="10778" y="1278"/>
                    <a:pt x="10291" y="1292"/>
                    <a:pt x="10079" y="960"/>
                  </a:cubicBezTo>
                  <a:lnTo>
                    <a:pt x="9504" y="57"/>
                  </a:lnTo>
                  <a:lnTo>
                    <a:pt x="9158" y="1071"/>
                  </a:lnTo>
                  <a:cubicBezTo>
                    <a:pt x="9032" y="1443"/>
                    <a:pt x="8553" y="1547"/>
                    <a:pt x="8284" y="1260"/>
                  </a:cubicBezTo>
                  <a:lnTo>
                    <a:pt x="7556" y="478"/>
                  </a:lnTo>
                  <a:lnTo>
                    <a:pt x="7402" y="1538"/>
                  </a:lnTo>
                  <a:cubicBezTo>
                    <a:pt x="7346" y="1928"/>
                    <a:pt x="6895" y="2117"/>
                    <a:pt x="6578" y="1884"/>
                  </a:cubicBezTo>
                  <a:lnTo>
                    <a:pt x="5714" y="1253"/>
                  </a:lnTo>
                  <a:lnTo>
                    <a:pt x="5760" y="2323"/>
                  </a:lnTo>
                  <a:cubicBezTo>
                    <a:pt x="5777" y="2716"/>
                    <a:pt x="5369" y="2986"/>
                    <a:pt x="5015" y="2816"/>
                  </a:cubicBezTo>
                  <a:lnTo>
                    <a:pt x="4051" y="2352"/>
                  </a:lnTo>
                  <a:lnTo>
                    <a:pt x="4290" y="3394"/>
                  </a:lnTo>
                  <a:cubicBezTo>
                    <a:pt x="4378" y="3777"/>
                    <a:pt x="4027" y="4117"/>
                    <a:pt x="3648" y="4015"/>
                  </a:cubicBezTo>
                  <a:lnTo>
                    <a:pt x="2616" y="3736"/>
                  </a:lnTo>
                  <a:lnTo>
                    <a:pt x="3044" y="4718"/>
                  </a:lnTo>
                  <a:cubicBezTo>
                    <a:pt x="3202" y="5078"/>
                    <a:pt x="2915" y="5476"/>
                    <a:pt x="2523" y="5445"/>
                  </a:cubicBezTo>
                  <a:lnTo>
                    <a:pt x="1460" y="5363"/>
                  </a:lnTo>
                  <a:lnTo>
                    <a:pt x="2059" y="6248"/>
                  </a:lnTo>
                  <a:cubicBezTo>
                    <a:pt x="2280" y="6574"/>
                    <a:pt x="2076" y="7020"/>
                    <a:pt x="1685" y="7062"/>
                  </a:cubicBezTo>
                  <a:lnTo>
                    <a:pt x="621" y="7176"/>
                  </a:lnTo>
                  <a:lnTo>
                    <a:pt x="1374" y="7936"/>
                  </a:lnTo>
                  <a:cubicBezTo>
                    <a:pt x="1651" y="8216"/>
                    <a:pt x="1529" y="8690"/>
                    <a:pt x="1153" y="8803"/>
                  </a:cubicBezTo>
                  <a:lnTo>
                    <a:pt x="128" y="9110"/>
                  </a:lnTo>
                  <a:lnTo>
                    <a:pt x="1006" y="9721"/>
                  </a:lnTo>
                  <a:cubicBezTo>
                    <a:pt x="1330" y="9945"/>
                    <a:pt x="1299" y="10432"/>
                    <a:pt x="949" y="10613"/>
                  </a:cubicBezTo>
                  <a:lnTo>
                    <a:pt x="0" y="11102"/>
                  </a:lnTo>
                  <a:lnTo>
                    <a:pt x="978" y="11540"/>
                  </a:lnTo>
                  <a:cubicBezTo>
                    <a:pt x="1337" y="11701"/>
                    <a:pt x="1395" y="12187"/>
                    <a:pt x="1085" y="12429"/>
                  </a:cubicBezTo>
                  <a:lnTo>
                    <a:pt x="239" y="13086"/>
                  </a:lnTo>
                  <a:lnTo>
                    <a:pt x="1278" y="13335"/>
                  </a:lnTo>
                  <a:cubicBezTo>
                    <a:pt x="1660" y="13427"/>
                    <a:pt x="1810" y="13894"/>
                    <a:pt x="1549" y="14188"/>
                  </a:cubicBezTo>
                  <a:lnTo>
                    <a:pt x="839" y="14991"/>
                  </a:lnTo>
                  <a:lnTo>
                    <a:pt x="1906" y="15045"/>
                  </a:lnTo>
                  <a:cubicBezTo>
                    <a:pt x="2299" y="15065"/>
                    <a:pt x="2529" y="15496"/>
                    <a:pt x="2327" y="15833"/>
                  </a:cubicBezTo>
                  <a:lnTo>
                    <a:pt x="1777" y="16750"/>
                  </a:lnTo>
                  <a:lnTo>
                    <a:pt x="2837" y="16608"/>
                  </a:lnTo>
                  <a:cubicBezTo>
                    <a:pt x="3227" y="16555"/>
                    <a:pt x="3531" y="16938"/>
                    <a:pt x="3394" y="17307"/>
                  </a:cubicBezTo>
                  <a:lnTo>
                    <a:pt x="3023" y="18310"/>
                  </a:lnTo>
                  <a:lnTo>
                    <a:pt x="4037" y="17974"/>
                  </a:lnTo>
                  <a:cubicBezTo>
                    <a:pt x="4410" y="17851"/>
                    <a:pt x="4781" y="18172"/>
                    <a:pt x="4715" y="18560"/>
                  </a:cubicBezTo>
                  <a:lnTo>
                    <a:pt x="4533" y="19612"/>
                  </a:lnTo>
                  <a:lnTo>
                    <a:pt x="5468" y="19098"/>
                  </a:lnTo>
                  <a:cubicBezTo>
                    <a:pt x="5812" y="18908"/>
                    <a:pt x="6237" y="19154"/>
                    <a:pt x="6242" y="19548"/>
                  </a:cubicBezTo>
                  <a:lnTo>
                    <a:pt x="6257" y="20619"/>
                  </a:lnTo>
                  <a:lnTo>
                    <a:pt x="7081" y="19937"/>
                  </a:lnTo>
                  <a:cubicBezTo>
                    <a:pt x="7385" y="19687"/>
                    <a:pt x="7846" y="19851"/>
                    <a:pt x="7923" y="20237"/>
                  </a:cubicBezTo>
                  <a:lnTo>
                    <a:pt x="8134" y="21286"/>
                  </a:lnTo>
                  <a:lnTo>
                    <a:pt x="8823" y="20465"/>
                  </a:lnTo>
                  <a:cubicBezTo>
                    <a:pt x="9075" y="20163"/>
                    <a:pt x="9557" y="20239"/>
                    <a:pt x="9704" y="20604"/>
                  </a:cubicBezTo>
                  <a:lnTo>
                    <a:pt x="10104" y="21600"/>
                  </a:lnTo>
                  <a:lnTo>
                    <a:pt x="10629" y="20665"/>
                  </a:lnTo>
                  <a:cubicBezTo>
                    <a:pt x="10822" y="20322"/>
                    <a:pt x="11309" y="20308"/>
                    <a:pt x="11521" y="20640"/>
                  </a:cubicBezTo>
                  <a:lnTo>
                    <a:pt x="12099" y="21543"/>
                  </a:lnTo>
                  <a:lnTo>
                    <a:pt x="12442" y="20529"/>
                  </a:lnTo>
                  <a:cubicBezTo>
                    <a:pt x="12568" y="20157"/>
                    <a:pt x="13047" y="20053"/>
                    <a:pt x="13316" y="20340"/>
                  </a:cubicBezTo>
                  <a:lnTo>
                    <a:pt x="14048" y="21122"/>
                  </a:lnTo>
                  <a:lnTo>
                    <a:pt x="14198" y="20062"/>
                  </a:lnTo>
                  <a:cubicBezTo>
                    <a:pt x="14254" y="19672"/>
                    <a:pt x="14705" y="19483"/>
                    <a:pt x="15022" y="19716"/>
                  </a:cubicBezTo>
                  <a:lnTo>
                    <a:pt x="15886" y="20347"/>
                  </a:lnTo>
                  <a:lnTo>
                    <a:pt x="15840" y="19277"/>
                  </a:lnTo>
                  <a:cubicBezTo>
                    <a:pt x="15823" y="18883"/>
                    <a:pt x="16231" y="18614"/>
                    <a:pt x="16585" y="18784"/>
                  </a:cubicBezTo>
                  <a:lnTo>
                    <a:pt x="17549" y="19248"/>
                  </a:lnTo>
                  <a:lnTo>
                    <a:pt x="17310" y="18206"/>
                  </a:lnTo>
                  <a:cubicBezTo>
                    <a:pt x="17222" y="17823"/>
                    <a:pt x="17573" y="17483"/>
                    <a:pt x="17952" y="17585"/>
                  </a:cubicBezTo>
                  <a:lnTo>
                    <a:pt x="18984" y="17864"/>
                  </a:lnTo>
                  <a:lnTo>
                    <a:pt x="18559" y="16882"/>
                  </a:lnTo>
                  <a:cubicBezTo>
                    <a:pt x="18402" y="16522"/>
                    <a:pt x="18685" y="16124"/>
                    <a:pt x="19077" y="16155"/>
                  </a:cubicBezTo>
                  <a:lnTo>
                    <a:pt x="20140" y="16237"/>
                  </a:lnTo>
                  <a:lnTo>
                    <a:pt x="19541" y="15352"/>
                  </a:lnTo>
                  <a:cubicBezTo>
                    <a:pt x="19320" y="15026"/>
                    <a:pt x="19524" y="14580"/>
                    <a:pt x="19915" y="14538"/>
                  </a:cubicBezTo>
                  <a:lnTo>
                    <a:pt x="20979" y="14424"/>
                  </a:lnTo>
                  <a:lnTo>
                    <a:pt x="20226" y="13664"/>
                  </a:lnTo>
                  <a:cubicBezTo>
                    <a:pt x="19949" y="13384"/>
                    <a:pt x="20071" y="12910"/>
                    <a:pt x="20447" y="12797"/>
                  </a:cubicBezTo>
                  <a:lnTo>
                    <a:pt x="21472" y="12490"/>
                  </a:lnTo>
                  <a:lnTo>
                    <a:pt x="20594" y="11879"/>
                  </a:lnTo>
                  <a:cubicBezTo>
                    <a:pt x="20270" y="11655"/>
                    <a:pt x="20301" y="11168"/>
                    <a:pt x="20651" y="10987"/>
                  </a:cubicBezTo>
                  <a:lnTo>
                    <a:pt x="21600" y="10498"/>
                  </a:lnTo>
                  <a:lnTo>
                    <a:pt x="20626" y="10060"/>
                  </a:lnTo>
                  <a:cubicBezTo>
                    <a:pt x="20267" y="9899"/>
                    <a:pt x="20208" y="9413"/>
                    <a:pt x="20519" y="9171"/>
                  </a:cubicBezTo>
                  <a:lnTo>
                    <a:pt x="21361" y="8514"/>
                  </a:lnTo>
                  <a:lnTo>
                    <a:pt x="20322" y="8265"/>
                  </a:lnTo>
                  <a:cubicBezTo>
                    <a:pt x="19940" y="8173"/>
                    <a:pt x="19794" y="7706"/>
                    <a:pt x="20055" y="7412"/>
                  </a:cubicBezTo>
                  <a:lnTo>
                    <a:pt x="20761" y="6609"/>
                  </a:lnTo>
                  <a:lnTo>
                    <a:pt x="19694" y="6555"/>
                  </a:lnTo>
                  <a:cubicBezTo>
                    <a:pt x="19301" y="6535"/>
                    <a:pt x="19071" y="6104"/>
                    <a:pt x="19273" y="5767"/>
                  </a:cubicBezTo>
                  <a:lnTo>
                    <a:pt x="19823" y="4850"/>
                  </a:lnTo>
                  <a:lnTo>
                    <a:pt x="18763" y="4992"/>
                  </a:lnTo>
                  <a:cubicBezTo>
                    <a:pt x="18373" y="5045"/>
                    <a:pt x="18069" y="4662"/>
                    <a:pt x="18206" y="4293"/>
                  </a:cubicBezTo>
                  <a:lnTo>
                    <a:pt x="18577" y="3290"/>
                  </a:lnTo>
                  <a:lnTo>
                    <a:pt x="17563" y="3626"/>
                  </a:lnTo>
                  <a:cubicBezTo>
                    <a:pt x="17190" y="3749"/>
                    <a:pt x="16818" y="3428"/>
                    <a:pt x="16885" y="3040"/>
                  </a:cubicBezTo>
                  <a:lnTo>
                    <a:pt x="17067" y="1984"/>
                  </a:lnTo>
                  <a:lnTo>
                    <a:pt x="16132" y="2502"/>
                  </a:lnTo>
                  <a:cubicBezTo>
                    <a:pt x="15788" y="2692"/>
                    <a:pt x="15363" y="2446"/>
                    <a:pt x="15358" y="2052"/>
                  </a:cubicBezTo>
                  <a:lnTo>
                    <a:pt x="15343" y="981"/>
                  </a:lnTo>
                  <a:lnTo>
                    <a:pt x="14519" y="1663"/>
                  </a:lnTo>
                  <a:cubicBezTo>
                    <a:pt x="14215" y="1913"/>
                    <a:pt x="13754" y="1749"/>
                    <a:pt x="13677" y="1363"/>
                  </a:cubicBezTo>
                  <a:lnTo>
                    <a:pt x="13466" y="314"/>
                  </a:lnTo>
                  <a:lnTo>
                    <a:pt x="12777" y="1135"/>
                  </a:lnTo>
                  <a:cubicBezTo>
                    <a:pt x="12525" y="1437"/>
                    <a:pt x="12043" y="1361"/>
                    <a:pt x="11896" y="996"/>
                  </a:cubicBezTo>
                  <a:lnTo>
                    <a:pt x="11496" y="0"/>
                  </a:lnTo>
                  <a:close/>
                  <a:moveTo>
                    <a:pt x="11200" y="3975"/>
                  </a:moveTo>
                  <a:lnTo>
                    <a:pt x="11453" y="4600"/>
                  </a:lnTo>
                  <a:cubicBezTo>
                    <a:pt x="11546" y="4829"/>
                    <a:pt x="11848" y="4879"/>
                    <a:pt x="12006" y="4689"/>
                  </a:cubicBezTo>
                  <a:lnTo>
                    <a:pt x="12438" y="4172"/>
                  </a:lnTo>
                  <a:lnTo>
                    <a:pt x="12570" y="4832"/>
                  </a:lnTo>
                  <a:cubicBezTo>
                    <a:pt x="12619" y="5074"/>
                    <a:pt x="12911" y="5178"/>
                    <a:pt x="13102" y="5021"/>
                  </a:cubicBezTo>
                  <a:lnTo>
                    <a:pt x="13620" y="4593"/>
                  </a:lnTo>
                  <a:lnTo>
                    <a:pt x="13630" y="5267"/>
                  </a:lnTo>
                  <a:cubicBezTo>
                    <a:pt x="13634" y="5515"/>
                    <a:pt x="13899" y="5668"/>
                    <a:pt x="14116" y="5549"/>
                  </a:cubicBezTo>
                  <a:lnTo>
                    <a:pt x="14701" y="5224"/>
                  </a:lnTo>
                  <a:lnTo>
                    <a:pt x="14590" y="5888"/>
                  </a:lnTo>
                  <a:cubicBezTo>
                    <a:pt x="14548" y="6132"/>
                    <a:pt x="14780" y="6333"/>
                    <a:pt x="15015" y="6256"/>
                  </a:cubicBezTo>
                  <a:lnTo>
                    <a:pt x="15650" y="6045"/>
                  </a:lnTo>
                  <a:lnTo>
                    <a:pt x="15418" y="6673"/>
                  </a:lnTo>
                  <a:cubicBezTo>
                    <a:pt x="15332" y="6905"/>
                    <a:pt x="15523" y="7145"/>
                    <a:pt x="15768" y="7112"/>
                  </a:cubicBezTo>
                  <a:lnTo>
                    <a:pt x="16436" y="7023"/>
                  </a:lnTo>
                  <a:lnTo>
                    <a:pt x="16089" y="7601"/>
                  </a:lnTo>
                  <a:cubicBezTo>
                    <a:pt x="15962" y="7813"/>
                    <a:pt x="16107" y="8084"/>
                    <a:pt x="16353" y="8097"/>
                  </a:cubicBezTo>
                  <a:lnTo>
                    <a:pt x="17024" y="8129"/>
                  </a:lnTo>
                  <a:lnTo>
                    <a:pt x="16578" y="8636"/>
                  </a:lnTo>
                  <a:cubicBezTo>
                    <a:pt x="16414" y="8821"/>
                    <a:pt x="16506" y="9113"/>
                    <a:pt x="16746" y="9171"/>
                  </a:cubicBezTo>
                  <a:lnTo>
                    <a:pt x="17399" y="9328"/>
                  </a:lnTo>
                  <a:lnTo>
                    <a:pt x="16871" y="9742"/>
                  </a:lnTo>
                  <a:cubicBezTo>
                    <a:pt x="16676" y="9894"/>
                    <a:pt x="16713" y="10198"/>
                    <a:pt x="16939" y="10299"/>
                  </a:cubicBezTo>
                  <a:lnTo>
                    <a:pt x="17553" y="10573"/>
                  </a:lnTo>
                  <a:lnTo>
                    <a:pt x="16953" y="10880"/>
                  </a:lnTo>
                  <a:cubicBezTo>
                    <a:pt x="16733" y="10994"/>
                    <a:pt x="16714" y="11303"/>
                    <a:pt x="16917" y="11444"/>
                  </a:cubicBezTo>
                  <a:lnTo>
                    <a:pt x="17471" y="11826"/>
                  </a:lnTo>
                  <a:lnTo>
                    <a:pt x="16828" y="12019"/>
                  </a:lnTo>
                  <a:cubicBezTo>
                    <a:pt x="16591" y="12090"/>
                    <a:pt x="16515" y="12389"/>
                    <a:pt x="16689" y="12565"/>
                  </a:cubicBezTo>
                  <a:lnTo>
                    <a:pt x="17160" y="13043"/>
                  </a:lnTo>
                  <a:lnTo>
                    <a:pt x="16493" y="13114"/>
                  </a:lnTo>
                  <a:cubicBezTo>
                    <a:pt x="16247" y="13140"/>
                    <a:pt x="16118" y="13420"/>
                    <a:pt x="16257" y="13624"/>
                  </a:cubicBezTo>
                  <a:lnTo>
                    <a:pt x="16635" y="14181"/>
                  </a:lnTo>
                  <a:lnTo>
                    <a:pt x="15964" y="14128"/>
                  </a:lnTo>
                  <a:cubicBezTo>
                    <a:pt x="15718" y="14108"/>
                    <a:pt x="15541" y="14358"/>
                    <a:pt x="15640" y="14584"/>
                  </a:cubicBezTo>
                  <a:lnTo>
                    <a:pt x="15907" y="15202"/>
                  </a:lnTo>
                  <a:lnTo>
                    <a:pt x="15258" y="15027"/>
                  </a:lnTo>
                  <a:cubicBezTo>
                    <a:pt x="15019" y="14962"/>
                    <a:pt x="14799" y="15178"/>
                    <a:pt x="14854" y="15419"/>
                  </a:cubicBezTo>
                  <a:lnTo>
                    <a:pt x="15004" y="16072"/>
                  </a:lnTo>
                  <a:lnTo>
                    <a:pt x="14401" y="15783"/>
                  </a:lnTo>
                  <a:cubicBezTo>
                    <a:pt x="14178" y="15676"/>
                    <a:pt x="13920" y="15843"/>
                    <a:pt x="13930" y="16090"/>
                  </a:cubicBezTo>
                  <a:lnTo>
                    <a:pt x="13959" y="16765"/>
                  </a:lnTo>
                  <a:lnTo>
                    <a:pt x="13416" y="16365"/>
                  </a:lnTo>
                  <a:cubicBezTo>
                    <a:pt x="13217" y="16219"/>
                    <a:pt x="12934" y="16338"/>
                    <a:pt x="12899" y="16583"/>
                  </a:cubicBezTo>
                  <a:lnTo>
                    <a:pt x="12802" y="17250"/>
                  </a:lnTo>
                  <a:lnTo>
                    <a:pt x="12345" y="16758"/>
                  </a:lnTo>
                  <a:cubicBezTo>
                    <a:pt x="12176" y="16577"/>
                    <a:pt x="11875" y="16645"/>
                    <a:pt x="11796" y="16879"/>
                  </a:cubicBezTo>
                  <a:lnTo>
                    <a:pt x="11578" y="17514"/>
                  </a:lnTo>
                  <a:lnTo>
                    <a:pt x="11218" y="16947"/>
                  </a:lnTo>
                  <a:cubicBezTo>
                    <a:pt x="11085" y="16738"/>
                    <a:pt x="10778" y="16749"/>
                    <a:pt x="10657" y="16965"/>
                  </a:cubicBezTo>
                  <a:lnTo>
                    <a:pt x="10325" y="17550"/>
                  </a:lnTo>
                  <a:lnTo>
                    <a:pt x="10075" y="16925"/>
                  </a:lnTo>
                  <a:cubicBezTo>
                    <a:pt x="9983" y="16696"/>
                    <a:pt x="9677" y="16650"/>
                    <a:pt x="9519" y="16840"/>
                  </a:cubicBezTo>
                  <a:lnTo>
                    <a:pt x="9090" y="17354"/>
                  </a:lnTo>
                  <a:lnTo>
                    <a:pt x="8955" y="16693"/>
                  </a:lnTo>
                  <a:cubicBezTo>
                    <a:pt x="8906" y="16451"/>
                    <a:pt x="8617" y="16347"/>
                    <a:pt x="8427" y="16504"/>
                  </a:cubicBezTo>
                  <a:lnTo>
                    <a:pt x="7909" y="16932"/>
                  </a:lnTo>
                  <a:lnTo>
                    <a:pt x="7898" y="16262"/>
                  </a:lnTo>
                  <a:cubicBezTo>
                    <a:pt x="7895" y="16014"/>
                    <a:pt x="7629" y="15860"/>
                    <a:pt x="7413" y="15980"/>
                  </a:cubicBezTo>
                  <a:lnTo>
                    <a:pt x="6824" y="16304"/>
                  </a:lnTo>
                  <a:lnTo>
                    <a:pt x="6938" y="15641"/>
                  </a:lnTo>
                  <a:cubicBezTo>
                    <a:pt x="6980" y="15397"/>
                    <a:pt x="6748" y="15195"/>
                    <a:pt x="6514" y="15273"/>
                  </a:cubicBezTo>
                  <a:lnTo>
                    <a:pt x="5875" y="15484"/>
                  </a:lnTo>
                  <a:lnTo>
                    <a:pt x="6110" y="14852"/>
                  </a:lnTo>
                  <a:cubicBezTo>
                    <a:pt x="6196" y="14620"/>
                    <a:pt x="6005" y="14380"/>
                    <a:pt x="5760" y="14413"/>
                  </a:cubicBezTo>
                  <a:lnTo>
                    <a:pt x="5093" y="14502"/>
                  </a:lnTo>
                  <a:lnTo>
                    <a:pt x="5439" y="13928"/>
                  </a:lnTo>
                  <a:cubicBezTo>
                    <a:pt x="5566" y="13715"/>
                    <a:pt x="5422" y="13444"/>
                    <a:pt x="5175" y="13432"/>
                  </a:cubicBezTo>
                  <a:lnTo>
                    <a:pt x="4504" y="13396"/>
                  </a:lnTo>
                  <a:lnTo>
                    <a:pt x="4950" y="12893"/>
                  </a:lnTo>
                  <a:cubicBezTo>
                    <a:pt x="5114" y="12708"/>
                    <a:pt x="5019" y="12415"/>
                    <a:pt x="4779" y="12358"/>
                  </a:cubicBezTo>
                  <a:lnTo>
                    <a:pt x="4126" y="12201"/>
                  </a:lnTo>
                  <a:lnTo>
                    <a:pt x="4658" y="11787"/>
                  </a:lnTo>
                  <a:cubicBezTo>
                    <a:pt x="4853" y="11635"/>
                    <a:pt x="4815" y="11327"/>
                    <a:pt x="4590" y="11226"/>
                  </a:cubicBezTo>
                  <a:lnTo>
                    <a:pt x="3976" y="10955"/>
                  </a:lnTo>
                  <a:lnTo>
                    <a:pt x="4572" y="10645"/>
                  </a:lnTo>
                  <a:cubicBezTo>
                    <a:pt x="4792" y="10531"/>
                    <a:pt x="4814" y="10225"/>
                    <a:pt x="4611" y="10085"/>
                  </a:cubicBezTo>
                  <a:lnTo>
                    <a:pt x="4058" y="9703"/>
                  </a:lnTo>
                  <a:lnTo>
                    <a:pt x="4700" y="9506"/>
                  </a:lnTo>
                  <a:cubicBezTo>
                    <a:pt x="4937" y="9435"/>
                    <a:pt x="5014" y="9140"/>
                    <a:pt x="4840" y="8964"/>
                  </a:cubicBezTo>
                  <a:lnTo>
                    <a:pt x="4365" y="8486"/>
                  </a:lnTo>
                  <a:lnTo>
                    <a:pt x="5032" y="8414"/>
                  </a:lnTo>
                  <a:cubicBezTo>
                    <a:pt x="5278" y="8388"/>
                    <a:pt x="5410" y="8109"/>
                    <a:pt x="5272" y="7904"/>
                  </a:cubicBezTo>
                  <a:lnTo>
                    <a:pt x="4893" y="7347"/>
                  </a:lnTo>
                  <a:lnTo>
                    <a:pt x="5564" y="7397"/>
                  </a:lnTo>
                  <a:cubicBezTo>
                    <a:pt x="5811" y="7417"/>
                    <a:pt x="5988" y="7168"/>
                    <a:pt x="5889" y="6941"/>
                  </a:cubicBezTo>
                  <a:lnTo>
                    <a:pt x="5621" y="6323"/>
                  </a:lnTo>
                  <a:lnTo>
                    <a:pt x="6267" y="6498"/>
                  </a:lnTo>
                  <a:cubicBezTo>
                    <a:pt x="6506" y="6563"/>
                    <a:pt x="6730" y="6350"/>
                    <a:pt x="6674" y="6109"/>
                  </a:cubicBezTo>
                  <a:lnTo>
                    <a:pt x="6521" y="5453"/>
                  </a:lnTo>
                  <a:lnTo>
                    <a:pt x="7127" y="5745"/>
                  </a:lnTo>
                  <a:cubicBezTo>
                    <a:pt x="7350" y="5852"/>
                    <a:pt x="7605" y="5682"/>
                    <a:pt x="7595" y="5435"/>
                  </a:cubicBezTo>
                  <a:lnTo>
                    <a:pt x="7570" y="4764"/>
                  </a:lnTo>
                  <a:lnTo>
                    <a:pt x="8109" y="5160"/>
                  </a:lnTo>
                  <a:cubicBezTo>
                    <a:pt x="8308" y="5306"/>
                    <a:pt x="8591" y="5187"/>
                    <a:pt x="8626" y="4942"/>
                  </a:cubicBezTo>
                  <a:lnTo>
                    <a:pt x="8723" y="4279"/>
                  </a:lnTo>
                  <a:lnTo>
                    <a:pt x="9183" y="4767"/>
                  </a:lnTo>
                  <a:cubicBezTo>
                    <a:pt x="9352" y="4948"/>
                    <a:pt x="9653" y="4884"/>
                    <a:pt x="9733" y="4650"/>
                  </a:cubicBezTo>
                  <a:lnTo>
                    <a:pt x="9947" y="4011"/>
                  </a:lnTo>
                  <a:lnTo>
                    <a:pt x="10311" y="4578"/>
                  </a:lnTo>
                  <a:cubicBezTo>
                    <a:pt x="10444" y="4787"/>
                    <a:pt x="10750" y="4780"/>
                    <a:pt x="10871" y="4564"/>
                  </a:cubicBezTo>
                  <a:lnTo>
                    <a:pt x="11200" y="3975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06" name="Shape 16406"/>
            <p:cNvSpPr/>
            <p:nvPr/>
          </p:nvSpPr>
          <p:spPr>
            <a:xfrm>
              <a:off x="743481" y="1042587"/>
              <a:ext cx="1280606" cy="1280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597" extrusionOk="0">
                  <a:moveTo>
                    <a:pt x="18170" y="14713"/>
                  </a:moveTo>
                  <a:cubicBezTo>
                    <a:pt x="17475" y="16026"/>
                    <a:pt x="16477" y="16989"/>
                    <a:pt x="15767" y="16613"/>
                  </a:cubicBezTo>
                  <a:cubicBezTo>
                    <a:pt x="15177" y="16300"/>
                    <a:pt x="15140" y="14689"/>
                    <a:pt x="15793" y="13454"/>
                  </a:cubicBezTo>
                  <a:cubicBezTo>
                    <a:pt x="16446" y="12219"/>
                    <a:pt x="17798" y="11344"/>
                    <a:pt x="18389" y="11657"/>
                  </a:cubicBezTo>
                  <a:cubicBezTo>
                    <a:pt x="19099" y="12033"/>
                    <a:pt x="18864" y="13400"/>
                    <a:pt x="18170" y="14713"/>
                  </a:cubicBezTo>
                  <a:close/>
                  <a:moveTo>
                    <a:pt x="11100" y="19153"/>
                  </a:moveTo>
                  <a:cubicBezTo>
                    <a:pt x="9616" y="19208"/>
                    <a:pt x="8284" y="18824"/>
                    <a:pt x="8254" y="18021"/>
                  </a:cubicBezTo>
                  <a:cubicBezTo>
                    <a:pt x="8230" y="17352"/>
                    <a:pt x="9605" y="16515"/>
                    <a:pt x="11001" y="16463"/>
                  </a:cubicBezTo>
                  <a:cubicBezTo>
                    <a:pt x="12396" y="16412"/>
                    <a:pt x="13829" y="17146"/>
                    <a:pt x="13854" y="17814"/>
                  </a:cubicBezTo>
                  <a:cubicBezTo>
                    <a:pt x="13883" y="18618"/>
                    <a:pt x="12583" y="19098"/>
                    <a:pt x="11100" y="19153"/>
                  </a:cubicBezTo>
                  <a:close/>
                  <a:moveTo>
                    <a:pt x="6258" y="16963"/>
                  </a:moveTo>
                  <a:cubicBezTo>
                    <a:pt x="5577" y="17390"/>
                    <a:pt x="4511" y="16504"/>
                    <a:pt x="3722" y="15245"/>
                  </a:cubicBezTo>
                  <a:cubicBezTo>
                    <a:pt x="2933" y="13987"/>
                    <a:pt x="2599" y="12641"/>
                    <a:pt x="3280" y="12213"/>
                  </a:cubicBezTo>
                  <a:cubicBezTo>
                    <a:pt x="3846" y="11858"/>
                    <a:pt x="5258" y="12631"/>
                    <a:pt x="6000" y="13815"/>
                  </a:cubicBezTo>
                  <a:cubicBezTo>
                    <a:pt x="6743" y="14998"/>
                    <a:pt x="6824" y="16608"/>
                    <a:pt x="6258" y="16963"/>
                  </a:cubicBezTo>
                  <a:close/>
                  <a:moveTo>
                    <a:pt x="3415" y="6898"/>
                  </a:moveTo>
                  <a:cubicBezTo>
                    <a:pt x="4110" y="5585"/>
                    <a:pt x="5108" y="4622"/>
                    <a:pt x="5818" y="4998"/>
                  </a:cubicBezTo>
                  <a:cubicBezTo>
                    <a:pt x="6409" y="5311"/>
                    <a:pt x="6446" y="6922"/>
                    <a:pt x="5792" y="8157"/>
                  </a:cubicBezTo>
                  <a:cubicBezTo>
                    <a:pt x="5139" y="9392"/>
                    <a:pt x="3787" y="10267"/>
                    <a:pt x="3197" y="9954"/>
                  </a:cubicBezTo>
                  <a:cubicBezTo>
                    <a:pt x="2487" y="9578"/>
                    <a:pt x="2721" y="8211"/>
                    <a:pt x="3415" y="6898"/>
                  </a:cubicBezTo>
                  <a:close/>
                  <a:moveTo>
                    <a:pt x="10486" y="2458"/>
                  </a:moveTo>
                  <a:cubicBezTo>
                    <a:pt x="11969" y="2404"/>
                    <a:pt x="13301" y="2787"/>
                    <a:pt x="13331" y="3591"/>
                  </a:cubicBezTo>
                  <a:cubicBezTo>
                    <a:pt x="13355" y="4259"/>
                    <a:pt x="11980" y="5097"/>
                    <a:pt x="10585" y="5148"/>
                  </a:cubicBezTo>
                  <a:cubicBezTo>
                    <a:pt x="9189" y="5199"/>
                    <a:pt x="7756" y="4465"/>
                    <a:pt x="7732" y="3797"/>
                  </a:cubicBezTo>
                  <a:cubicBezTo>
                    <a:pt x="7702" y="2993"/>
                    <a:pt x="9002" y="2513"/>
                    <a:pt x="10486" y="2458"/>
                  </a:cubicBezTo>
                  <a:close/>
                  <a:moveTo>
                    <a:pt x="13450" y="15044"/>
                  </a:moveTo>
                  <a:cubicBezTo>
                    <a:pt x="11111" y="16513"/>
                    <a:pt x="8025" y="15806"/>
                    <a:pt x="6558" y="13465"/>
                  </a:cubicBezTo>
                  <a:cubicBezTo>
                    <a:pt x="5090" y="11124"/>
                    <a:pt x="5796" y="8036"/>
                    <a:pt x="8135" y="6567"/>
                  </a:cubicBezTo>
                  <a:cubicBezTo>
                    <a:pt x="10474" y="5099"/>
                    <a:pt x="13560" y="5806"/>
                    <a:pt x="15028" y="8146"/>
                  </a:cubicBezTo>
                  <a:cubicBezTo>
                    <a:pt x="16495" y="10487"/>
                    <a:pt x="15789" y="13575"/>
                    <a:pt x="13450" y="15044"/>
                  </a:cubicBezTo>
                  <a:close/>
                  <a:moveTo>
                    <a:pt x="15328" y="4648"/>
                  </a:moveTo>
                  <a:cubicBezTo>
                    <a:pt x="16008" y="4221"/>
                    <a:pt x="17074" y="5108"/>
                    <a:pt x="17863" y="6366"/>
                  </a:cubicBezTo>
                  <a:cubicBezTo>
                    <a:pt x="18652" y="7624"/>
                    <a:pt x="18986" y="8971"/>
                    <a:pt x="18306" y="9398"/>
                  </a:cubicBezTo>
                  <a:cubicBezTo>
                    <a:pt x="17740" y="9753"/>
                    <a:pt x="16327" y="8980"/>
                    <a:pt x="15585" y="7796"/>
                  </a:cubicBezTo>
                  <a:cubicBezTo>
                    <a:pt x="14843" y="6613"/>
                    <a:pt x="14762" y="5004"/>
                    <a:pt x="15328" y="4648"/>
                  </a:cubicBezTo>
                  <a:close/>
                  <a:moveTo>
                    <a:pt x="21477" y="11224"/>
                  </a:moveTo>
                  <a:cubicBezTo>
                    <a:pt x="21523" y="11228"/>
                    <a:pt x="21547" y="11233"/>
                    <a:pt x="21591" y="11241"/>
                  </a:cubicBezTo>
                  <a:cubicBezTo>
                    <a:pt x="21599" y="11048"/>
                    <a:pt x="21591" y="10855"/>
                    <a:pt x="21589" y="10662"/>
                  </a:cubicBezTo>
                  <a:cubicBezTo>
                    <a:pt x="21549" y="10669"/>
                    <a:pt x="21531" y="10708"/>
                    <a:pt x="21489" y="10711"/>
                  </a:cubicBezTo>
                  <a:cubicBezTo>
                    <a:pt x="21467" y="10713"/>
                    <a:pt x="21452" y="10748"/>
                    <a:pt x="21452" y="10748"/>
                  </a:cubicBezTo>
                  <a:lnTo>
                    <a:pt x="21450" y="10748"/>
                  </a:lnTo>
                  <a:cubicBezTo>
                    <a:pt x="20881" y="10748"/>
                    <a:pt x="20516" y="10524"/>
                    <a:pt x="20489" y="10220"/>
                  </a:cubicBezTo>
                  <a:cubicBezTo>
                    <a:pt x="20461" y="9910"/>
                    <a:pt x="20895" y="9611"/>
                    <a:pt x="21279" y="9556"/>
                  </a:cubicBezTo>
                  <a:lnTo>
                    <a:pt x="21279" y="9546"/>
                  </a:lnTo>
                  <a:cubicBezTo>
                    <a:pt x="21279" y="9546"/>
                    <a:pt x="21321" y="9537"/>
                    <a:pt x="21333" y="9536"/>
                  </a:cubicBezTo>
                  <a:cubicBezTo>
                    <a:pt x="21385" y="9532"/>
                    <a:pt x="21445" y="9528"/>
                    <a:pt x="21495" y="9528"/>
                  </a:cubicBezTo>
                  <a:cubicBezTo>
                    <a:pt x="21472" y="9336"/>
                    <a:pt x="21449" y="9142"/>
                    <a:pt x="21415" y="8950"/>
                  </a:cubicBezTo>
                  <a:cubicBezTo>
                    <a:pt x="21373" y="8965"/>
                    <a:pt x="21331" y="8987"/>
                    <a:pt x="21286" y="8999"/>
                  </a:cubicBezTo>
                  <a:cubicBezTo>
                    <a:pt x="21270" y="9003"/>
                    <a:pt x="21256" y="9018"/>
                    <a:pt x="21240" y="9018"/>
                  </a:cubicBezTo>
                  <a:lnTo>
                    <a:pt x="21240" y="9018"/>
                  </a:lnTo>
                  <a:cubicBezTo>
                    <a:pt x="20762" y="9018"/>
                    <a:pt x="20280" y="8964"/>
                    <a:pt x="20204" y="8665"/>
                  </a:cubicBezTo>
                  <a:cubicBezTo>
                    <a:pt x="20128" y="8362"/>
                    <a:pt x="20511" y="7997"/>
                    <a:pt x="20895" y="7867"/>
                  </a:cubicBezTo>
                  <a:lnTo>
                    <a:pt x="20895" y="7873"/>
                  </a:lnTo>
                  <a:cubicBezTo>
                    <a:pt x="20895" y="7871"/>
                    <a:pt x="20955" y="7871"/>
                    <a:pt x="20964" y="7868"/>
                  </a:cubicBezTo>
                  <a:cubicBezTo>
                    <a:pt x="21017" y="7855"/>
                    <a:pt x="21092" y="7847"/>
                    <a:pt x="21145" y="7839"/>
                  </a:cubicBezTo>
                  <a:cubicBezTo>
                    <a:pt x="21091" y="7652"/>
                    <a:pt x="21044" y="7466"/>
                    <a:pt x="20980" y="7280"/>
                  </a:cubicBezTo>
                  <a:cubicBezTo>
                    <a:pt x="20938" y="7303"/>
                    <a:pt x="20900" y="7326"/>
                    <a:pt x="20854" y="7345"/>
                  </a:cubicBezTo>
                  <a:cubicBezTo>
                    <a:pt x="20383" y="7547"/>
                    <a:pt x="19903" y="7473"/>
                    <a:pt x="19778" y="7180"/>
                  </a:cubicBezTo>
                  <a:cubicBezTo>
                    <a:pt x="19653" y="6887"/>
                    <a:pt x="19935" y="6487"/>
                    <a:pt x="20406" y="6286"/>
                  </a:cubicBezTo>
                  <a:cubicBezTo>
                    <a:pt x="20458" y="6263"/>
                    <a:pt x="20511" y="6245"/>
                    <a:pt x="20563" y="6229"/>
                  </a:cubicBezTo>
                  <a:cubicBezTo>
                    <a:pt x="20481" y="6053"/>
                    <a:pt x="20393" y="5878"/>
                    <a:pt x="20300" y="5705"/>
                  </a:cubicBezTo>
                  <a:cubicBezTo>
                    <a:pt x="20262" y="5734"/>
                    <a:pt x="20222" y="5763"/>
                    <a:pt x="20179" y="5790"/>
                  </a:cubicBezTo>
                  <a:cubicBezTo>
                    <a:pt x="20167" y="5797"/>
                    <a:pt x="20155" y="5804"/>
                    <a:pt x="20143" y="5811"/>
                  </a:cubicBezTo>
                  <a:lnTo>
                    <a:pt x="20143" y="5811"/>
                  </a:lnTo>
                  <a:cubicBezTo>
                    <a:pt x="19719" y="6062"/>
                    <a:pt x="19252" y="6057"/>
                    <a:pt x="19088" y="5795"/>
                  </a:cubicBezTo>
                  <a:cubicBezTo>
                    <a:pt x="18918" y="5525"/>
                    <a:pt x="19133" y="5086"/>
                    <a:pt x="19567" y="4814"/>
                  </a:cubicBezTo>
                  <a:cubicBezTo>
                    <a:pt x="19615" y="4784"/>
                    <a:pt x="19664" y="4757"/>
                    <a:pt x="19713" y="4734"/>
                  </a:cubicBezTo>
                  <a:cubicBezTo>
                    <a:pt x="19602" y="4571"/>
                    <a:pt x="19488" y="4412"/>
                    <a:pt x="19370" y="4257"/>
                  </a:cubicBezTo>
                  <a:cubicBezTo>
                    <a:pt x="19337" y="4292"/>
                    <a:pt x="19302" y="4326"/>
                    <a:pt x="19264" y="4360"/>
                  </a:cubicBezTo>
                  <a:cubicBezTo>
                    <a:pt x="18878" y="4697"/>
                    <a:pt x="18396" y="4776"/>
                    <a:pt x="18187" y="4536"/>
                  </a:cubicBezTo>
                  <a:cubicBezTo>
                    <a:pt x="17978" y="4296"/>
                    <a:pt x="18121" y="3828"/>
                    <a:pt x="18507" y="3491"/>
                  </a:cubicBezTo>
                  <a:cubicBezTo>
                    <a:pt x="18549" y="3454"/>
                    <a:pt x="18593" y="3421"/>
                    <a:pt x="18637" y="3390"/>
                  </a:cubicBezTo>
                  <a:cubicBezTo>
                    <a:pt x="18503" y="3247"/>
                    <a:pt x="18365" y="3108"/>
                    <a:pt x="18224" y="2974"/>
                  </a:cubicBezTo>
                  <a:cubicBezTo>
                    <a:pt x="18197" y="3013"/>
                    <a:pt x="18169" y="3052"/>
                    <a:pt x="18137" y="3090"/>
                  </a:cubicBezTo>
                  <a:cubicBezTo>
                    <a:pt x="17808" y="3484"/>
                    <a:pt x="17344" y="3637"/>
                    <a:pt x="17100" y="3433"/>
                  </a:cubicBezTo>
                  <a:cubicBezTo>
                    <a:pt x="16856" y="3229"/>
                    <a:pt x="16925" y="2744"/>
                    <a:pt x="17253" y="2351"/>
                  </a:cubicBezTo>
                  <a:cubicBezTo>
                    <a:pt x="17288" y="2310"/>
                    <a:pt x="17324" y="2271"/>
                    <a:pt x="17362" y="2236"/>
                  </a:cubicBezTo>
                  <a:cubicBezTo>
                    <a:pt x="17207" y="2117"/>
                    <a:pt x="17049" y="2003"/>
                    <a:pt x="16889" y="1893"/>
                  </a:cubicBezTo>
                  <a:cubicBezTo>
                    <a:pt x="16869" y="1933"/>
                    <a:pt x="16849" y="1973"/>
                    <a:pt x="16825" y="2013"/>
                  </a:cubicBezTo>
                  <a:cubicBezTo>
                    <a:pt x="16562" y="2453"/>
                    <a:pt x="16128" y="2677"/>
                    <a:pt x="15854" y="2514"/>
                  </a:cubicBezTo>
                  <a:cubicBezTo>
                    <a:pt x="15590" y="2355"/>
                    <a:pt x="15575" y="1891"/>
                    <a:pt x="15814" y="1463"/>
                  </a:cubicBezTo>
                  <a:lnTo>
                    <a:pt x="15814" y="1463"/>
                  </a:lnTo>
                  <a:cubicBezTo>
                    <a:pt x="15821" y="1449"/>
                    <a:pt x="15828" y="1435"/>
                    <a:pt x="15836" y="1422"/>
                  </a:cubicBezTo>
                  <a:cubicBezTo>
                    <a:pt x="15862" y="1379"/>
                    <a:pt x="15890" y="1339"/>
                    <a:pt x="15918" y="1300"/>
                  </a:cubicBezTo>
                  <a:cubicBezTo>
                    <a:pt x="15748" y="1209"/>
                    <a:pt x="15576" y="1121"/>
                    <a:pt x="15401" y="1039"/>
                  </a:cubicBezTo>
                  <a:cubicBezTo>
                    <a:pt x="15389" y="1077"/>
                    <a:pt x="15376" y="1116"/>
                    <a:pt x="15361" y="1155"/>
                  </a:cubicBezTo>
                  <a:cubicBezTo>
                    <a:pt x="15170" y="1630"/>
                    <a:pt x="14776" y="1920"/>
                    <a:pt x="14481" y="1801"/>
                  </a:cubicBezTo>
                  <a:cubicBezTo>
                    <a:pt x="14198" y="1687"/>
                    <a:pt x="14109" y="1241"/>
                    <a:pt x="14270" y="786"/>
                  </a:cubicBezTo>
                  <a:lnTo>
                    <a:pt x="14270" y="786"/>
                  </a:lnTo>
                  <a:cubicBezTo>
                    <a:pt x="14277" y="766"/>
                    <a:pt x="14284" y="745"/>
                    <a:pt x="14292" y="725"/>
                  </a:cubicBezTo>
                  <a:cubicBezTo>
                    <a:pt x="14308" y="684"/>
                    <a:pt x="14327" y="646"/>
                    <a:pt x="14346" y="608"/>
                  </a:cubicBezTo>
                  <a:cubicBezTo>
                    <a:pt x="14165" y="545"/>
                    <a:pt x="13983" y="487"/>
                    <a:pt x="13800" y="433"/>
                  </a:cubicBezTo>
                  <a:cubicBezTo>
                    <a:pt x="13794" y="467"/>
                    <a:pt x="13788" y="501"/>
                    <a:pt x="13780" y="536"/>
                  </a:cubicBezTo>
                  <a:cubicBezTo>
                    <a:pt x="13666" y="1036"/>
                    <a:pt x="13322" y="1383"/>
                    <a:pt x="13012" y="1312"/>
                  </a:cubicBezTo>
                  <a:cubicBezTo>
                    <a:pt x="12702" y="1241"/>
                    <a:pt x="12543" y="778"/>
                    <a:pt x="12658" y="279"/>
                  </a:cubicBezTo>
                  <a:cubicBezTo>
                    <a:pt x="12666" y="242"/>
                    <a:pt x="12676" y="207"/>
                    <a:pt x="12687" y="172"/>
                  </a:cubicBezTo>
                  <a:cubicBezTo>
                    <a:pt x="12501" y="139"/>
                    <a:pt x="12314" y="111"/>
                    <a:pt x="12126" y="87"/>
                  </a:cubicBezTo>
                  <a:cubicBezTo>
                    <a:pt x="12125" y="115"/>
                    <a:pt x="12124" y="144"/>
                    <a:pt x="12123" y="172"/>
                  </a:cubicBezTo>
                  <a:cubicBezTo>
                    <a:pt x="12120" y="209"/>
                    <a:pt x="12116" y="245"/>
                    <a:pt x="12111" y="281"/>
                  </a:cubicBezTo>
                  <a:cubicBezTo>
                    <a:pt x="12047" y="738"/>
                    <a:pt x="11780" y="1071"/>
                    <a:pt x="11485" y="1052"/>
                  </a:cubicBezTo>
                  <a:cubicBezTo>
                    <a:pt x="11190" y="1031"/>
                    <a:pt x="10971" y="640"/>
                    <a:pt x="10970" y="184"/>
                  </a:cubicBezTo>
                  <a:lnTo>
                    <a:pt x="10971" y="184"/>
                  </a:lnTo>
                  <a:cubicBezTo>
                    <a:pt x="10970" y="184"/>
                    <a:pt x="10971" y="122"/>
                    <a:pt x="10974" y="87"/>
                  </a:cubicBezTo>
                  <a:cubicBezTo>
                    <a:pt x="10976" y="56"/>
                    <a:pt x="10979" y="31"/>
                    <a:pt x="10982" y="1"/>
                  </a:cubicBezTo>
                  <a:cubicBezTo>
                    <a:pt x="10795" y="-2"/>
                    <a:pt x="10608" y="1"/>
                    <a:pt x="10421" y="7"/>
                  </a:cubicBezTo>
                  <a:cubicBezTo>
                    <a:pt x="10424" y="28"/>
                    <a:pt x="10427" y="50"/>
                    <a:pt x="10429" y="72"/>
                  </a:cubicBezTo>
                  <a:cubicBezTo>
                    <a:pt x="10432" y="115"/>
                    <a:pt x="10434" y="159"/>
                    <a:pt x="10434" y="202"/>
                  </a:cubicBezTo>
                  <a:cubicBezTo>
                    <a:pt x="10435" y="654"/>
                    <a:pt x="10227" y="1020"/>
                    <a:pt x="9938" y="1046"/>
                  </a:cubicBezTo>
                  <a:cubicBezTo>
                    <a:pt x="9648" y="1072"/>
                    <a:pt x="9378" y="754"/>
                    <a:pt x="9299" y="298"/>
                  </a:cubicBezTo>
                  <a:lnTo>
                    <a:pt x="9299" y="298"/>
                  </a:lnTo>
                  <a:cubicBezTo>
                    <a:pt x="9292" y="298"/>
                    <a:pt x="9285" y="217"/>
                    <a:pt x="9281" y="173"/>
                  </a:cubicBezTo>
                  <a:cubicBezTo>
                    <a:pt x="9280" y="151"/>
                    <a:pt x="9279" y="130"/>
                    <a:pt x="9277" y="107"/>
                  </a:cubicBezTo>
                  <a:cubicBezTo>
                    <a:pt x="9094" y="133"/>
                    <a:pt x="8911" y="165"/>
                    <a:pt x="8729" y="200"/>
                  </a:cubicBezTo>
                  <a:cubicBezTo>
                    <a:pt x="8732" y="213"/>
                    <a:pt x="8736" y="226"/>
                    <a:pt x="8740" y="239"/>
                  </a:cubicBezTo>
                  <a:cubicBezTo>
                    <a:pt x="8753" y="290"/>
                    <a:pt x="8762" y="340"/>
                    <a:pt x="8769" y="390"/>
                  </a:cubicBezTo>
                  <a:cubicBezTo>
                    <a:pt x="8832" y="827"/>
                    <a:pt x="8684" y="1210"/>
                    <a:pt x="8407" y="1280"/>
                  </a:cubicBezTo>
                  <a:cubicBezTo>
                    <a:pt x="8130" y="1349"/>
                    <a:pt x="7820" y="1082"/>
                    <a:pt x="7669" y="667"/>
                  </a:cubicBezTo>
                  <a:cubicBezTo>
                    <a:pt x="7651" y="620"/>
                    <a:pt x="7636" y="571"/>
                    <a:pt x="7623" y="520"/>
                  </a:cubicBezTo>
                  <a:cubicBezTo>
                    <a:pt x="7619" y="507"/>
                    <a:pt x="7617" y="494"/>
                    <a:pt x="7614" y="480"/>
                  </a:cubicBezTo>
                  <a:cubicBezTo>
                    <a:pt x="7439" y="534"/>
                    <a:pt x="7265" y="593"/>
                    <a:pt x="7092" y="656"/>
                  </a:cubicBezTo>
                  <a:cubicBezTo>
                    <a:pt x="7094" y="660"/>
                    <a:pt x="7096" y="664"/>
                    <a:pt x="7098" y="668"/>
                  </a:cubicBezTo>
                  <a:cubicBezTo>
                    <a:pt x="7110" y="697"/>
                    <a:pt x="7121" y="725"/>
                    <a:pt x="7131" y="754"/>
                  </a:cubicBezTo>
                  <a:cubicBezTo>
                    <a:pt x="7141" y="783"/>
                    <a:pt x="7151" y="811"/>
                    <a:pt x="7159" y="840"/>
                  </a:cubicBezTo>
                  <a:lnTo>
                    <a:pt x="7159" y="840"/>
                  </a:lnTo>
                  <a:cubicBezTo>
                    <a:pt x="7277" y="1252"/>
                    <a:pt x="7189" y="1658"/>
                    <a:pt x="6932" y="1768"/>
                  </a:cubicBezTo>
                  <a:cubicBezTo>
                    <a:pt x="6675" y="1878"/>
                    <a:pt x="6335" y="1665"/>
                    <a:pt x="6120" y="1324"/>
                  </a:cubicBezTo>
                  <a:lnTo>
                    <a:pt x="6121" y="1324"/>
                  </a:lnTo>
                  <a:cubicBezTo>
                    <a:pt x="6091" y="1210"/>
                    <a:pt x="6063" y="1198"/>
                    <a:pt x="6039" y="1141"/>
                  </a:cubicBezTo>
                  <a:cubicBezTo>
                    <a:pt x="6037" y="1137"/>
                    <a:pt x="6036" y="1123"/>
                    <a:pt x="6034" y="1119"/>
                  </a:cubicBezTo>
                  <a:cubicBezTo>
                    <a:pt x="5872" y="1199"/>
                    <a:pt x="5710" y="1278"/>
                    <a:pt x="5551" y="1367"/>
                  </a:cubicBezTo>
                  <a:cubicBezTo>
                    <a:pt x="5568" y="1395"/>
                    <a:pt x="5584" y="1421"/>
                    <a:pt x="5599" y="1449"/>
                  </a:cubicBezTo>
                  <a:cubicBezTo>
                    <a:pt x="5601" y="1454"/>
                    <a:pt x="5603" y="1457"/>
                    <a:pt x="5605" y="1461"/>
                  </a:cubicBezTo>
                  <a:cubicBezTo>
                    <a:pt x="5618" y="1486"/>
                    <a:pt x="5630" y="1510"/>
                    <a:pt x="5641" y="1535"/>
                  </a:cubicBezTo>
                  <a:cubicBezTo>
                    <a:pt x="5810" y="1915"/>
                    <a:pt x="5780" y="2296"/>
                    <a:pt x="5548" y="2442"/>
                  </a:cubicBezTo>
                  <a:cubicBezTo>
                    <a:pt x="5317" y="2587"/>
                    <a:pt x="4960" y="2448"/>
                    <a:pt x="4692" y="2131"/>
                  </a:cubicBezTo>
                  <a:cubicBezTo>
                    <a:pt x="4651" y="2083"/>
                    <a:pt x="4612" y="2030"/>
                    <a:pt x="4576" y="1974"/>
                  </a:cubicBezTo>
                  <a:cubicBezTo>
                    <a:pt x="4428" y="2079"/>
                    <a:pt x="4282" y="2187"/>
                    <a:pt x="4141" y="2297"/>
                  </a:cubicBezTo>
                  <a:cubicBezTo>
                    <a:pt x="4162" y="2323"/>
                    <a:pt x="4181" y="2349"/>
                    <a:pt x="4200" y="2375"/>
                  </a:cubicBezTo>
                  <a:cubicBezTo>
                    <a:pt x="4201" y="2377"/>
                    <a:pt x="4202" y="2379"/>
                    <a:pt x="4204" y="2380"/>
                  </a:cubicBezTo>
                  <a:cubicBezTo>
                    <a:pt x="4222" y="2405"/>
                    <a:pt x="4238" y="2431"/>
                    <a:pt x="4254" y="2456"/>
                  </a:cubicBezTo>
                  <a:lnTo>
                    <a:pt x="4254" y="2456"/>
                  </a:lnTo>
                  <a:cubicBezTo>
                    <a:pt x="4467" y="2799"/>
                    <a:pt x="4491" y="3167"/>
                    <a:pt x="4290" y="3343"/>
                  </a:cubicBezTo>
                  <a:cubicBezTo>
                    <a:pt x="4088" y="3519"/>
                    <a:pt x="3726" y="3445"/>
                    <a:pt x="3416" y="3187"/>
                  </a:cubicBezTo>
                  <a:lnTo>
                    <a:pt x="3416" y="3187"/>
                  </a:lnTo>
                  <a:cubicBezTo>
                    <a:pt x="3392" y="3167"/>
                    <a:pt x="3368" y="3146"/>
                    <a:pt x="3345" y="3124"/>
                  </a:cubicBezTo>
                  <a:cubicBezTo>
                    <a:pt x="3344" y="3123"/>
                    <a:pt x="3344" y="3123"/>
                    <a:pt x="3343" y="3123"/>
                  </a:cubicBezTo>
                  <a:cubicBezTo>
                    <a:pt x="3320" y="3100"/>
                    <a:pt x="3297" y="3077"/>
                    <a:pt x="3274" y="3052"/>
                  </a:cubicBezTo>
                  <a:cubicBezTo>
                    <a:pt x="3144" y="3178"/>
                    <a:pt x="3018" y="3307"/>
                    <a:pt x="2896" y="3438"/>
                  </a:cubicBezTo>
                  <a:cubicBezTo>
                    <a:pt x="2921" y="3461"/>
                    <a:pt x="2944" y="3484"/>
                    <a:pt x="2966" y="3507"/>
                  </a:cubicBezTo>
                  <a:cubicBezTo>
                    <a:pt x="2967" y="3508"/>
                    <a:pt x="2967" y="3508"/>
                    <a:pt x="2967" y="3508"/>
                  </a:cubicBezTo>
                  <a:cubicBezTo>
                    <a:pt x="2990" y="3532"/>
                    <a:pt x="3011" y="3556"/>
                    <a:pt x="3031" y="3580"/>
                  </a:cubicBezTo>
                  <a:lnTo>
                    <a:pt x="3031" y="3580"/>
                  </a:lnTo>
                  <a:cubicBezTo>
                    <a:pt x="3281" y="3880"/>
                    <a:pt x="3356" y="4230"/>
                    <a:pt x="3188" y="4430"/>
                  </a:cubicBezTo>
                  <a:cubicBezTo>
                    <a:pt x="3020" y="4631"/>
                    <a:pt x="2662" y="4619"/>
                    <a:pt x="2322" y="4426"/>
                  </a:cubicBezTo>
                  <a:cubicBezTo>
                    <a:pt x="2296" y="4411"/>
                    <a:pt x="2270" y="4395"/>
                    <a:pt x="2245" y="4378"/>
                  </a:cubicBezTo>
                  <a:cubicBezTo>
                    <a:pt x="2243" y="4377"/>
                    <a:pt x="2241" y="4376"/>
                    <a:pt x="2239" y="4375"/>
                  </a:cubicBezTo>
                  <a:cubicBezTo>
                    <a:pt x="2212" y="4357"/>
                    <a:pt x="2185" y="4338"/>
                    <a:pt x="2159" y="4318"/>
                  </a:cubicBezTo>
                  <a:cubicBezTo>
                    <a:pt x="2051" y="4462"/>
                    <a:pt x="1948" y="4608"/>
                    <a:pt x="1847" y="4756"/>
                  </a:cubicBezTo>
                  <a:cubicBezTo>
                    <a:pt x="1874" y="4775"/>
                    <a:pt x="1900" y="4794"/>
                    <a:pt x="1925" y="4814"/>
                  </a:cubicBezTo>
                  <a:cubicBezTo>
                    <a:pt x="1928" y="4816"/>
                    <a:pt x="1931" y="4819"/>
                    <a:pt x="1934" y="4821"/>
                  </a:cubicBezTo>
                  <a:cubicBezTo>
                    <a:pt x="1957" y="4840"/>
                    <a:pt x="1979" y="4858"/>
                    <a:pt x="2000" y="4878"/>
                  </a:cubicBezTo>
                  <a:cubicBezTo>
                    <a:pt x="2281" y="5133"/>
                    <a:pt x="2401" y="5457"/>
                    <a:pt x="2269" y="5677"/>
                  </a:cubicBezTo>
                  <a:cubicBezTo>
                    <a:pt x="2138" y="5897"/>
                    <a:pt x="1795" y="5944"/>
                    <a:pt x="1437" y="5817"/>
                  </a:cubicBezTo>
                  <a:lnTo>
                    <a:pt x="1437" y="5817"/>
                  </a:lnTo>
                  <a:cubicBezTo>
                    <a:pt x="1408" y="5807"/>
                    <a:pt x="1379" y="5795"/>
                    <a:pt x="1350" y="5783"/>
                  </a:cubicBezTo>
                  <a:cubicBezTo>
                    <a:pt x="1349" y="5782"/>
                    <a:pt x="1348" y="5782"/>
                    <a:pt x="1346" y="5781"/>
                  </a:cubicBezTo>
                  <a:cubicBezTo>
                    <a:pt x="1317" y="5769"/>
                    <a:pt x="1287" y="5755"/>
                    <a:pt x="1258" y="5739"/>
                  </a:cubicBezTo>
                  <a:cubicBezTo>
                    <a:pt x="1174" y="5898"/>
                    <a:pt x="1094" y="6058"/>
                    <a:pt x="1019" y="6220"/>
                  </a:cubicBezTo>
                  <a:cubicBezTo>
                    <a:pt x="1079" y="6250"/>
                    <a:pt x="1186" y="6283"/>
                    <a:pt x="1186" y="6319"/>
                  </a:cubicBezTo>
                  <a:lnTo>
                    <a:pt x="1186" y="6319"/>
                  </a:lnTo>
                  <a:cubicBezTo>
                    <a:pt x="1528" y="6527"/>
                    <a:pt x="1650" y="6820"/>
                    <a:pt x="1557" y="7052"/>
                  </a:cubicBezTo>
                  <a:cubicBezTo>
                    <a:pt x="1463" y="7285"/>
                    <a:pt x="1144" y="7385"/>
                    <a:pt x="781" y="7324"/>
                  </a:cubicBezTo>
                  <a:cubicBezTo>
                    <a:pt x="752" y="7320"/>
                    <a:pt x="723" y="7314"/>
                    <a:pt x="693" y="7307"/>
                  </a:cubicBezTo>
                  <a:cubicBezTo>
                    <a:pt x="690" y="7306"/>
                    <a:pt x="687" y="7305"/>
                    <a:pt x="684" y="7305"/>
                  </a:cubicBezTo>
                  <a:cubicBezTo>
                    <a:pt x="653" y="7297"/>
                    <a:pt x="622" y="7289"/>
                    <a:pt x="591" y="7279"/>
                  </a:cubicBezTo>
                  <a:cubicBezTo>
                    <a:pt x="533" y="7449"/>
                    <a:pt x="479" y="7619"/>
                    <a:pt x="429" y="7791"/>
                  </a:cubicBezTo>
                  <a:cubicBezTo>
                    <a:pt x="493" y="7812"/>
                    <a:pt x="553" y="7838"/>
                    <a:pt x="609" y="7866"/>
                  </a:cubicBezTo>
                  <a:lnTo>
                    <a:pt x="609" y="7866"/>
                  </a:lnTo>
                  <a:cubicBezTo>
                    <a:pt x="929" y="8024"/>
                    <a:pt x="1123" y="8283"/>
                    <a:pt x="1069" y="8521"/>
                  </a:cubicBezTo>
                  <a:cubicBezTo>
                    <a:pt x="1014" y="8762"/>
                    <a:pt x="724" y="8910"/>
                    <a:pt x="364" y="8912"/>
                  </a:cubicBezTo>
                  <a:lnTo>
                    <a:pt x="364" y="8912"/>
                  </a:lnTo>
                  <a:cubicBezTo>
                    <a:pt x="333" y="8912"/>
                    <a:pt x="303" y="8911"/>
                    <a:pt x="271" y="8909"/>
                  </a:cubicBezTo>
                  <a:cubicBezTo>
                    <a:pt x="270" y="8909"/>
                    <a:pt x="268" y="8909"/>
                    <a:pt x="266" y="8909"/>
                  </a:cubicBezTo>
                  <a:cubicBezTo>
                    <a:pt x="234" y="8907"/>
                    <a:pt x="202" y="8904"/>
                    <a:pt x="169" y="8900"/>
                  </a:cubicBezTo>
                  <a:cubicBezTo>
                    <a:pt x="138" y="9076"/>
                    <a:pt x="111" y="9253"/>
                    <a:pt x="88" y="9431"/>
                  </a:cubicBezTo>
                  <a:cubicBezTo>
                    <a:pt x="120" y="9437"/>
                    <a:pt x="152" y="9444"/>
                    <a:pt x="183" y="9452"/>
                  </a:cubicBezTo>
                  <a:cubicBezTo>
                    <a:pt x="185" y="9452"/>
                    <a:pt x="186" y="9453"/>
                    <a:pt x="187" y="9453"/>
                  </a:cubicBezTo>
                  <a:cubicBezTo>
                    <a:pt x="218" y="9461"/>
                    <a:pt x="247" y="9470"/>
                    <a:pt x="277" y="9479"/>
                  </a:cubicBezTo>
                  <a:lnTo>
                    <a:pt x="277" y="9479"/>
                  </a:lnTo>
                  <a:cubicBezTo>
                    <a:pt x="608" y="9588"/>
                    <a:pt x="832" y="9809"/>
                    <a:pt x="816" y="10049"/>
                  </a:cubicBezTo>
                  <a:cubicBezTo>
                    <a:pt x="799" y="10292"/>
                    <a:pt x="543" y="10482"/>
                    <a:pt x="195" y="10543"/>
                  </a:cubicBezTo>
                  <a:cubicBezTo>
                    <a:pt x="165" y="10548"/>
                    <a:pt x="135" y="10552"/>
                    <a:pt x="104" y="10556"/>
                  </a:cubicBezTo>
                  <a:cubicBezTo>
                    <a:pt x="103" y="10556"/>
                    <a:pt x="102" y="10556"/>
                    <a:pt x="100" y="10556"/>
                  </a:cubicBezTo>
                  <a:cubicBezTo>
                    <a:pt x="69" y="10560"/>
                    <a:pt x="36" y="10562"/>
                    <a:pt x="3" y="10563"/>
                  </a:cubicBezTo>
                  <a:cubicBezTo>
                    <a:pt x="-1" y="10743"/>
                    <a:pt x="-1" y="10922"/>
                    <a:pt x="4" y="11102"/>
                  </a:cubicBezTo>
                  <a:cubicBezTo>
                    <a:pt x="37" y="11103"/>
                    <a:pt x="69" y="11105"/>
                    <a:pt x="101" y="11108"/>
                  </a:cubicBezTo>
                  <a:cubicBezTo>
                    <a:pt x="103" y="11108"/>
                    <a:pt x="104" y="11109"/>
                    <a:pt x="106" y="11109"/>
                  </a:cubicBezTo>
                  <a:cubicBezTo>
                    <a:pt x="137" y="11112"/>
                    <a:pt x="167" y="11116"/>
                    <a:pt x="196" y="11121"/>
                  </a:cubicBezTo>
                  <a:cubicBezTo>
                    <a:pt x="534" y="11179"/>
                    <a:pt x="784" y="11361"/>
                    <a:pt x="805" y="11598"/>
                  </a:cubicBezTo>
                  <a:cubicBezTo>
                    <a:pt x="826" y="11837"/>
                    <a:pt x="608" y="12063"/>
                    <a:pt x="281" y="12179"/>
                  </a:cubicBezTo>
                  <a:lnTo>
                    <a:pt x="281" y="12179"/>
                  </a:lnTo>
                  <a:cubicBezTo>
                    <a:pt x="253" y="12189"/>
                    <a:pt x="224" y="12198"/>
                    <a:pt x="194" y="12206"/>
                  </a:cubicBezTo>
                  <a:cubicBezTo>
                    <a:pt x="192" y="12207"/>
                    <a:pt x="190" y="12208"/>
                    <a:pt x="187" y="12208"/>
                  </a:cubicBezTo>
                  <a:cubicBezTo>
                    <a:pt x="157" y="12217"/>
                    <a:pt x="126" y="12224"/>
                    <a:pt x="94" y="12231"/>
                  </a:cubicBezTo>
                  <a:cubicBezTo>
                    <a:pt x="117" y="12408"/>
                    <a:pt x="145" y="12586"/>
                    <a:pt x="178" y="12763"/>
                  </a:cubicBezTo>
                  <a:cubicBezTo>
                    <a:pt x="209" y="12759"/>
                    <a:pt x="240" y="12757"/>
                    <a:pt x="271" y="12755"/>
                  </a:cubicBezTo>
                  <a:cubicBezTo>
                    <a:pt x="276" y="12755"/>
                    <a:pt x="281" y="12755"/>
                    <a:pt x="286" y="12755"/>
                  </a:cubicBezTo>
                  <a:cubicBezTo>
                    <a:pt x="313" y="12753"/>
                    <a:pt x="340" y="12753"/>
                    <a:pt x="367" y="12754"/>
                  </a:cubicBezTo>
                  <a:cubicBezTo>
                    <a:pt x="707" y="12760"/>
                    <a:pt x="979" y="12900"/>
                    <a:pt x="1036" y="13130"/>
                  </a:cubicBezTo>
                  <a:cubicBezTo>
                    <a:pt x="1094" y="13361"/>
                    <a:pt x="917" y="13615"/>
                    <a:pt x="616" y="13782"/>
                  </a:cubicBezTo>
                  <a:lnTo>
                    <a:pt x="616" y="13781"/>
                  </a:lnTo>
                  <a:cubicBezTo>
                    <a:pt x="562" y="13812"/>
                    <a:pt x="504" y="13839"/>
                    <a:pt x="442" y="13863"/>
                  </a:cubicBezTo>
                  <a:cubicBezTo>
                    <a:pt x="492" y="14034"/>
                    <a:pt x="548" y="14206"/>
                    <a:pt x="608" y="14376"/>
                  </a:cubicBezTo>
                  <a:cubicBezTo>
                    <a:pt x="651" y="14364"/>
                    <a:pt x="693" y="14355"/>
                    <a:pt x="734" y="14348"/>
                  </a:cubicBezTo>
                  <a:cubicBezTo>
                    <a:pt x="750" y="14345"/>
                    <a:pt x="765" y="14343"/>
                    <a:pt x="780" y="14340"/>
                  </a:cubicBezTo>
                  <a:cubicBezTo>
                    <a:pt x="1118" y="14292"/>
                    <a:pt x="1411" y="14387"/>
                    <a:pt x="1504" y="14606"/>
                  </a:cubicBezTo>
                  <a:cubicBezTo>
                    <a:pt x="1597" y="14824"/>
                    <a:pt x="1465" y="15101"/>
                    <a:pt x="1197" y="15312"/>
                  </a:cubicBezTo>
                  <a:lnTo>
                    <a:pt x="1197" y="15311"/>
                  </a:lnTo>
                  <a:cubicBezTo>
                    <a:pt x="1172" y="15330"/>
                    <a:pt x="1147" y="15349"/>
                    <a:pt x="1121" y="15367"/>
                  </a:cubicBezTo>
                  <a:cubicBezTo>
                    <a:pt x="1121" y="15367"/>
                    <a:pt x="1120" y="15367"/>
                    <a:pt x="1120" y="15368"/>
                  </a:cubicBezTo>
                  <a:cubicBezTo>
                    <a:pt x="1094" y="15386"/>
                    <a:pt x="1066" y="15403"/>
                    <a:pt x="1038" y="15419"/>
                  </a:cubicBezTo>
                  <a:cubicBezTo>
                    <a:pt x="1115" y="15581"/>
                    <a:pt x="1196" y="15742"/>
                    <a:pt x="1281" y="15901"/>
                  </a:cubicBezTo>
                  <a:cubicBezTo>
                    <a:pt x="1322" y="15883"/>
                    <a:pt x="1362" y="15868"/>
                    <a:pt x="1402" y="15855"/>
                  </a:cubicBezTo>
                  <a:cubicBezTo>
                    <a:pt x="1416" y="15850"/>
                    <a:pt x="1430" y="15845"/>
                    <a:pt x="1444" y="15841"/>
                  </a:cubicBezTo>
                  <a:cubicBezTo>
                    <a:pt x="1769" y="15742"/>
                    <a:pt x="2071" y="15790"/>
                    <a:pt x="2197" y="15991"/>
                  </a:cubicBezTo>
                  <a:cubicBezTo>
                    <a:pt x="2323" y="16191"/>
                    <a:pt x="2236" y="16485"/>
                    <a:pt x="2005" y="16735"/>
                  </a:cubicBezTo>
                  <a:lnTo>
                    <a:pt x="2005" y="16735"/>
                  </a:lnTo>
                  <a:cubicBezTo>
                    <a:pt x="1984" y="16757"/>
                    <a:pt x="1963" y="16778"/>
                    <a:pt x="1941" y="16799"/>
                  </a:cubicBezTo>
                  <a:cubicBezTo>
                    <a:pt x="1940" y="16801"/>
                    <a:pt x="1938" y="16802"/>
                    <a:pt x="1937" y="16803"/>
                  </a:cubicBezTo>
                  <a:cubicBezTo>
                    <a:pt x="1914" y="16824"/>
                    <a:pt x="1891" y="16845"/>
                    <a:pt x="1865" y="16866"/>
                  </a:cubicBezTo>
                  <a:cubicBezTo>
                    <a:pt x="1967" y="17016"/>
                    <a:pt x="2072" y="17162"/>
                    <a:pt x="2179" y="17305"/>
                  </a:cubicBezTo>
                  <a:cubicBezTo>
                    <a:pt x="2217" y="17281"/>
                    <a:pt x="2254" y="17260"/>
                    <a:pt x="2292" y="17240"/>
                  </a:cubicBezTo>
                  <a:cubicBezTo>
                    <a:pt x="2305" y="17233"/>
                    <a:pt x="2318" y="17226"/>
                    <a:pt x="2330" y="17220"/>
                  </a:cubicBezTo>
                  <a:cubicBezTo>
                    <a:pt x="2636" y="17071"/>
                    <a:pt x="2942" y="17072"/>
                    <a:pt x="3098" y="17250"/>
                  </a:cubicBezTo>
                  <a:cubicBezTo>
                    <a:pt x="3256" y="17432"/>
                    <a:pt x="3211" y="17744"/>
                    <a:pt x="3012" y="18031"/>
                  </a:cubicBezTo>
                  <a:cubicBezTo>
                    <a:pt x="3004" y="18043"/>
                    <a:pt x="2996" y="18055"/>
                    <a:pt x="2987" y="18066"/>
                  </a:cubicBezTo>
                  <a:cubicBezTo>
                    <a:pt x="2961" y="18101"/>
                    <a:pt x="2934" y="18136"/>
                    <a:pt x="2904" y="18170"/>
                  </a:cubicBezTo>
                  <a:cubicBezTo>
                    <a:pt x="3027" y="18302"/>
                    <a:pt x="3153" y="18430"/>
                    <a:pt x="3281" y="18555"/>
                  </a:cubicBezTo>
                  <a:cubicBezTo>
                    <a:pt x="3314" y="18525"/>
                    <a:pt x="3348" y="18498"/>
                    <a:pt x="3383" y="18472"/>
                  </a:cubicBezTo>
                  <a:cubicBezTo>
                    <a:pt x="3394" y="18463"/>
                    <a:pt x="3405" y="18455"/>
                    <a:pt x="3417" y="18447"/>
                  </a:cubicBezTo>
                  <a:cubicBezTo>
                    <a:pt x="3697" y="18249"/>
                    <a:pt x="4002" y="18200"/>
                    <a:pt x="4185" y="18353"/>
                  </a:cubicBezTo>
                  <a:cubicBezTo>
                    <a:pt x="4371" y="18509"/>
                    <a:pt x="4374" y="18828"/>
                    <a:pt x="4219" y="19145"/>
                  </a:cubicBezTo>
                  <a:cubicBezTo>
                    <a:pt x="4213" y="19157"/>
                    <a:pt x="4206" y="19170"/>
                    <a:pt x="4199" y="19183"/>
                  </a:cubicBezTo>
                  <a:cubicBezTo>
                    <a:pt x="4179" y="19222"/>
                    <a:pt x="4157" y="19261"/>
                    <a:pt x="4132" y="19299"/>
                  </a:cubicBezTo>
                  <a:cubicBezTo>
                    <a:pt x="4274" y="19410"/>
                    <a:pt x="4417" y="19517"/>
                    <a:pt x="4564" y="19621"/>
                  </a:cubicBezTo>
                  <a:cubicBezTo>
                    <a:pt x="4583" y="19596"/>
                    <a:pt x="4603" y="19572"/>
                    <a:pt x="4624" y="19550"/>
                  </a:cubicBezTo>
                  <a:cubicBezTo>
                    <a:pt x="4626" y="19547"/>
                    <a:pt x="4628" y="19545"/>
                    <a:pt x="4629" y="19543"/>
                  </a:cubicBezTo>
                  <a:cubicBezTo>
                    <a:pt x="4649" y="19522"/>
                    <a:pt x="4669" y="19501"/>
                    <a:pt x="4690" y="19481"/>
                  </a:cubicBezTo>
                  <a:cubicBezTo>
                    <a:pt x="4934" y="19244"/>
                    <a:pt x="5227" y="19150"/>
                    <a:pt x="5430" y="19272"/>
                  </a:cubicBezTo>
                  <a:cubicBezTo>
                    <a:pt x="5641" y="19398"/>
                    <a:pt x="5692" y="19718"/>
                    <a:pt x="5584" y="20060"/>
                  </a:cubicBezTo>
                  <a:cubicBezTo>
                    <a:pt x="5581" y="20072"/>
                    <a:pt x="5576" y="20084"/>
                    <a:pt x="5572" y="20096"/>
                  </a:cubicBezTo>
                  <a:cubicBezTo>
                    <a:pt x="5557" y="20138"/>
                    <a:pt x="5541" y="20181"/>
                    <a:pt x="5522" y="20224"/>
                  </a:cubicBezTo>
                  <a:cubicBezTo>
                    <a:pt x="5678" y="20312"/>
                    <a:pt x="5837" y="20395"/>
                    <a:pt x="5998" y="20475"/>
                  </a:cubicBezTo>
                  <a:cubicBezTo>
                    <a:pt x="6029" y="20418"/>
                    <a:pt x="6063" y="20366"/>
                    <a:pt x="6099" y="20317"/>
                  </a:cubicBezTo>
                  <a:lnTo>
                    <a:pt x="6099" y="20317"/>
                  </a:lnTo>
                  <a:cubicBezTo>
                    <a:pt x="6304" y="20038"/>
                    <a:pt x="6582" y="19895"/>
                    <a:pt x="6804" y="19985"/>
                  </a:cubicBezTo>
                  <a:cubicBezTo>
                    <a:pt x="7032" y="20076"/>
                    <a:pt x="7133" y="20385"/>
                    <a:pt x="7080" y="20740"/>
                  </a:cubicBezTo>
                  <a:lnTo>
                    <a:pt x="7080" y="20740"/>
                  </a:lnTo>
                  <a:cubicBezTo>
                    <a:pt x="7075" y="20769"/>
                    <a:pt x="7070" y="20798"/>
                    <a:pt x="7064" y="20827"/>
                  </a:cubicBezTo>
                  <a:cubicBezTo>
                    <a:pt x="7063" y="20829"/>
                    <a:pt x="7063" y="20831"/>
                    <a:pt x="7063" y="20833"/>
                  </a:cubicBezTo>
                  <a:cubicBezTo>
                    <a:pt x="7056" y="20863"/>
                    <a:pt x="7048" y="20893"/>
                    <a:pt x="7040" y="20923"/>
                  </a:cubicBezTo>
                  <a:cubicBezTo>
                    <a:pt x="7208" y="20986"/>
                    <a:pt x="7377" y="21044"/>
                    <a:pt x="7548" y="21098"/>
                  </a:cubicBezTo>
                  <a:cubicBezTo>
                    <a:pt x="7569" y="21037"/>
                    <a:pt x="7594" y="20980"/>
                    <a:pt x="7621" y="20926"/>
                  </a:cubicBezTo>
                  <a:lnTo>
                    <a:pt x="7621" y="20926"/>
                  </a:lnTo>
                  <a:cubicBezTo>
                    <a:pt x="7780" y="20610"/>
                    <a:pt x="8036" y="20394"/>
                    <a:pt x="8273" y="20448"/>
                  </a:cubicBezTo>
                  <a:cubicBezTo>
                    <a:pt x="8517" y="20504"/>
                    <a:pt x="8666" y="20803"/>
                    <a:pt x="8663" y="21145"/>
                  </a:cubicBezTo>
                  <a:lnTo>
                    <a:pt x="8663" y="21145"/>
                  </a:lnTo>
                  <a:cubicBezTo>
                    <a:pt x="8662" y="21259"/>
                    <a:pt x="8658" y="21293"/>
                    <a:pt x="8650" y="21356"/>
                  </a:cubicBezTo>
                  <a:cubicBezTo>
                    <a:pt x="8825" y="21392"/>
                    <a:pt x="9001" y="21436"/>
                    <a:pt x="9179" y="21463"/>
                  </a:cubicBezTo>
                  <a:cubicBezTo>
                    <a:pt x="9184" y="21432"/>
                    <a:pt x="9190" y="21408"/>
                    <a:pt x="9197" y="21378"/>
                  </a:cubicBezTo>
                  <a:cubicBezTo>
                    <a:pt x="9197" y="21376"/>
                    <a:pt x="9178" y="21378"/>
                    <a:pt x="9178" y="21376"/>
                  </a:cubicBezTo>
                  <a:cubicBezTo>
                    <a:pt x="9185" y="21347"/>
                    <a:pt x="9182" y="21321"/>
                    <a:pt x="9182" y="21294"/>
                  </a:cubicBezTo>
                  <a:lnTo>
                    <a:pt x="9182" y="21294"/>
                  </a:lnTo>
                  <a:cubicBezTo>
                    <a:pt x="9182" y="20947"/>
                    <a:pt x="9533" y="20709"/>
                    <a:pt x="9780" y="20726"/>
                  </a:cubicBezTo>
                  <a:cubicBezTo>
                    <a:pt x="10035" y="20743"/>
                    <a:pt x="10242" y="21027"/>
                    <a:pt x="10292" y="21402"/>
                  </a:cubicBezTo>
                  <a:cubicBezTo>
                    <a:pt x="10296" y="21429"/>
                    <a:pt x="10303" y="21457"/>
                    <a:pt x="10305" y="21484"/>
                  </a:cubicBezTo>
                  <a:cubicBezTo>
                    <a:pt x="10305" y="21487"/>
                    <a:pt x="10308" y="21491"/>
                    <a:pt x="10309" y="21494"/>
                  </a:cubicBezTo>
                  <a:cubicBezTo>
                    <a:pt x="10311" y="21524"/>
                    <a:pt x="10313" y="21555"/>
                    <a:pt x="10313" y="21586"/>
                  </a:cubicBezTo>
                  <a:cubicBezTo>
                    <a:pt x="10492" y="21594"/>
                    <a:pt x="10671" y="21598"/>
                    <a:pt x="10850" y="21597"/>
                  </a:cubicBezTo>
                  <a:cubicBezTo>
                    <a:pt x="10850" y="21566"/>
                    <a:pt x="10851" y="21535"/>
                    <a:pt x="10853" y="21505"/>
                  </a:cubicBezTo>
                  <a:cubicBezTo>
                    <a:pt x="10853" y="21502"/>
                    <a:pt x="10853" y="21500"/>
                    <a:pt x="10853" y="21497"/>
                  </a:cubicBezTo>
                  <a:cubicBezTo>
                    <a:pt x="10855" y="21469"/>
                    <a:pt x="10857" y="21441"/>
                    <a:pt x="10861" y="21414"/>
                  </a:cubicBezTo>
                  <a:cubicBezTo>
                    <a:pt x="10904" y="21042"/>
                    <a:pt x="11095" y="20760"/>
                    <a:pt x="11347" y="20737"/>
                  </a:cubicBezTo>
                  <a:cubicBezTo>
                    <a:pt x="11607" y="20714"/>
                    <a:pt x="11852" y="20974"/>
                    <a:pt x="11956" y="21351"/>
                  </a:cubicBezTo>
                  <a:lnTo>
                    <a:pt x="11956" y="21351"/>
                  </a:lnTo>
                  <a:cubicBezTo>
                    <a:pt x="11972" y="21409"/>
                    <a:pt x="11985" y="21469"/>
                    <a:pt x="11994" y="21532"/>
                  </a:cubicBezTo>
                  <a:cubicBezTo>
                    <a:pt x="12171" y="21512"/>
                    <a:pt x="12349" y="21487"/>
                    <a:pt x="12526" y="21459"/>
                  </a:cubicBezTo>
                  <a:cubicBezTo>
                    <a:pt x="12514" y="21397"/>
                    <a:pt x="12507" y="21336"/>
                    <a:pt x="12503" y="21277"/>
                  </a:cubicBezTo>
                  <a:cubicBezTo>
                    <a:pt x="12481" y="20891"/>
                    <a:pt x="12626" y="20569"/>
                    <a:pt x="12877" y="20506"/>
                  </a:cubicBezTo>
                  <a:cubicBezTo>
                    <a:pt x="13137" y="20441"/>
                    <a:pt x="13425" y="20671"/>
                    <a:pt x="13585" y="21041"/>
                  </a:cubicBezTo>
                  <a:cubicBezTo>
                    <a:pt x="13609" y="21096"/>
                    <a:pt x="13629" y="21153"/>
                    <a:pt x="13647" y="21213"/>
                  </a:cubicBezTo>
                  <a:cubicBezTo>
                    <a:pt x="13820" y="21166"/>
                    <a:pt x="13992" y="21114"/>
                    <a:pt x="14163" y="21057"/>
                  </a:cubicBezTo>
                  <a:cubicBezTo>
                    <a:pt x="14141" y="20998"/>
                    <a:pt x="14124" y="20940"/>
                    <a:pt x="14110" y="20883"/>
                  </a:cubicBezTo>
                  <a:cubicBezTo>
                    <a:pt x="14017" y="20495"/>
                    <a:pt x="14109" y="20142"/>
                    <a:pt x="14352" y="20038"/>
                  </a:cubicBezTo>
                  <a:cubicBezTo>
                    <a:pt x="14603" y="19931"/>
                    <a:pt x="14933" y="20122"/>
                    <a:pt x="15148" y="20476"/>
                  </a:cubicBezTo>
                  <a:lnTo>
                    <a:pt x="15148" y="20476"/>
                  </a:lnTo>
                  <a:cubicBezTo>
                    <a:pt x="15179" y="20527"/>
                    <a:pt x="15208" y="20581"/>
                    <a:pt x="15234" y="20639"/>
                  </a:cubicBezTo>
                  <a:cubicBezTo>
                    <a:pt x="15397" y="20564"/>
                    <a:pt x="15560" y="20485"/>
                    <a:pt x="15722" y="20402"/>
                  </a:cubicBezTo>
                  <a:cubicBezTo>
                    <a:pt x="15690" y="20349"/>
                    <a:pt x="15662" y="20294"/>
                    <a:pt x="15639" y="20240"/>
                  </a:cubicBezTo>
                  <a:cubicBezTo>
                    <a:pt x="15475" y="19864"/>
                    <a:pt x="15507" y="19488"/>
                    <a:pt x="15736" y="19344"/>
                  </a:cubicBezTo>
                  <a:cubicBezTo>
                    <a:pt x="15972" y="19196"/>
                    <a:pt x="16338" y="19343"/>
                    <a:pt x="16608" y="19673"/>
                  </a:cubicBezTo>
                  <a:cubicBezTo>
                    <a:pt x="16646" y="19719"/>
                    <a:pt x="16682" y="19769"/>
                    <a:pt x="16715" y="19822"/>
                  </a:cubicBezTo>
                  <a:cubicBezTo>
                    <a:pt x="16868" y="19721"/>
                    <a:pt x="17017" y="19618"/>
                    <a:pt x="17163" y="19511"/>
                  </a:cubicBezTo>
                  <a:cubicBezTo>
                    <a:pt x="17123" y="19465"/>
                    <a:pt x="17087" y="19417"/>
                    <a:pt x="17054" y="19368"/>
                  </a:cubicBezTo>
                  <a:cubicBezTo>
                    <a:pt x="16819" y="19015"/>
                    <a:pt x="16786" y="18625"/>
                    <a:pt x="16995" y="18443"/>
                  </a:cubicBezTo>
                  <a:cubicBezTo>
                    <a:pt x="17209" y="18255"/>
                    <a:pt x="17606" y="18352"/>
                    <a:pt x="17929" y="18651"/>
                  </a:cubicBezTo>
                  <a:lnTo>
                    <a:pt x="17929" y="18651"/>
                  </a:lnTo>
                  <a:cubicBezTo>
                    <a:pt x="17967" y="18686"/>
                    <a:pt x="18003" y="18723"/>
                    <a:pt x="18039" y="18763"/>
                  </a:cubicBezTo>
                  <a:cubicBezTo>
                    <a:pt x="18044" y="18770"/>
                    <a:pt x="18050" y="18777"/>
                    <a:pt x="18055" y="18784"/>
                  </a:cubicBezTo>
                  <a:cubicBezTo>
                    <a:pt x="18191" y="18660"/>
                    <a:pt x="18324" y="18533"/>
                    <a:pt x="18452" y="18403"/>
                  </a:cubicBezTo>
                  <a:cubicBezTo>
                    <a:pt x="18448" y="18400"/>
                    <a:pt x="18444" y="18396"/>
                    <a:pt x="18439" y="18393"/>
                  </a:cubicBezTo>
                  <a:cubicBezTo>
                    <a:pt x="18396" y="18356"/>
                    <a:pt x="18356" y="18318"/>
                    <a:pt x="18318" y="18279"/>
                  </a:cubicBezTo>
                  <a:lnTo>
                    <a:pt x="18318" y="18279"/>
                  </a:lnTo>
                  <a:cubicBezTo>
                    <a:pt x="18017" y="17964"/>
                    <a:pt x="17915" y="17573"/>
                    <a:pt x="18097" y="17355"/>
                  </a:cubicBezTo>
                  <a:cubicBezTo>
                    <a:pt x="18283" y="17132"/>
                    <a:pt x="18704" y="17171"/>
                    <a:pt x="19074" y="17430"/>
                  </a:cubicBezTo>
                  <a:cubicBezTo>
                    <a:pt x="19109" y="17455"/>
                    <a:pt x="19144" y="17480"/>
                    <a:pt x="19178" y="17508"/>
                  </a:cubicBezTo>
                  <a:cubicBezTo>
                    <a:pt x="19191" y="17520"/>
                    <a:pt x="19204" y="17532"/>
                    <a:pt x="19217" y="17544"/>
                  </a:cubicBezTo>
                  <a:cubicBezTo>
                    <a:pt x="19333" y="17399"/>
                    <a:pt x="19445" y="17251"/>
                    <a:pt x="19553" y="17101"/>
                  </a:cubicBezTo>
                  <a:cubicBezTo>
                    <a:pt x="19540" y="17094"/>
                    <a:pt x="19528" y="17087"/>
                    <a:pt x="19515" y="17080"/>
                  </a:cubicBezTo>
                  <a:cubicBezTo>
                    <a:pt x="19474" y="17055"/>
                    <a:pt x="19436" y="17029"/>
                    <a:pt x="19399" y="17002"/>
                  </a:cubicBezTo>
                  <a:cubicBezTo>
                    <a:pt x="19038" y="16737"/>
                    <a:pt x="18867" y="16357"/>
                    <a:pt x="19015" y="16109"/>
                  </a:cubicBezTo>
                  <a:cubicBezTo>
                    <a:pt x="19167" y="15855"/>
                    <a:pt x="19600" y="15830"/>
                    <a:pt x="20014" y="16040"/>
                  </a:cubicBezTo>
                  <a:lnTo>
                    <a:pt x="20014" y="16040"/>
                  </a:lnTo>
                  <a:cubicBezTo>
                    <a:pt x="20045" y="16056"/>
                    <a:pt x="20076" y="16072"/>
                    <a:pt x="20107" y="16091"/>
                  </a:cubicBezTo>
                  <a:cubicBezTo>
                    <a:pt x="20129" y="16104"/>
                    <a:pt x="20151" y="16118"/>
                    <a:pt x="20172" y="16133"/>
                  </a:cubicBezTo>
                  <a:cubicBezTo>
                    <a:pt x="20264" y="15970"/>
                    <a:pt x="20353" y="15805"/>
                    <a:pt x="20436" y="15638"/>
                  </a:cubicBezTo>
                  <a:cubicBezTo>
                    <a:pt x="20415" y="15630"/>
                    <a:pt x="20416" y="15623"/>
                    <a:pt x="20396" y="15615"/>
                  </a:cubicBezTo>
                  <a:cubicBezTo>
                    <a:pt x="20358" y="15600"/>
                    <a:pt x="20311" y="15583"/>
                    <a:pt x="20311" y="15566"/>
                  </a:cubicBezTo>
                  <a:lnTo>
                    <a:pt x="20311" y="15566"/>
                  </a:lnTo>
                  <a:cubicBezTo>
                    <a:pt x="19855" y="15362"/>
                    <a:pt x="19640" y="15044"/>
                    <a:pt x="19750" y="14771"/>
                  </a:cubicBezTo>
                  <a:cubicBezTo>
                    <a:pt x="19862" y="14493"/>
                    <a:pt x="20285" y="14206"/>
                    <a:pt x="20733" y="14591"/>
                  </a:cubicBezTo>
                  <a:lnTo>
                    <a:pt x="20728" y="14591"/>
                  </a:lnTo>
                  <a:cubicBezTo>
                    <a:pt x="20755" y="14591"/>
                    <a:pt x="20779" y="14572"/>
                    <a:pt x="20806" y="14583"/>
                  </a:cubicBezTo>
                  <a:cubicBezTo>
                    <a:pt x="20836" y="14595"/>
                    <a:pt x="20865" y="14590"/>
                    <a:pt x="20894" y="14604"/>
                  </a:cubicBezTo>
                  <a:cubicBezTo>
                    <a:pt x="20960" y="14427"/>
                    <a:pt x="21021" y="14239"/>
                    <a:pt x="21078" y="14059"/>
                  </a:cubicBezTo>
                  <a:cubicBezTo>
                    <a:pt x="21049" y="14054"/>
                    <a:pt x="21021" y="14044"/>
                    <a:pt x="20992" y="14038"/>
                  </a:cubicBezTo>
                  <a:cubicBezTo>
                    <a:pt x="20960" y="14030"/>
                    <a:pt x="20928" y="14020"/>
                    <a:pt x="20898" y="14010"/>
                  </a:cubicBezTo>
                  <a:cubicBezTo>
                    <a:pt x="20450" y="13877"/>
                    <a:pt x="20168" y="13556"/>
                    <a:pt x="20235" y="13265"/>
                  </a:cubicBezTo>
                  <a:cubicBezTo>
                    <a:pt x="20303" y="12969"/>
                    <a:pt x="20766" y="12810"/>
                    <a:pt x="21221" y="12897"/>
                  </a:cubicBezTo>
                  <a:lnTo>
                    <a:pt x="21221" y="12897"/>
                  </a:lnTo>
                  <a:cubicBezTo>
                    <a:pt x="21221" y="12901"/>
                    <a:pt x="21246" y="12905"/>
                    <a:pt x="21267" y="12910"/>
                  </a:cubicBezTo>
                  <a:cubicBezTo>
                    <a:pt x="21307" y="12919"/>
                    <a:pt x="21335" y="12930"/>
                    <a:pt x="21373" y="12941"/>
                  </a:cubicBezTo>
                  <a:cubicBezTo>
                    <a:pt x="21411" y="12754"/>
                    <a:pt x="21439" y="12566"/>
                    <a:pt x="21466" y="12377"/>
                  </a:cubicBezTo>
                  <a:cubicBezTo>
                    <a:pt x="21431" y="12378"/>
                    <a:pt x="21393" y="12336"/>
                    <a:pt x="21358" y="12333"/>
                  </a:cubicBezTo>
                  <a:cubicBezTo>
                    <a:pt x="21331" y="12332"/>
                    <a:pt x="21304" y="12285"/>
                    <a:pt x="21278" y="12285"/>
                  </a:cubicBezTo>
                  <a:lnTo>
                    <a:pt x="21277" y="12285"/>
                  </a:lnTo>
                  <a:cubicBezTo>
                    <a:pt x="20805" y="12285"/>
                    <a:pt x="20492" y="11997"/>
                    <a:pt x="20512" y="11696"/>
                  </a:cubicBezTo>
                  <a:cubicBezTo>
                    <a:pt x="20533" y="11388"/>
                    <a:pt x="20895" y="11207"/>
                    <a:pt x="21471" y="11224"/>
                  </a:cubicBezTo>
                  <a:lnTo>
                    <a:pt x="21471" y="11223"/>
                  </a:lnTo>
                  <a:cubicBezTo>
                    <a:pt x="21471" y="11223"/>
                    <a:pt x="21460" y="11223"/>
                    <a:pt x="21477" y="11224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07" name="Shape 16407"/>
            <p:cNvSpPr/>
            <p:nvPr/>
          </p:nvSpPr>
          <p:spPr>
            <a:xfrm>
              <a:off x="6893190" y="3310318"/>
              <a:ext cx="1041301" cy="10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98" y="0"/>
                  </a:moveTo>
                  <a:lnTo>
                    <a:pt x="10973" y="933"/>
                  </a:lnTo>
                  <a:cubicBezTo>
                    <a:pt x="10780" y="1276"/>
                    <a:pt x="10291" y="1292"/>
                    <a:pt x="10080" y="960"/>
                  </a:cubicBezTo>
                  <a:lnTo>
                    <a:pt x="9504" y="56"/>
                  </a:lnTo>
                  <a:lnTo>
                    <a:pt x="9158" y="1072"/>
                  </a:lnTo>
                  <a:cubicBezTo>
                    <a:pt x="9032" y="1445"/>
                    <a:pt x="8556" y="1544"/>
                    <a:pt x="8287" y="1256"/>
                  </a:cubicBezTo>
                  <a:lnTo>
                    <a:pt x="7556" y="480"/>
                  </a:lnTo>
                  <a:lnTo>
                    <a:pt x="7405" y="1536"/>
                  </a:lnTo>
                  <a:cubicBezTo>
                    <a:pt x="7349" y="1926"/>
                    <a:pt x="6895" y="2115"/>
                    <a:pt x="6578" y="1882"/>
                  </a:cubicBezTo>
                  <a:lnTo>
                    <a:pt x="5718" y="1251"/>
                  </a:lnTo>
                  <a:lnTo>
                    <a:pt x="5763" y="2323"/>
                  </a:lnTo>
                  <a:cubicBezTo>
                    <a:pt x="5779" y="2717"/>
                    <a:pt x="5369" y="2985"/>
                    <a:pt x="5015" y="2814"/>
                  </a:cubicBezTo>
                  <a:lnTo>
                    <a:pt x="4049" y="2351"/>
                  </a:lnTo>
                  <a:lnTo>
                    <a:pt x="4289" y="3395"/>
                  </a:lnTo>
                  <a:cubicBezTo>
                    <a:pt x="4377" y="3779"/>
                    <a:pt x="4026" y="4118"/>
                    <a:pt x="3647" y="4015"/>
                  </a:cubicBezTo>
                  <a:lnTo>
                    <a:pt x="2613" y="3736"/>
                  </a:lnTo>
                  <a:lnTo>
                    <a:pt x="3043" y="4719"/>
                  </a:lnTo>
                  <a:cubicBezTo>
                    <a:pt x="3201" y="5080"/>
                    <a:pt x="2916" y="5476"/>
                    <a:pt x="2524" y="5445"/>
                  </a:cubicBezTo>
                  <a:lnTo>
                    <a:pt x="1457" y="5361"/>
                  </a:lnTo>
                  <a:lnTo>
                    <a:pt x="2061" y="6249"/>
                  </a:lnTo>
                  <a:cubicBezTo>
                    <a:pt x="2281" y="6575"/>
                    <a:pt x="2077" y="7017"/>
                    <a:pt x="1686" y="7059"/>
                  </a:cubicBezTo>
                  <a:lnTo>
                    <a:pt x="620" y="7176"/>
                  </a:lnTo>
                  <a:lnTo>
                    <a:pt x="1374" y="7935"/>
                  </a:lnTo>
                  <a:cubicBezTo>
                    <a:pt x="1651" y="8215"/>
                    <a:pt x="1527" y="8688"/>
                    <a:pt x="1150" y="8801"/>
                  </a:cubicBezTo>
                  <a:lnTo>
                    <a:pt x="128" y="9108"/>
                  </a:lnTo>
                  <a:lnTo>
                    <a:pt x="1011" y="9717"/>
                  </a:lnTo>
                  <a:cubicBezTo>
                    <a:pt x="1334" y="9941"/>
                    <a:pt x="1299" y="10430"/>
                    <a:pt x="949" y="10610"/>
                  </a:cubicBezTo>
                  <a:lnTo>
                    <a:pt x="0" y="11102"/>
                  </a:lnTo>
                  <a:lnTo>
                    <a:pt x="977" y="11543"/>
                  </a:lnTo>
                  <a:cubicBezTo>
                    <a:pt x="1336" y="11703"/>
                    <a:pt x="1394" y="12189"/>
                    <a:pt x="1083" y="12431"/>
                  </a:cubicBezTo>
                  <a:lnTo>
                    <a:pt x="240" y="13084"/>
                  </a:lnTo>
                  <a:lnTo>
                    <a:pt x="1279" y="13335"/>
                  </a:lnTo>
                  <a:cubicBezTo>
                    <a:pt x="1661" y="13427"/>
                    <a:pt x="1808" y="13895"/>
                    <a:pt x="1547" y="14190"/>
                  </a:cubicBezTo>
                  <a:lnTo>
                    <a:pt x="838" y="14988"/>
                  </a:lnTo>
                  <a:lnTo>
                    <a:pt x="1904" y="15044"/>
                  </a:lnTo>
                  <a:cubicBezTo>
                    <a:pt x="2297" y="15064"/>
                    <a:pt x="2531" y="15499"/>
                    <a:pt x="2329" y="15837"/>
                  </a:cubicBezTo>
                  <a:lnTo>
                    <a:pt x="1776" y="16753"/>
                  </a:lnTo>
                  <a:lnTo>
                    <a:pt x="2837" y="16608"/>
                  </a:lnTo>
                  <a:cubicBezTo>
                    <a:pt x="3227" y="16555"/>
                    <a:pt x="3532" y="16942"/>
                    <a:pt x="3395" y="17311"/>
                  </a:cubicBezTo>
                  <a:lnTo>
                    <a:pt x="3021" y="18311"/>
                  </a:lnTo>
                  <a:lnTo>
                    <a:pt x="4037" y="17976"/>
                  </a:lnTo>
                  <a:cubicBezTo>
                    <a:pt x="4411" y="17852"/>
                    <a:pt x="4780" y="18174"/>
                    <a:pt x="4713" y="18562"/>
                  </a:cubicBezTo>
                  <a:lnTo>
                    <a:pt x="4534" y="19618"/>
                  </a:lnTo>
                  <a:lnTo>
                    <a:pt x="5467" y="19098"/>
                  </a:lnTo>
                  <a:cubicBezTo>
                    <a:pt x="5811" y="18908"/>
                    <a:pt x="6238" y="19157"/>
                    <a:pt x="6243" y="19551"/>
                  </a:cubicBezTo>
                  <a:lnTo>
                    <a:pt x="6254" y="20617"/>
                  </a:lnTo>
                  <a:lnTo>
                    <a:pt x="7081" y="19941"/>
                  </a:lnTo>
                  <a:cubicBezTo>
                    <a:pt x="7385" y="19691"/>
                    <a:pt x="7846" y="19851"/>
                    <a:pt x="7924" y="20237"/>
                  </a:cubicBezTo>
                  <a:lnTo>
                    <a:pt x="8136" y="21287"/>
                  </a:lnTo>
                  <a:lnTo>
                    <a:pt x="8823" y="20466"/>
                  </a:lnTo>
                  <a:cubicBezTo>
                    <a:pt x="9076" y="20164"/>
                    <a:pt x="9558" y="20241"/>
                    <a:pt x="9705" y="20606"/>
                  </a:cubicBezTo>
                  <a:lnTo>
                    <a:pt x="10108" y="21600"/>
                  </a:lnTo>
                  <a:lnTo>
                    <a:pt x="10627" y="20667"/>
                  </a:lnTo>
                  <a:cubicBezTo>
                    <a:pt x="10820" y="20324"/>
                    <a:pt x="11309" y="20313"/>
                    <a:pt x="11520" y="20645"/>
                  </a:cubicBezTo>
                  <a:lnTo>
                    <a:pt x="12096" y="21544"/>
                  </a:lnTo>
                  <a:lnTo>
                    <a:pt x="12442" y="20533"/>
                  </a:lnTo>
                  <a:cubicBezTo>
                    <a:pt x="12568" y="20160"/>
                    <a:pt x="13044" y="20056"/>
                    <a:pt x="13313" y="20344"/>
                  </a:cubicBezTo>
                  <a:lnTo>
                    <a:pt x="14044" y="21125"/>
                  </a:lnTo>
                  <a:lnTo>
                    <a:pt x="14201" y="20064"/>
                  </a:lnTo>
                  <a:cubicBezTo>
                    <a:pt x="14257" y="19674"/>
                    <a:pt x="14705" y="19485"/>
                    <a:pt x="15022" y="19718"/>
                  </a:cubicBezTo>
                  <a:lnTo>
                    <a:pt x="15887" y="20349"/>
                  </a:lnTo>
                  <a:lnTo>
                    <a:pt x="15843" y="19283"/>
                  </a:lnTo>
                  <a:cubicBezTo>
                    <a:pt x="15826" y="18889"/>
                    <a:pt x="16231" y="18615"/>
                    <a:pt x="16585" y="18786"/>
                  </a:cubicBezTo>
                  <a:lnTo>
                    <a:pt x="17551" y="19249"/>
                  </a:lnTo>
                  <a:lnTo>
                    <a:pt x="17311" y="18210"/>
                  </a:lnTo>
                  <a:cubicBezTo>
                    <a:pt x="17223" y="17827"/>
                    <a:pt x="17574" y="17482"/>
                    <a:pt x="17953" y="17585"/>
                  </a:cubicBezTo>
                  <a:lnTo>
                    <a:pt x="18987" y="17864"/>
                  </a:lnTo>
                  <a:lnTo>
                    <a:pt x="18557" y="16881"/>
                  </a:lnTo>
                  <a:cubicBezTo>
                    <a:pt x="18399" y="16520"/>
                    <a:pt x="18684" y="16125"/>
                    <a:pt x="19076" y="16155"/>
                  </a:cubicBezTo>
                  <a:lnTo>
                    <a:pt x="20143" y="16239"/>
                  </a:lnTo>
                  <a:lnTo>
                    <a:pt x="19539" y="15351"/>
                  </a:lnTo>
                  <a:cubicBezTo>
                    <a:pt x="19319" y="15025"/>
                    <a:pt x="19528" y="14583"/>
                    <a:pt x="19919" y="14541"/>
                  </a:cubicBezTo>
                  <a:lnTo>
                    <a:pt x="20980" y="14424"/>
                  </a:lnTo>
                  <a:lnTo>
                    <a:pt x="20226" y="13665"/>
                  </a:lnTo>
                  <a:cubicBezTo>
                    <a:pt x="19949" y="13385"/>
                    <a:pt x="20073" y="12912"/>
                    <a:pt x="20450" y="12799"/>
                  </a:cubicBezTo>
                  <a:lnTo>
                    <a:pt x="21472" y="12492"/>
                  </a:lnTo>
                  <a:lnTo>
                    <a:pt x="20595" y="11883"/>
                  </a:lnTo>
                  <a:cubicBezTo>
                    <a:pt x="20271" y="11659"/>
                    <a:pt x="20301" y="11170"/>
                    <a:pt x="20651" y="10990"/>
                  </a:cubicBezTo>
                  <a:lnTo>
                    <a:pt x="21600" y="10498"/>
                  </a:lnTo>
                  <a:lnTo>
                    <a:pt x="20623" y="10063"/>
                  </a:lnTo>
                  <a:cubicBezTo>
                    <a:pt x="20264" y="9902"/>
                    <a:pt x="20206" y="9417"/>
                    <a:pt x="20517" y="9175"/>
                  </a:cubicBezTo>
                  <a:lnTo>
                    <a:pt x="21360" y="8516"/>
                  </a:lnTo>
                  <a:lnTo>
                    <a:pt x="20321" y="8265"/>
                  </a:lnTo>
                  <a:cubicBezTo>
                    <a:pt x="19939" y="8173"/>
                    <a:pt x="19792" y="7705"/>
                    <a:pt x="20053" y="7410"/>
                  </a:cubicBezTo>
                  <a:lnTo>
                    <a:pt x="20762" y="6612"/>
                  </a:lnTo>
                  <a:lnTo>
                    <a:pt x="19696" y="6556"/>
                  </a:lnTo>
                  <a:cubicBezTo>
                    <a:pt x="19303" y="6536"/>
                    <a:pt x="19075" y="6106"/>
                    <a:pt x="19277" y="5769"/>
                  </a:cubicBezTo>
                  <a:lnTo>
                    <a:pt x="19824" y="4847"/>
                  </a:lnTo>
                  <a:lnTo>
                    <a:pt x="18763" y="4992"/>
                  </a:lnTo>
                  <a:cubicBezTo>
                    <a:pt x="18373" y="5045"/>
                    <a:pt x="18068" y="4664"/>
                    <a:pt x="18205" y="4294"/>
                  </a:cubicBezTo>
                  <a:lnTo>
                    <a:pt x="18579" y="3289"/>
                  </a:lnTo>
                  <a:lnTo>
                    <a:pt x="17563" y="3624"/>
                  </a:lnTo>
                  <a:cubicBezTo>
                    <a:pt x="17189" y="3748"/>
                    <a:pt x="16820" y="3426"/>
                    <a:pt x="16887" y="3038"/>
                  </a:cubicBezTo>
                  <a:lnTo>
                    <a:pt x="17066" y="1982"/>
                  </a:lnTo>
                  <a:lnTo>
                    <a:pt x="16133" y="2502"/>
                  </a:lnTo>
                  <a:cubicBezTo>
                    <a:pt x="15789" y="2692"/>
                    <a:pt x="15362" y="2449"/>
                    <a:pt x="15357" y="2055"/>
                  </a:cubicBezTo>
                  <a:lnTo>
                    <a:pt x="15346" y="983"/>
                  </a:lnTo>
                  <a:lnTo>
                    <a:pt x="14519" y="1664"/>
                  </a:lnTo>
                  <a:cubicBezTo>
                    <a:pt x="14216" y="1914"/>
                    <a:pt x="13754" y="1749"/>
                    <a:pt x="13676" y="1363"/>
                  </a:cubicBezTo>
                  <a:lnTo>
                    <a:pt x="13464" y="313"/>
                  </a:lnTo>
                  <a:lnTo>
                    <a:pt x="12777" y="1134"/>
                  </a:lnTo>
                  <a:cubicBezTo>
                    <a:pt x="12524" y="1436"/>
                    <a:pt x="12042" y="1359"/>
                    <a:pt x="11895" y="994"/>
                  </a:cubicBezTo>
                  <a:lnTo>
                    <a:pt x="11498" y="0"/>
                  </a:lnTo>
                  <a:close/>
                  <a:moveTo>
                    <a:pt x="10649" y="2569"/>
                  </a:moveTo>
                  <a:cubicBezTo>
                    <a:pt x="11416" y="2554"/>
                    <a:pt x="12168" y="2650"/>
                    <a:pt x="12894" y="2842"/>
                  </a:cubicBezTo>
                  <a:cubicBezTo>
                    <a:pt x="13319" y="2955"/>
                    <a:pt x="13533" y="3435"/>
                    <a:pt x="13330" y="3825"/>
                  </a:cubicBezTo>
                  <a:lnTo>
                    <a:pt x="12704" y="5020"/>
                  </a:lnTo>
                  <a:cubicBezTo>
                    <a:pt x="12563" y="5292"/>
                    <a:pt x="12260" y="5442"/>
                    <a:pt x="11962" y="5378"/>
                  </a:cubicBezTo>
                  <a:cubicBezTo>
                    <a:pt x="11054" y="5181"/>
                    <a:pt x="10085" y="5212"/>
                    <a:pt x="9136" y="5512"/>
                  </a:cubicBezTo>
                  <a:cubicBezTo>
                    <a:pt x="6689" y="6284"/>
                    <a:pt x="5155" y="8595"/>
                    <a:pt x="5266" y="11046"/>
                  </a:cubicBezTo>
                  <a:cubicBezTo>
                    <a:pt x="5280" y="11353"/>
                    <a:pt x="5085" y="11634"/>
                    <a:pt x="4791" y="11727"/>
                  </a:cubicBezTo>
                  <a:lnTo>
                    <a:pt x="3507" y="12129"/>
                  </a:lnTo>
                  <a:cubicBezTo>
                    <a:pt x="3089" y="12261"/>
                    <a:pt x="2659" y="11974"/>
                    <a:pt x="2619" y="11537"/>
                  </a:cubicBezTo>
                  <a:cubicBezTo>
                    <a:pt x="2278" y="7767"/>
                    <a:pt x="4580" y="4138"/>
                    <a:pt x="8332" y="2954"/>
                  </a:cubicBezTo>
                  <a:cubicBezTo>
                    <a:pt x="9101" y="2711"/>
                    <a:pt x="9882" y="2583"/>
                    <a:pt x="10649" y="2569"/>
                  </a:cubicBezTo>
                  <a:close/>
                  <a:moveTo>
                    <a:pt x="15731" y="4529"/>
                  </a:moveTo>
                  <a:cubicBezTo>
                    <a:pt x="15930" y="4492"/>
                    <a:pt x="16140" y="4541"/>
                    <a:pt x="16306" y="4691"/>
                  </a:cubicBezTo>
                  <a:cubicBezTo>
                    <a:pt x="17358" y="5640"/>
                    <a:pt x="18179" y="6876"/>
                    <a:pt x="18635" y="8326"/>
                  </a:cubicBezTo>
                  <a:cubicBezTo>
                    <a:pt x="19119" y="9867"/>
                    <a:pt x="19131" y="11446"/>
                    <a:pt x="18746" y="12900"/>
                  </a:cubicBezTo>
                  <a:cubicBezTo>
                    <a:pt x="18634" y="13325"/>
                    <a:pt x="18153" y="13539"/>
                    <a:pt x="17764" y="13335"/>
                  </a:cubicBezTo>
                  <a:lnTo>
                    <a:pt x="16569" y="12710"/>
                  </a:lnTo>
                  <a:cubicBezTo>
                    <a:pt x="16298" y="12569"/>
                    <a:pt x="16152" y="12266"/>
                    <a:pt x="16217" y="11967"/>
                  </a:cubicBezTo>
                  <a:cubicBezTo>
                    <a:pt x="16413" y="11058"/>
                    <a:pt x="16382" y="10087"/>
                    <a:pt x="16083" y="9136"/>
                  </a:cubicBezTo>
                  <a:cubicBezTo>
                    <a:pt x="15809" y="8267"/>
                    <a:pt x="15341" y="7514"/>
                    <a:pt x="14743" y="6908"/>
                  </a:cubicBezTo>
                  <a:cubicBezTo>
                    <a:pt x="14531" y="6693"/>
                    <a:pt x="14475" y="6366"/>
                    <a:pt x="14614" y="6098"/>
                  </a:cubicBezTo>
                  <a:lnTo>
                    <a:pt x="15245" y="4892"/>
                  </a:lnTo>
                  <a:cubicBezTo>
                    <a:pt x="15348" y="4694"/>
                    <a:pt x="15532" y="4566"/>
                    <a:pt x="15731" y="4529"/>
                  </a:cubicBezTo>
                  <a:close/>
                  <a:moveTo>
                    <a:pt x="11224" y="6349"/>
                  </a:moveTo>
                  <a:cubicBezTo>
                    <a:pt x="12956" y="6515"/>
                    <a:pt x="14500" y="7694"/>
                    <a:pt x="15055" y="9460"/>
                  </a:cubicBezTo>
                  <a:cubicBezTo>
                    <a:pt x="15796" y="11815"/>
                    <a:pt x="14491" y="14325"/>
                    <a:pt x="12140" y="15066"/>
                  </a:cubicBezTo>
                  <a:cubicBezTo>
                    <a:pt x="9789" y="15808"/>
                    <a:pt x="7285" y="14501"/>
                    <a:pt x="6545" y="12146"/>
                  </a:cubicBezTo>
                  <a:cubicBezTo>
                    <a:pt x="5804" y="9791"/>
                    <a:pt x="7109" y="7281"/>
                    <a:pt x="9460" y="6539"/>
                  </a:cubicBezTo>
                  <a:cubicBezTo>
                    <a:pt x="10047" y="6354"/>
                    <a:pt x="10647" y="6294"/>
                    <a:pt x="11224" y="6349"/>
                  </a:cubicBezTo>
                  <a:close/>
                  <a:moveTo>
                    <a:pt x="11085" y="8187"/>
                  </a:moveTo>
                  <a:lnTo>
                    <a:pt x="10951" y="8421"/>
                  </a:lnTo>
                  <a:cubicBezTo>
                    <a:pt x="10902" y="8508"/>
                    <a:pt x="10781" y="8510"/>
                    <a:pt x="10727" y="8427"/>
                  </a:cubicBezTo>
                  <a:lnTo>
                    <a:pt x="10582" y="8198"/>
                  </a:lnTo>
                  <a:lnTo>
                    <a:pt x="10493" y="8455"/>
                  </a:lnTo>
                  <a:cubicBezTo>
                    <a:pt x="10461" y="8549"/>
                    <a:pt x="10343" y="8577"/>
                    <a:pt x="10275" y="8505"/>
                  </a:cubicBezTo>
                  <a:lnTo>
                    <a:pt x="10091" y="8304"/>
                  </a:lnTo>
                  <a:lnTo>
                    <a:pt x="10052" y="8572"/>
                  </a:lnTo>
                  <a:cubicBezTo>
                    <a:pt x="10038" y="8670"/>
                    <a:pt x="9925" y="8720"/>
                    <a:pt x="9845" y="8661"/>
                  </a:cubicBezTo>
                  <a:lnTo>
                    <a:pt x="9627" y="8499"/>
                  </a:lnTo>
                  <a:lnTo>
                    <a:pt x="9638" y="8773"/>
                  </a:lnTo>
                  <a:cubicBezTo>
                    <a:pt x="9643" y="8872"/>
                    <a:pt x="9538" y="8939"/>
                    <a:pt x="9449" y="8896"/>
                  </a:cubicBezTo>
                  <a:lnTo>
                    <a:pt x="9208" y="8778"/>
                  </a:lnTo>
                  <a:lnTo>
                    <a:pt x="9270" y="9041"/>
                  </a:lnTo>
                  <a:cubicBezTo>
                    <a:pt x="9292" y="9138"/>
                    <a:pt x="9204" y="9223"/>
                    <a:pt x="9108" y="9197"/>
                  </a:cubicBezTo>
                  <a:lnTo>
                    <a:pt x="8846" y="9125"/>
                  </a:lnTo>
                  <a:lnTo>
                    <a:pt x="8952" y="9376"/>
                  </a:lnTo>
                  <a:cubicBezTo>
                    <a:pt x="8991" y="9467"/>
                    <a:pt x="8922" y="9568"/>
                    <a:pt x="8823" y="9560"/>
                  </a:cubicBezTo>
                  <a:lnTo>
                    <a:pt x="8555" y="9538"/>
                  </a:lnTo>
                  <a:lnTo>
                    <a:pt x="8706" y="9761"/>
                  </a:lnTo>
                  <a:cubicBezTo>
                    <a:pt x="8762" y="9844"/>
                    <a:pt x="8709" y="9957"/>
                    <a:pt x="8611" y="9968"/>
                  </a:cubicBezTo>
                  <a:lnTo>
                    <a:pt x="8343" y="9996"/>
                  </a:lnTo>
                  <a:lnTo>
                    <a:pt x="8533" y="10186"/>
                  </a:lnTo>
                  <a:cubicBezTo>
                    <a:pt x="8603" y="10256"/>
                    <a:pt x="8572" y="10375"/>
                    <a:pt x="8477" y="10404"/>
                  </a:cubicBezTo>
                  <a:lnTo>
                    <a:pt x="8220" y="10482"/>
                  </a:lnTo>
                  <a:lnTo>
                    <a:pt x="8438" y="10638"/>
                  </a:lnTo>
                  <a:cubicBezTo>
                    <a:pt x="8519" y="10694"/>
                    <a:pt x="8515" y="10816"/>
                    <a:pt x="8427" y="10861"/>
                  </a:cubicBezTo>
                  <a:lnTo>
                    <a:pt x="8187" y="10984"/>
                  </a:lnTo>
                  <a:lnTo>
                    <a:pt x="8432" y="11096"/>
                  </a:lnTo>
                  <a:cubicBezTo>
                    <a:pt x="8523" y="11136"/>
                    <a:pt x="8538" y="11258"/>
                    <a:pt x="8460" y="11319"/>
                  </a:cubicBezTo>
                  <a:lnTo>
                    <a:pt x="8248" y="11481"/>
                  </a:lnTo>
                  <a:lnTo>
                    <a:pt x="8510" y="11548"/>
                  </a:lnTo>
                  <a:cubicBezTo>
                    <a:pt x="8607" y="11571"/>
                    <a:pt x="8643" y="11686"/>
                    <a:pt x="8577" y="11760"/>
                  </a:cubicBezTo>
                  <a:lnTo>
                    <a:pt x="8399" y="11962"/>
                  </a:lnTo>
                  <a:lnTo>
                    <a:pt x="8667" y="11978"/>
                  </a:lnTo>
                  <a:cubicBezTo>
                    <a:pt x="8766" y="11983"/>
                    <a:pt x="8824" y="12094"/>
                    <a:pt x="8773" y="12179"/>
                  </a:cubicBezTo>
                  <a:lnTo>
                    <a:pt x="8633" y="12408"/>
                  </a:lnTo>
                  <a:lnTo>
                    <a:pt x="8901" y="12375"/>
                  </a:lnTo>
                  <a:cubicBezTo>
                    <a:pt x="9000" y="12361"/>
                    <a:pt x="9075" y="12455"/>
                    <a:pt x="9041" y="12548"/>
                  </a:cubicBezTo>
                  <a:lnTo>
                    <a:pt x="8946" y="12799"/>
                  </a:lnTo>
                  <a:lnTo>
                    <a:pt x="9203" y="12715"/>
                  </a:lnTo>
                  <a:cubicBezTo>
                    <a:pt x="9297" y="12684"/>
                    <a:pt x="9393" y="12768"/>
                    <a:pt x="9376" y="12866"/>
                  </a:cubicBezTo>
                  <a:lnTo>
                    <a:pt x="9326" y="13129"/>
                  </a:lnTo>
                  <a:lnTo>
                    <a:pt x="9566" y="13000"/>
                  </a:lnTo>
                  <a:cubicBezTo>
                    <a:pt x="9653" y="12952"/>
                    <a:pt x="9760" y="13013"/>
                    <a:pt x="9761" y="13112"/>
                  </a:cubicBezTo>
                  <a:lnTo>
                    <a:pt x="9761" y="13380"/>
                  </a:lnTo>
                  <a:lnTo>
                    <a:pt x="9974" y="13212"/>
                  </a:lnTo>
                  <a:cubicBezTo>
                    <a:pt x="10050" y="13149"/>
                    <a:pt x="10166" y="13188"/>
                    <a:pt x="10186" y="13285"/>
                  </a:cubicBezTo>
                  <a:lnTo>
                    <a:pt x="10236" y="13553"/>
                  </a:lnTo>
                  <a:lnTo>
                    <a:pt x="10409" y="13346"/>
                  </a:lnTo>
                  <a:cubicBezTo>
                    <a:pt x="10473" y="13270"/>
                    <a:pt x="10595" y="13288"/>
                    <a:pt x="10632" y="13380"/>
                  </a:cubicBezTo>
                  <a:lnTo>
                    <a:pt x="10733" y="13631"/>
                  </a:lnTo>
                  <a:lnTo>
                    <a:pt x="10867" y="13397"/>
                  </a:lnTo>
                  <a:cubicBezTo>
                    <a:pt x="10916" y="13310"/>
                    <a:pt x="11037" y="13308"/>
                    <a:pt x="11090" y="13391"/>
                  </a:cubicBezTo>
                  <a:lnTo>
                    <a:pt x="11236" y="13614"/>
                  </a:lnTo>
                  <a:lnTo>
                    <a:pt x="11319" y="13363"/>
                  </a:lnTo>
                  <a:cubicBezTo>
                    <a:pt x="11351" y="13269"/>
                    <a:pt x="11475" y="13240"/>
                    <a:pt x="11543" y="13313"/>
                  </a:cubicBezTo>
                  <a:lnTo>
                    <a:pt x="11727" y="13508"/>
                  </a:lnTo>
                  <a:lnTo>
                    <a:pt x="11766" y="13240"/>
                  </a:lnTo>
                  <a:cubicBezTo>
                    <a:pt x="11780" y="13142"/>
                    <a:pt x="11893" y="13098"/>
                    <a:pt x="11973" y="13157"/>
                  </a:cubicBezTo>
                  <a:lnTo>
                    <a:pt x="12190" y="13313"/>
                  </a:lnTo>
                  <a:lnTo>
                    <a:pt x="12179" y="13045"/>
                  </a:lnTo>
                  <a:cubicBezTo>
                    <a:pt x="12175" y="12946"/>
                    <a:pt x="12274" y="12879"/>
                    <a:pt x="12364" y="12922"/>
                  </a:cubicBezTo>
                  <a:lnTo>
                    <a:pt x="12609" y="13039"/>
                  </a:lnTo>
                  <a:lnTo>
                    <a:pt x="12548" y="12777"/>
                  </a:lnTo>
                  <a:cubicBezTo>
                    <a:pt x="12526" y="12680"/>
                    <a:pt x="12614" y="12595"/>
                    <a:pt x="12710" y="12620"/>
                  </a:cubicBezTo>
                  <a:lnTo>
                    <a:pt x="12972" y="12687"/>
                  </a:lnTo>
                  <a:lnTo>
                    <a:pt x="12861" y="12442"/>
                  </a:lnTo>
                  <a:cubicBezTo>
                    <a:pt x="12821" y="12351"/>
                    <a:pt x="12896" y="12250"/>
                    <a:pt x="12995" y="12257"/>
                  </a:cubicBezTo>
                  <a:lnTo>
                    <a:pt x="13263" y="12280"/>
                  </a:lnTo>
                  <a:lnTo>
                    <a:pt x="13112" y="12056"/>
                  </a:lnTo>
                  <a:cubicBezTo>
                    <a:pt x="13056" y="11974"/>
                    <a:pt x="13108" y="11860"/>
                    <a:pt x="13207" y="11850"/>
                  </a:cubicBezTo>
                  <a:lnTo>
                    <a:pt x="13475" y="11822"/>
                  </a:lnTo>
                  <a:lnTo>
                    <a:pt x="13285" y="11632"/>
                  </a:lnTo>
                  <a:cubicBezTo>
                    <a:pt x="13215" y="11562"/>
                    <a:pt x="13246" y="11443"/>
                    <a:pt x="13341" y="11414"/>
                  </a:cubicBezTo>
                  <a:lnTo>
                    <a:pt x="13598" y="11336"/>
                  </a:lnTo>
                  <a:lnTo>
                    <a:pt x="13374" y="11180"/>
                  </a:lnTo>
                  <a:cubicBezTo>
                    <a:pt x="13293" y="11123"/>
                    <a:pt x="13303" y="11002"/>
                    <a:pt x="13391" y="10956"/>
                  </a:cubicBezTo>
                  <a:lnTo>
                    <a:pt x="13631" y="10834"/>
                  </a:lnTo>
                  <a:lnTo>
                    <a:pt x="13386" y="10722"/>
                  </a:lnTo>
                  <a:cubicBezTo>
                    <a:pt x="13295" y="10681"/>
                    <a:pt x="13279" y="10559"/>
                    <a:pt x="13358" y="10498"/>
                  </a:cubicBezTo>
                  <a:lnTo>
                    <a:pt x="13570" y="10331"/>
                  </a:lnTo>
                  <a:lnTo>
                    <a:pt x="13307" y="10269"/>
                  </a:lnTo>
                  <a:cubicBezTo>
                    <a:pt x="13211" y="10246"/>
                    <a:pt x="13175" y="10126"/>
                    <a:pt x="13240" y="10052"/>
                  </a:cubicBezTo>
                  <a:lnTo>
                    <a:pt x="13419" y="9851"/>
                  </a:lnTo>
                  <a:lnTo>
                    <a:pt x="13151" y="9840"/>
                  </a:lnTo>
                  <a:cubicBezTo>
                    <a:pt x="13052" y="9835"/>
                    <a:pt x="12994" y="9724"/>
                    <a:pt x="13045" y="9638"/>
                  </a:cubicBezTo>
                  <a:lnTo>
                    <a:pt x="13184" y="9410"/>
                  </a:lnTo>
                  <a:lnTo>
                    <a:pt x="12916" y="9443"/>
                  </a:lnTo>
                  <a:cubicBezTo>
                    <a:pt x="12818" y="9456"/>
                    <a:pt x="12742" y="9363"/>
                    <a:pt x="12777" y="9270"/>
                  </a:cubicBezTo>
                  <a:lnTo>
                    <a:pt x="12866" y="9013"/>
                  </a:lnTo>
                  <a:lnTo>
                    <a:pt x="12615" y="9097"/>
                  </a:lnTo>
                  <a:cubicBezTo>
                    <a:pt x="12521" y="9128"/>
                    <a:pt x="12425" y="9049"/>
                    <a:pt x="12442" y="8952"/>
                  </a:cubicBezTo>
                  <a:lnTo>
                    <a:pt x="12486" y="8684"/>
                  </a:lnTo>
                  <a:lnTo>
                    <a:pt x="12252" y="8818"/>
                  </a:lnTo>
                  <a:cubicBezTo>
                    <a:pt x="12165" y="8865"/>
                    <a:pt x="12058" y="8805"/>
                    <a:pt x="12056" y="8706"/>
                  </a:cubicBezTo>
                  <a:lnTo>
                    <a:pt x="12051" y="8432"/>
                  </a:lnTo>
                  <a:lnTo>
                    <a:pt x="11844" y="8605"/>
                  </a:lnTo>
                  <a:cubicBezTo>
                    <a:pt x="11768" y="8668"/>
                    <a:pt x="11652" y="8625"/>
                    <a:pt x="11632" y="8527"/>
                  </a:cubicBezTo>
                  <a:lnTo>
                    <a:pt x="11582" y="8265"/>
                  </a:lnTo>
                  <a:lnTo>
                    <a:pt x="11409" y="8471"/>
                  </a:lnTo>
                  <a:cubicBezTo>
                    <a:pt x="11345" y="8547"/>
                    <a:pt x="11222" y="8530"/>
                    <a:pt x="11185" y="8438"/>
                  </a:cubicBezTo>
                  <a:lnTo>
                    <a:pt x="11085" y="8187"/>
                  </a:lnTo>
                  <a:close/>
                  <a:moveTo>
                    <a:pt x="5545" y="13788"/>
                  </a:moveTo>
                  <a:cubicBezTo>
                    <a:pt x="5825" y="13699"/>
                    <a:pt x="6128" y="13795"/>
                    <a:pt x="6299" y="14033"/>
                  </a:cubicBezTo>
                  <a:cubicBezTo>
                    <a:pt x="7656" y="15928"/>
                    <a:pt x="10123" y="16833"/>
                    <a:pt x="12464" y="16094"/>
                  </a:cubicBezTo>
                  <a:cubicBezTo>
                    <a:pt x="13332" y="15820"/>
                    <a:pt x="14087" y="15348"/>
                    <a:pt x="14692" y="14748"/>
                  </a:cubicBezTo>
                  <a:cubicBezTo>
                    <a:pt x="14906" y="14536"/>
                    <a:pt x="15229" y="14480"/>
                    <a:pt x="15496" y="14620"/>
                  </a:cubicBezTo>
                  <a:lnTo>
                    <a:pt x="16703" y="15251"/>
                  </a:lnTo>
                  <a:cubicBezTo>
                    <a:pt x="17098" y="15457"/>
                    <a:pt x="17197" y="15985"/>
                    <a:pt x="16898" y="16317"/>
                  </a:cubicBezTo>
                  <a:cubicBezTo>
                    <a:pt x="15950" y="17371"/>
                    <a:pt x="14716" y="18195"/>
                    <a:pt x="13268" y="18651"/>
                  </a:cubicBezTo>
                  <a:cubicBezTo>
                    <a:pt x="9644" y="19795"/>
                    <a:pt x="5818" y="18293"/>
                    <a:pt x="3870" y="15228"/>
                  </a:cubicBezTo>
                  <a:cubicBezTo>
                    <a:pt x="3627" y="14846"/>
                    <a:pt x="3812" y="14337"/>
                    <a:pt x="4244" y="14201"/>
                  </a:cubicBezTo>
                  <a:lnTo>
                    <a:pt x="5545" y="13788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08" name="Shape 16408"/>
            <p:cNvSpPr/>
            <p:nvPr/>
          </p:nvSpPr>
          <p:spPr>
            <a:xfrm>
              <a:off x="2320007" y="0"/>
              <a:ext cx="2183192" cy="2183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07" y="0"/>
                  </a:moveTo>
                  <a:lnTo>
                    <a:pt x="9950" y="38"/>
                  </a:lnTo>
                  <a:lnTo>
                    <a:pt x="9495" y="74"/>
                  </a:lnTo>
                  <a:lnTo>
                    <a:pt x="9327" y="1147"/>
                  </a:lnTo>
                  <a:cubicBezTo>
                    <a:pt x="8845" y="1222"/>
                    <a:pt x="8362" y="1335"/>
                    <a:pt x="7883" y="1486"/>
                  </a:cubicBezTo>
                  <a:cubicBezTo>
                    <a:pt x="7876" y="1488"/>
                    <a:pt x="7870" y="1489"/>
                    <a:pt x="7864" y="1491"/>
                  </a:cubicBezTo>
                  <a:lnTo>
                    <a:pt x="7236" y="602"/>
                  </a:lnTo>
                  <a:lnTo>
                    <a:pt x="6810" y="772"/>
                  </a:lnTo>
                  <a:lnTo>
                    <a:pt x="6385" y="941"/>
                  </a:lnTo>
                  <a:lnTo>
                    <a:pt x="6543" y="2016"/>
                  </a:lnTo>
                  <a:cubicBezTo>
                    <a:pt x="6089" y="2236"/>
                    <a:pt x="5658" y="2487"/>
                    <a:pt x="5252" y="2767"/>
                  </a:cubicBezTo>
                  <a:lnTo>
                    <a:pt x="4896" y="2506"/>
                  </a:lnTo>
                  <a:lnTo>
                    <a:pt x="4383" y="2110"/>
                  </a:lnTo>
                  <a:lnTo>
                    <a:pt x="4027" y="2398"/>
                  </a:lnTo>
                  <a:lnTo>
                    <a:pt x="3671" y="2684"/>
                  </a:lnTo>
                  <a:lnTo>
                    <a:pt x="4138" y="3664"/>
                  </a:lnTo>
                  <a:cubicBezTo>
                    <a:pt x="3770" y="4008"/>
                    <a:pt x="3432" y="4379"/>
                    <a:pt x="3123" y="4771"/>
                  </a:cubicBezTo>
                  <a:lnTo>
                    <a:pt x="2102" y="4392"/>
                  </a:lnTo>
                  <a:lnTo>
                    <a:pt x="1847" y="4770"/>
                  </a:lnTo>
                  <a:lnTo>
                    <a:pt x="1592" y="5148"/>
                  </a:lnTo>
                  <a:lnTo>
                    <a:pt x="2329" y="5949"/>
                  </a:lnTo>
                  <a:cubicBezTo>
                    <a:pt x="2080" y="6383"/>
                    <a:pt x="1866" y="6835"/>
                    <a:pt x="1686" y="7303"/>
                  </a:cubicBezTo>
                  <a:lnTo>
                    <a:pt x="597" y="7239"/>
                  </a:lnTo>
                  <a:lnTo>
                    <a:pt x="466" y="7677"/>
                  </a:lnTo>
                  <a:lnTo>
                    <a:pt x="332" y="8114"/>
                  </a:lnTo>
                  <a:lnTo>
                    <a:pt x="1273" y="8662"/>
                  </a:lnTo>
                  <a:cubicBezTo>
                    <a:pt x="1164" y="9148"/>
                    <a:pt x="1090" y="9644"/>
                    <a:pt x="1056" y="10147"/>
                  </a:cubicBezTo>
                  <a:lnTo>
                    <a:pt x="0" y="10406"/>
                  </a:lnTo>
                  <a:lnTo>
                    <a:pt x="3" y="10862"/>
                  </a:lnTo>
                  <a:lnTo>
                    <a:pt x="5" y="11318"/>
                  </a:lnTo>
                  <a:lnTo>
                    <a:pt x="1065" y="11564"/>
                  </a:lnTo>
                  <a:cubicBezTo>
                    <a:pt x="1104" y="12057"/>
                    <a:pt x="1183" y="12553"/>
                    <a:pt x="1301" y="13046"/>
                  </a:cubicBezTo>
                  <a:lnTo>
                    <a:pt x="365" y="13606"/>
                  </a:lnTo>
                  <a:lnTo>
                    <a:pt x="503" y="14041"/>
                  </a:lnTo>
                  <a:lnTo>
                    <a:pt x="640" y="14477"/>
                  </a:lnTo>
                  <a:lnTo>
                    <a:pt x="1727" y="14400"/>
                  </a:lnTo>
                  <a:cubicBezTo>
                    <a:pt x="1914" y="14872"/>
                    <a:pt x="2135" y="15322"/>
                    <a:pt x="2386" y="15749"/>
                  </a:cubicBezTo>
                  <a:lnTo>
                    <a:pt x="1660" y="16556"/>
                  </a:lnTo>
                  <a:lnTo>
                    <a:pt x="1920" y="16933"/>
                  </a:lnTo>
                  <a:lnTo>
                    <a:pt x="2180" y="17308"/>
                  </a:lnTo>
                  <a:lnTo>
                    <a:pt x="3194" y="16916"/>
                  </a:lnTo>
                  <a:cubicBezTo>
                    <a:pt x="3510" y="17308"/>
                    <a:pt x="3855" y="17674"/>
                    <a:pt x="4224" y="18009"/>
                  </a:cubicBezTo>
                  <a:lnTo>
                    <a:pt x="3769" y="18995"/>
                  </a:lnTo>
                  <a:lnTo>
                    <a:pt x="4128" y="19278"/>
                  </a:lnTo>
                  <a:lnTo>
                    <a:pt x="4487" y="19560"/>
                  </a:lnTo>
                  <a:lnTo>
                    <a:pt x="5343" y="18886"/>
                  </a:lnTo>
                  <a:cubicBezTo>
                    <a:pt x="5759" y="19166"/>
                    <a:pt x="6196" y="19415"/>
                    <a:pt x="6649" y="19628"/>
                  </a:cubicBezTo>
                  <a:lnTo>
                    <a:pt x="6503" y="20707"/>
                  </a:lnTo>
                  <a:lnTo>
                    <a:pt x="6931" y="20871"/>
                  </a:lnTo>
                  <a:lnTo>
                    <a:pt x="7357" y="21035"/>
                  </a:lnTo>
                  <a:lnTo>
                    <a:pt x="7975" y="20138"/>
                  </a:lnTo>
                  <a:cubicBezTo>
                    <a:pt x="8453" y="20284"/>
                    <a:pt x="8945" y="20394"/>
                    <a:pt x="9444" y="20465"/>
                  </a:cubicBezTo>
                  <a:lnTo>
                    <a:pt x="9623" y="21537"/>
                  </a:lnTo>
                  <a:lnTo>
                    <a:pt x="10080" y="21567"/>
                  </a:lnTo>
                  <a:lnTo>
                    <a:pt x="10536" y="21600"/>
                  </a:lnTo>
                  <a:lnTo>
                    <a:pt x="10731" y="20982"/>
                  </a:lnTo>
                  <a:lnTo>
                    <a:pt x="10871" y="20565"/>
                  </a:lnTo>
                  <a:cubicBezTo>
                    <a:pt x="11365" y="20562"/>
                    <a:pt x="11862" y="20521"/>
                    <a:pt x="12360" y="20441"/>
                  </a:cubicBezTo>
                  <a:lnTo>
                    <a:pt x="12849" y="21412"/>
                  </a:lnTo>
                  <a:lnTo>
                    <a:pt x="13294" y="21309"/>
                  </a:lnTo>
                  <a:lnTo>
                    <a:pt x="13739" y="21205"/>
                  </a:lnTo>
                  <a:lnTo>
                    <a:pt x="13745" y="20116"/>
                  </a:lnTo>
                  <a:cubicBezTo>
                    <a:pt x="13751" y="20114"/>
                    <a:pt x="13759" y="20113"/>
                    <a:pt x="13765" y="20111"/>
                  </a:cubicBezTo>
                  <a:cubicBezTo>
                    <a:pt x="14245" y="19960"/>
                    <a:pt x="14703" y="19776"/>
                    <a:pt x="15141" y="19562"/>
                  </a:cubicBezTo>
                  <a:lnTo>
                    <a:pt x="15896" y="20346"/>
                  </a:lnTo>
                  <a:lnTo>
                    <a:pt x="16291" y="20114"/>
                  </a:lnTo>
                  <a:lnTo>
                    <a:pt x="16685" y="19883"/>
                  </a:lnTo>
                  <a:lnTo>
                    <a:pt x="16370" y="18846"/>
                  </a:lnTo>
                  <a:cubicBezTo>
                    <a:pt x="16787" y="18561"/>
                    <a:pt x="17178" y="18245"/>
                    <a:pt x="17540" y="17903"/>
                  </a:cubicBezTo>
                  <a:lnTo>
                    <a:pt x="18490" y="18430"/>
                  </a:lnTo>
                  <a:lnTo>
                    <a:pt x="18800" y="18093"/>
                  </a:lnTo>
                  <a:lnTo>
                    <a:pt x="19110" y="17756"/>
                  </a:lnTo>
                  <a:lnTo>
                    <a:pt x="18501" y="16856"/>
                  </a:lnTo>
                  <a:cubicBezTo>
                    <a:pt x="18812" y="16463"/>
                    <a:pt x="19091" y="16046"/>
                    <a:pt x="19337" y="15612"/>
                  </a:cubicBezTo>
                  <a:lnTo>
                    <a:pt x="20405" y="15836"/>
                  </a:lnTo>
                  <a:lnTo>
                    <a:pt x="20601" y="15423"/>
                  </a:lnTo>
                  <a:lnTo>
                    <a:pt x="20797" y="15011"/>
                  </a:lnTo>
                  <a:lnTo>
                    <a:pt x="19948" y="14330"/>
                  </a:lnTo>
                  <a:cubicBezTo>
                    <a:pt x="19987" y="14230"/>
                    <a:pt x="20022" y="14129"/>
                    <a:pt x="20058" y="14029"/>
                  </a:cubicBezTo>
                  <a:lnTo>
                    <a:pt x="20145" y="13768"/>
                  </a:lnTo>
                  <a:cubicBezTo>
                    <a:pt x="20238" y="13481"/>
                    <a:pt x="20319" y="13190"/>
                    <a:pt x="20385" y="12894"/>
                  </a:cubicBezTo>
                  <a:lnTo>
                    <a:pt x="21468" y="12795"/>
                  </a:lnTo>
                  <a:lnTo>
                    <a:pt x="21533" y="12343"/>
                  </a:lnTo>
                  <a:lnTo>
                    <a:pt x="21600" y="11891"/>
                  </a:lnTo>
                  <a:cubicBezTo>
                    <a:pt x="21600" y="11891"/>
                    <a:pt x="20589" y="11491"/>
                    <a:pt x="20589" y="11491"/>
                  </a:cubicBezTo>
                  <a:cubicBezTo>
                    <a:pt x="20624" y="10995"/>
                    <a:pt x="20621" y="10493"/>
                    <a:pt x="20578" y="9990"/>
                  </a:cubicBezTo>
                  <a:lnTo>
                    <a:pt x="21585" y="9575"/>
                  </a:lnTo>
                  <a:lnTo>
                    <a:pt x="21514" y="9125"/>
                  </a:lnTo>
                  <a:lnTo>
                    <a:pt x="21444" y="8674"/>
                  </a:lnTo>
                  <a:lnTo>
                    <a:pt x="20357" y="8588"/>
                  </a:lnTo>
                  <a:cubicBezTo>
                    <a:pt x="20301" y="8346"/>
                    <a:pt x="20235" y="8105"/>
                    <a:pt x="20159" y="7864"/>
                  </a:cubicBezTo>
                  <a:cubicBezTo>
                    <a:pt x="20083" y="7623"/>
                    <a:pt x="19998" y="7388"/>
                    <a:pt x="19906" y="7157"/>
                  </a:cubicBezTo>
                  <a:lnTo>
                    <a:pt x="20746" y="6466"/>
                  </a:lnTo>
                  <a:lnTo>
                    <a:pt x="20546" y="6055"/>
                  </a:lnTo>
                  <a:lnTo>
                    <a:pt x="20344" y="5646"/>
                  </a:lnTo>
                  <a:lnTo>
                    <a:pt x="19283" y="5882"/>
                  </a:lnTo>
                  <a:cubicBezTo>
                    <a:pt x="19028" y="5445"/>
                    <a:pt x="18742" y="5032"/>
                    <a:pt x="18429" y="4647"/>
                  </a:cubicBezTo>
                  <a:lnTo>
                    <a:pt x="19026" y="3741"/>
                  </a:lnTo>
                  <a:lnTo>
                    <a:pt x="18713" y="3407"/>
                  </a:lnTo>
                  <a:lnTo>
                    <a:pt x="18400" y="3075"/>
                  </a:lnTo>
                  <a:lnTo>
                    <a:pt x="17455" y="3613"/>
                  </a:lnTo>
                  <a:cubicBezTo>
                    <a:pt x="17231" y="3408"/>
                    <a:pt x="16996" y="3215"/>
                    <a:pt x="16755" y="3033"/>
                  </a:cubicBezTo>
                  <a:lnTo>
                    <a:pt x="16536" y="2870"/>
                  </a:lnTo>
                  <a:cubicBezTo>
                    <a:pt x="16449" y="2808"/>
                    <a:pt x="16361" y="2746"/>
                    <a:pt x="16272" y="2687"/>
                  </a:cubicBezTo>
                  <a:lnTo>
                    <a:pt x="16577" y="1641"/>
                  </a:lnTo>
                  <a:lnTo>
                    <a:pt x="16178" y="1417"/>
                  </a:lnTo>
                  <a:lnTo>
                    <a:pt x="15781" y="1191"/>
                  </a:lnTo>
                  <a:lnTo>
                    <a:pt x="15035" y="1985"/>
                  </a:lnTo>
                  <a:cubicBezTo>
                    <a:pt x="14583" y="1770"/>
                    <a:pt x="14114" y="1589"/>
                    <a:pt x="13633" y="1444"/>
                  </a:cubicBezTo>
                  <a:lnTo>
                    <a:pt x="13616" y="358"/>
                  </a:lnTo>
                  <a:lnTo>
                    <a:pt x="13169" y="258"/>
                  </a:lnTo>
                  <a:lnTo>
                    <a:pt x="12723" y="159"/>
                  </a:lnTo>
                  <a:lnTo>
                    <a:pt x="12245" y="1135"/>
                  </a:lnTo>
                  <a:cubicBezTo>
                    <a:pt x="11752" y="1062"/>
                    <a:pt x="11250" y="1028"/>
                    <a:pt x="10744" y="1032"/>
                  </a:cubicBezTo>
                  <a:lnTo>
                    <a:pt x="10407" y="0"/>
                  </a:lnTo>
                  <a:close/>
                  <a:moveTo>
                    <a:pt x="11070" y="2333"/>
                  </a:moveTo>
                  <a:cubicBezTo>
                    <a:pt x="12622" y="2382"/>
                    <a:pt x="14117" y="2858"/>
                    <a:pt x="15398" y="3680"/>
                  </a:cubicBezTo>
                  <a:lnTo>
                    <a:pt x="11424" y="6507"/>
                  </a:lnTo>
                  <a:cubicBezTo>
                    <a:pt x="11086" y="6747"/>
                    <a:pt x="10633" y="6743"/>
                    <a:pt x="10299" y="6497"/>
                  </a:cubicBezTo>
                  <a:lnTo>
                    <a:pt x="6353" y="3582"/>
                  </a:lnTo>
                  <a:cubicBezTo>
                    <a:pt x="6934" y="3227"/>
                    <a:pt x="7568" y="2935"/>
                    <a:pt x="8247" y="2721"/>
                  </a:cubicBezTo>
                  <a:cubicBezTo>
                    <a:pt x="9187" y="2426"/>
                    <a:pt x="10138" y="2303"/>
                    <a:pt x="11070" y="2333"/>
                  </a:cubicBezTo>
                  <a:close/>
                  <a:moveTo>
                    <a:pt x="5441" y="4227"/>
                  </a:moveTo>
                  <a:lnTo>
                    <a:pt x="6916" y="8901"/>
                  </a:lnTo>
                  <a:cubicBezTo>
                    <a:pt x="7041" y="9296"/>
                    <a:pt x="6898" y="9725"/>
                    <a:pt x="6560" y="9966"/>
                  </a:cubicBezTo>
                  <a:lnTo>
                    <a:pt x="2547" y="12819"/>
                  </a:lnTo>
                  <a:cubicBezTo>
                    <a:pt x="1747" y="9571"/>
                    <a:pt x="2954" y="6244"/>
                    <a:pt x="5441" y="4227"/>
                  </a:cubicBezTo>
                  <a:close/>
                  <a:moveTo>
                    <a:pt x="16312" y="4357"/>
                  </a:moveTo>
                  <a:cubicBezTo>
                    <a:pt x="17487" y="5355"/>
                    <a:pt x="18403" y="6683"/>
                    <a:pt x="18901" y="8259"/>
                  </a:cubicBezTo>
                  <a:cubicBezTo>
                    <a:pt x="19399" y="9836"/>
                    <a:pt x="19411" y="11449"/>
                    <a:pt x="19021" y="12938"/>
                  </a:cubicBezTo>
                  <a:lnTo>
                    <a:pt x="15273" y="10169"/>
                  </a:lnTo>
                  <a:cubicBezTo>
                    <a:pt x="14837" y="9847"/>
                    <a:pt x="14659" y="9281"/>
                    <a:pt x="14831" y="8768"/>
                  </a:cubicBezTo>
                  <a:lnTo>
                    <a:pt x="16312" y="4357"/>
                  </a:lnTo>
                  <a:close/>
                  <a:moveTo>
                    <a:pt x="10736" y="9035"/>
                  </a:moveTo>
                  <a:lnTo>
                    <a:pt x="10791" y="9202"/>
                  </a:lnTo>
                  <a:cubicBezTo>
                    <a:pt x="10873" y="9202"/>
                    <a:pt x="10955" y="9208"/>
                    <a:pt x="11035" y="9219"/>
                  </a:cubicBezTo>
                  <a:lnTo>
                    <a:pt x="11114" y="9060"/>
                  </a:lnTo>
                  <a:lnTo>
                    <a:pt x="11188" y="9076"/>
                  </a:lnTo>
                  <a:lnTo>
                    <a:pt x="11260" y="9093"/>
                  </a:lnTo>
                  <a:lnTo>
                    <a:pt x="11263" y="9271"/>
                  </a:lnTo>
                  <a:cubicBezTo>
                    <a:pt x="11342" y="9294"/>
                    <a:pt x="11418" y="9323"/>
                    <a:pt x="11492" y="9358"/>
                  </a:cubicBezTo>
                  <a:lnTo>
                    <a:pt x="11614" y="9228"/>
                  </a:lnTo>
                  <a:lnTo>
                    <a:pt x="11679" y="9266"/>
                  </a:lnTo>
                  <a:lnTo>
                    <a:pt x="11744" y="9303"/>
                  </a:lnTo>
                  <a:lnTo>
                    <a:pt x="11694" y="9473"/>
                  </a:lnTo>
                  <a:cubicBezTo>
                    <a:pt x="11709" y="9482"/>
                    <a:pt x="11723" y="9493"/>
                    <a:pt x="11737" y="9504"/>
                  </a:cubicBezTo>
                  <a:lnTo>
                    <a:pt x="11773" y="9529"/>
                  </a:lnTo>
                  <a:cubicBezTo>
                    <a:pt x="11812" y="9559"/>
                    <a:pt x="11851" y="9592"/>
                    <a:pt x="11888" y="9625"/>
                  </a:cubicBezTo>
                  <a:lnTo>
                    <a:pt x="12042" y="9536"/>
                  </a:lnTo>
                  <a:lnTo>
                    <a:pt x="12093" y="9591"/>
                  </a:lnTo>
                  <a:lnTo>
                    <a:pt x="12144" y="9646"/>
                  </a:lnTo>
                  <a:lnTo>
                    <a:pt x="12047" y="9795"/>
                  </a:lnTo>
                  <a:cubicBezTo>
                    <a:pt x="12098" y="9858"/>
                    <a:pt x="12145" y="9925"/>
                    <a:pt x="12187" y="9996"/>
                  </a:cubicBezTo>
                  <a:lnTo>
                    <a:pt x="12360" y="9957"/>
                  </a:lnTo>
                  <a:lnTo>
                    <a:pt x="12392" y="10024"/>
                  </a:lnTo>
                  <a:lnTo>
                    <a:pt x="12425" y="10091"/>
                  </a:lnTo>
                  <a:lnTo>
                    <a:pt x="12288" y="10204"/>
                  </a:lnTo>
                  <a:cubicBezTo>
                    <a:pt x="12303" y="10241"/>
                    <a:pt x="12317" y="10281"/>
                    <a:pt x="12329" y="10320"/>
                  </a:cubicBezTo>
                  <a:cubicBezTo>
                    <a:pt x="12342" y="10359"/>
                    <a:pt x="12352" y="10399"/>
                    <a:pt x="12362" y="10438"/>
                  </a:cubicBezTo>
                  <a:lnTo>
                    <a:pt x="12540" y="10452"/>
                  </a:lnTo>
                  <a:lnTo>
                    <a:pt x="12552" y="10525"/>
                  </a:lnTo>
                  <a:lnTo>
                    <a:pt x="12564" y="10599"/>
                  </a:lnTo>
                  <a:lnTo>
                    <a:pt x="12398" y="10667"/>
                  </a:lnTo>
                  <a:cubicBezTo>
                    <a:pt x="12405" y="10750"/>
                    <a:pt x="12405" y="10831"/>
                    <a:pt x="12399" y="10912"/>
                  </a:cubicBezTo>
                  <a:cubicBezTo>
                    <a:pt x="12399" y="10912"/>
                    <a:pt x="12565" y="10979"/>
                    <a:pt x="12565" y="10979"/>
                  </a:cubicBezTo>
                  <a:lnTo>
                    <a:pt x="12555" y="11052"/>
                  </a:lnTo>
                  <a:lnTo>
                    <a:pt x="12543" y="11126"/>
                  </a:lnTo>
                  <a:lnTo>
                    <a:pt x="12367" y="11141"/>
                  </a:lnTo>
                  <a:cubicBezTo>
                    <a:pt x="12356" y="11190"/>
                    <a:pt x="12343" y="11238"/>
                    <a:pt x="12327" y="11285"/>
                  </a:cubicBezTo>
                  <a:lnTo>
                    <a:pt x="12314" y="11328"/>
                  </a:lnTo>
                  <a:cubicBezTo>
                    <a:pt x="12308" y="11344"/>
                    <a:pt x="12301" y="11360"/>
                    <a:pt x="12295" y="11376"/>
                  </a:cubicBezTo>
                  <a:lnTo>
                    <a:pt x="12434" y="11489"/>
                  </a:lnTo>
                  <a:lnTo>
                    <a:pt x="12403" y="11556"/>
                  </a:lnTo>
                  <a:lnTo>
                    <a:pt x="12370" y="11622"/>
                  </a:lnTo>
                  <a:lnTo>
                    <a:pt x="12196" y="11586"/>
                  </a:lnTo>
                  <a:cubicBezTo>
                    <a:pt x="12155" y="11657"/>
                    <a:pt x="12110" y="11726"/>
                    <a:pt x="12059" y="11790"/>
                  </a:cubicBezTo>
                  <a:lnTo>
                    <a:pt x="12158" y="11937"/>
                  </a:lnTo>
                  <a:lnTo>
                    <a:pt x="12108" y="11992"/>
                  </a:lnTo>
                  <a:lnTo>
                    <a:pt x="12057" y="12047"/>
                  </a:lnTo>
                  <a:lnTo>
                    <a:pt x="11901" y="11961"/>
                  </a:lnTo>
                  <a:cubicBezTo>
                    <a:pt x="11842" y="12017"/>
                    <a:pt x="11778" y="12069"/>
                    <a:pt x="11710" y="12115"/>
                  </a:cubicBezTo>
                  <a:lnTo>
                    <a:pt x="11763" y="12285"/>
                  </a:lnTo>
                  <a:lnTo>
                    <a:pt x="11698" y="12322"/>
                  </a:lnTo>
                  <a:lnTo>
                    <a:pt x="11633" y="12360"/>
                  </a:lnTo>
                  <a:lnTo>
                    <a:pt x="11509" y="12232"/>
                  </a:lnTo>
                  <a:cubicBezTo>
                    <a:pt x="11438" y="12267"/>
                    <a:pt x="11364" y="12298"/>
                    <a:pt x="11285" y="12322"/>
                  </a:cubicBezTo>
                  <a:cubicBezTo>
                    <a:pt x="11284" y="12323"/>
                    <a:pt x="11283" y="12322"/>
                    <a:pt x="11282" y="12322"/>
                  </a:cubicBezTo>
                  <a:lnTo>
                    <a:pt x="11280" y="12500"/>
                  </a:lnTo>
                  <a:lnTo>
                    <a:pt x="11208" y="12517"/>
                  </a:lnTo>
                  <a:lnTo>
                    <a:pt x="11135" y="12535"/>
                  </a:lnTo>
                  <a:lnTo>
                    <a:pt x="11054" y="12375"/>
                  </a:lnTo>
                  <a:cubicBezTo>
                    <a:pt x="10973" y="12388"/>
                    <a:pt x="10892" y="12395"/>
                    <a:pt x="10811" y="12396"/>
                  </a:cubicBezTo>
                  <a:lnTo>
                    <a:pt x="10789" y="12464"/>
                  </a:lnTo>
                  <a:lnTo>
                    <a:pt x="10756" y="12565"/>
                  </a:lnTo>
                  <a:lnTo>
                    <a:pt x="10683" y="12560"/>
                  </a:lnTo>
                  <a:lnTo>
                    <a:pt x="10607" y="12555"/>
                  </a:lnTo>
                  <a:lnTo>
                    <a:pt x="10578" y="12381"/>
                  </a:lnTo>
                  <a:cubicBezTo>
                    <a:pt x="10497" y="12369"/>
                    <a:pt x="10417" y="12350"/>
                    <a:pt x="10339" y="12326"/>
                  </a:cubicBezTo>
                  <a:lnTo>
                    <a:pt x="10238" y="12473"/>
                  </a:lnTo>
                  <a:lnTo>
                    <a:pt x="10168" y="12446"/>
                  </a:lnTo>
                  <a:lnTo>
                    <a:pt x="10097" y="12420"/>
                  </a:lnTo>
                  <a:lnTo>
                    <a:pt x="10121" y="12244"/>
                  </a:lnTo>
                  <a:cubicBezTo>
                    <a:pt x="10047" y="12209"/>
                    <a:pt x="9975" y="12168"/>
                    <a:pt x="9907" y="12122"/>
                  </a:cubicBezTo>
                  <a:lnTo>
                    <a:pt x="9767" y="12232"/>
                  </a:lnTo>
                  <a:lnTo>
                    <a:pt x="9709" y="12185"/>
                  </a:lnTo>
                  <a:lnTo>
                    <a:pt x="9651" y="12139"/>
                  </a:lnTo>
                  <a:lnTo>
                    <a:pt x="9724" y="11978"/>
                  </a:lnTo>
                  <a:cubicBezTo>
                    <a:pt x="9664" y="11923"/>
                    <a:pt x="9608" y="11865"/>
                    <a:pt x="9557" y="11800"/>
                  </a:cubicBezTo>
                  <a:lnTo>
                    <a:pt x="9391" y="11864"/>
                  </a:lnTo>
                  <a:lnTo>
                    <a:pt x="9348" y="11802"/>
                  </a:lnTo>
                  <a:lnTo>
                    <a:pt x="9305" y="11740"/>
                  </a:lnTo>
                  <a:lnTo>
                    <a:pt x="9425" y="11609"/>
                  </a:lnTo>
                  <a:cubicBezTo>
                    <a:pt x="9384" y="11539"/>
                    <a:pt x="9348" y="11465"/>
                    <a:pt x="9317" y="11388"/>
                  </a:cubicBezTo>
                  <a:lnTo>
                    <a:pt x="9139" y="11402"/>
                  </a:lnTo>
                  <a:lnTo>
                    <a:pt x="9117" y="11330"/>
                  </a:lnTo>
                  <a:lnTo>
                    <a:pt x="9095" y="11258"/>
                  </a:lnTo>
                  <a:lnTo>
                    <a:pt x="9247" y="11167"/>
                  </a:lnTo>
                  <a:cubicBezTo>
                    <a:pt x="9228" y="11086"/>
                    <a:pt x="9214" y="11005"/>
                    <a:pt x="9208" y="10924"/>
                  </a:cubicBezTo>
                  <a:lnTo>
                    <a:pt x="9035" y="10885"/>
                  </a:lnTo>
                  <a:lnTo>
                    <a:pt x="9035" y="10809"/>
                  </a:lnTo>
                  <a:lnTo>
                    <a:pt x="9035" y="10736"/>
                  </a:lnTo>
                  <a:lnTo>
                    <a:pt x="9208" y="10693"/>
                  </a:lnTo>
                  <a:cubicBezTo>
                    <a:pt x="9213" y="10611"/>
                    <a:pt x="9224" y="10529"/>
                    <a:pt x="9242" y="10450"/>
                  </a:cubicBezTo>
                  <a:lnTo>
                    <a:pt x="9088" y="10361"/>
                  </a:lnTo>
                  <a:lnTo>
                    <a:pt x="9110" y="10289"/>
                  </a:lnTo>
                  <a:lnTo>
                    <a:pt x="9132" y="10217"/>
                  </a:lnTo>
                  <a:lnTo>
                    <a:pt x="9310" y="10228"/>
                  </a:lnTo>
                  <a:cubicBezTo>
                    <a:pt x="9340" y="10151"/>
                    <a:pt x="9374" y="10078"/>
                    <a:pt x="9415" y="10007"/>
                  </a:cubicBezTo>
                  <a:lnTo>
                    <a:pt x="9295" y="9875"/>
                  </a:lnTo>
                  <a:lnTo>
                    <a:pt x="9336" y="9813"/>
                  </a:lnTo>
                  <a:lnTo>
                    <a:pt x="9379" y="9752"/>
                  </a:lnTo>
                  <a:lnTo>
                    <a:pt x="9545" y="9813"/>
                  </a:lnTo>
                  <a:cubicBezTo>
                    <a:pt x="9595" y="9749"/>
                    <a:pt x="9651" y="9690"/>
                    <a:pt x="9711" y="9634"/>
                  </a:cubicBezTo>
                  <a:lnTo>
                    <a:pt x="9634" y="9473"/>
                  </a:lnTo>
                  <a:lnTo>
                    <a:pt x="9692" y="9427"/>
                  </a:lnTo>
                  <a:lnTo>
                    <a:pt x="9750" y="9379"/>
                  </a:lnTo>
                  <a:lnTo>
                    <a:pt x="9834" y="9444"/>
                  </a:lnTo>
                  <a:lnTo>
                    <a:pt x="9892" y="9486"/>
                  </a:lnTo>
                  <a:cubicBezTo>
                    <a:pt x="9958" y="9441"/>
                    <a:pt x="10030" y="9399"/>
                    <a:pt x="10104" y="9363"/>
                  </a:cubicBezTo>
                  <a:lnTo>
                    <a:pt x="10079" y="9189"/>
                  </a:lnTo>
                  <a:lnTo>
                    <a:pt x="10147" y="9160"/>
                  </a:lnTo>
                  <a:lnTo>
                    <a:pt x="10217" y="9132"/>
                  </a:lnTo>
                  <a:lnTo>
                    <a:pt x="10320" y="9278"/>
                  </a:lnTo>
                  <a:cubicBezTo>
                    <a:pt x="10321" y="9277"/>
                    <a:pt x="10322" y="9278"/>
                    <a:pt x="10323" y="9278"/>
                  </a:cubicBezTo>
                  <a:cubicBezTo>
                    <a:pt x="10402" y="9253"/>
                    <a:pt x="10481" y="9233"/>
                    <a:pt x="10560" y="9221"/>
                  </a:cubicBezTo>
                  <a:lnTo>
                    <a:pt x="10587" y="9047"/>
                  </a:lnTo>
                  <a:lnTo>
                    <a:pt x="10661" y="9040"/>
                  </a:lnTo>
                  <a:lnTo>
                    <a:pt x="10736" y="9035"/>
                  </a:lnTo>
                  <a:close/>
                  <a:moveTo>
                    <a:pt x="10691" y="9420"/>
                  </a:moveTo>
                  <a:cubicBezTo>
                    <a:pt x="10589" y="9428"/>
                    <a:pt x="10484" y="9447"/>
                    <a:pt x="10382" y="9480"/>
                  </a:cubicBezTo>
                  <a:cubicBezTo>
                    <a:pt x="10271" y="9515"/>
                    <a:pt x="10168" y="9562"/>
                    <a:pt x="10073" y="9620"/>
                  </a:cubicBezTo>
                  <a:lnTo>
                    <a:pt x="10719" y="10096"/>
                  </a:lnTo>
                  <a:cubicBezTo>
                    <a:pt x="10773" y="10136"/>
                    <a:pt x="10847" y="10137"/>
                    <a:pt x="10902" y="10097"/>
                  </a:cubicBezTo>
                  <a:lnTo>
                    <a:pt x="11552" y="9635"/>
                  </a:lnTo>
                  <a:cubicBezTo>
                    <a:pt x="11301" y="9474"/>
                    <a:pt x="10999" y="9395"/>
                    <a:pt x="10691" y="9420"/>
                  </a:cubicBezTo>
                  <a:close/>
                  <a:moveTo>
                    <a:pt x="9923" y="9724"/>
                  </a:moveTo>
                  <a:cubicBezTo>
                    <a:pt x="9516" y="10054"/>
                    <a:pt x="9320" y="10598"/>
                    <a:pt x="9451" y="11129"/>
                  </a:cubicBezTo>
                  <a:lnTo>
                    <a:pt x="10106" y="10664"/>
                  </a:lnTo>
                  <a:cubicBezTo>
                    <a:pt x="10161" y="10625"/>
                    <a:pt x="10185" y="10554"/>
                    <a:pt x="10164" y="10489"/>
                  </a:cubicBezTo>
                  <a:lnTo>
                    <a:pt x="9923" y="9724"/>
                  </a:lnTo>
                  <a:close/>
                  <a:moveTo>
                    <a:pt x="11701" y="9747"/>
                  </a:moveTo>
                  <a:lnTo>
                    <a:pt x="11458" y="10467"/>
                  </a:lnTo>
                  <a:cubicBezTo>
                    <a:pt x="11430" y="10551"/>
                    <a:pt x="11460" y="10644"/>
                    <a:pt x="11532" y="10696"/>
                  </a:cubicBezTo>
                  <a:lnTo>
                    <a:pt x="12144" y="11150"/>
                  </a:lnTo>
                  <a:cubicBezTo>
                    <a:pt x="12208" y="10906"/>
                    <a:pt x="12205" y="10643"/>
                    <a:pt x="12124" y="10385"/>
                  </a:cubicBezTo>
                  <a:cubicBezTo>
                    <a:pt x="12042" y="10127"/>
                    <a:pt x="11893" y="9910"/>
                    <a:pt x="11701" y="9747"/>
                  </a:cubicBezTo>
                  <a:close/>
                  <a:moveTo>
                    <a:pt x="9505" y="11302"/>
                  </a:moveTo>
                  <a:cubicBezTo>
                    <a:pt x="9703" y="11812"/>
                    <a:pt x="10177" y="12146"/>
                    <a:pt x="10700" y="12184"/>
                  </a:cubicBezTo>
                  <a:lnTo>
                    <a:pt x="10459" y="11419"/>
                  </a:lnTo>
                  <a:cubicBezTo>
                    <a:pt x="10438" y="11354"/>
                    <a:pt x="10379" y="11310"/>
                    <a:pt x="10311" y="11309"/>
                  </a:cubicBezTo>
                  <a:lnTo>
                    <a:pt x="9505" y="11302"/>
                  </a:lnTo>
                  <a:close/>
                  <a:moveTo>
                    <a:pt x="11287" y="11318"/>
                  </a:moveTo>
                  <a:cubicBezTo>
                    <a:pt x="11219" y="11317"/>
                    <a:pt x="11160" y="11361"/>
                    <a:pt x="11138" y="11426"/>
                  </a:cubicBezTo>
                  <a:lnTo>
                    <a:pt x="10883" y="12184"/>
                  </a:lnTo>
                  <a:cubicBezTo>
                    <a:pt x="10994" y="12177"/>
                    <a:pt x="11106" y="12157"/>
                    <a:pt x="11217" y="12122"/>
                  </a:cubicBezTo>
                  <a:cubicBezTo>
                    <a:pt x="11626" y="11993"/>
                    <a:pt x="11933" y="11694"/>
                    <a:pt x="12084" y="11326"/>
                  </a:cubicBezTo>
                  <a:lnTo>
                    <a:pt x="11287" y="11318"/>
                  </a:lnTo>
                  <a:close/>
                  <a:moveTo>
                    <a:pt x="2880" y="13875"/>
                  </a:moveTo>
                  <a:lnTo>
                    <a:pt x="7808" y="13919"/>
                  </a:lnTo>
                  <a:cubicBezTo>
                    <a:pt x="8223" y="13923"/>
                    <a:pt x="8586" y="14190"/>
                    <a:pt x="8711" y="14585"/>
                  </a:cubicBezTo>
                  <a:lnTo>
                    <a:pt x="10186" y="19260"/>
                  </a:lnTo>
                  <a:cubicBezTo>
                    <a:pt x="6990" y="19029"/>
                    <a:pt x="4091" y="16993"/>
                    <a:pt x="2880" y="13875"/>
                  </a:cubicBezTo>
                  <a:close/>
                  <a:moveTo>
                    <a:pt x="13780" y="13972"/>
                  </a:moveTo>
                  <a:lnTo>
                    <a:pt x="18661" y="14017"/>
                  </a:lnTo>
                  <a:cubicBezTo>
                    <a:pt x="17738" y="16265"/>
                    <a:pt x="15856" y="18102"/>
                    <a:pt x="13351" y="18889"/>
                  </a:cubicBezTo>
                  <a:cubicBezTo>
                    <a:pt x="12672" y="19103"/>
                    <a:pt x="11986" y="19226"/>
                    <a:pt x="11306" y="19267"/>
                  </a:cubicBezTo>
                  <a:lnTo>
                    <a:pt x="12865" y="14622"/>
                  </a:lnTo>
                  <a:cubicBezTo>
                    <a:pt x="12997" y="14230"/>
                    <a:pt x="13365" y="13968"/>
                    <a:pt x="13780" y="1397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09" name="Shape 16409"/>
            <p:cNvSpPr/>
            <p:nvPr/>
          </p:nvSpPr>
          <p:spPr>
            <a:xfrm>
              <a:off x="1929781" y="4725056"/>
              <a:ext cx="1612656" cy="1612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07" y="0"/>
                  </a:moveTo>
                  <a:lnTo>
                    <a:pt x="9950" y="38"/>
                  </a:lnTo>
                  <a:lnTo>
                    <a:pt x="9495" y="74"/>
                  </a:lnTo>
                  <a:lnTo>
                    <a:pt x="9327" y="1147"/>
                  </a:lnTo>
                  <a:cubicBezTo>
                    <a:pt x="8845" y="1222"/>
                    <a:pt x="8362" y="1335"/>
                    <a:pt x="7883" y="1486"/>
                  </a:cubicBezTo>
                  <a:cubicBezTo>
                    <a:pt x="7876" y="1488"/>
                    <a:pt x="7870" y="1489"/>
                    <a:pt x="7864" y="1491"/>
                  </a:cubicBezTo>
                  <a:lnTo>
                    <a:pt x="7236" y="602"/>
                  </a:lnTo>
                  <a:lnTo>
                    <a:pt x="6810" y="772"/>
                  </a:lnTo>
                  <a:lnTo>
                    <a:pt x="6385" y="941"/>
                  </a:lnTo>
                  <a:lnTo>
                    <a:pt x="6543" y="2016"/>
                  </a:lnTo>
                  <a:cubicBezTo>
                    <a:pt x="6089" y="2236"/>
                    <a:pt x="5658" y="2487"/>
                    <a:pt x="5252" y="2767"/>
                  </a:cubicBezTo>
                  <a:lnTo>
                    <a:pt x="4896" y="2506"/>
                  </a:lnTo>
                  <a:lnTo>
                    <a:pt x="4383" y="2110"/>
                  </a:lnTo>
                  <a:lnTo>
                    <a:pt x="4027" y="2398"/>
                  </a:lnTo>
                  <a:lnTo>
                    <a:pt x="3671" y="2684"/>
                  </a:lnTo>
                  <a:lnTo>
                    <a:pt x="4138" y="3664"/>
                  </a:lnTo>
                  <a:cubicBezTo>
                    <a:pt x="3770" y="4008"/>
                    <a:pt x="3432" y="4379"/>
                    <a:pt x="3123" y="4771"/>
                  </a:cubicBezTo>
                  <a:lnTo>
                    <a:pt x="2102" y="4392"/>
                  </a:lnTo>
                  <a:lnTo>
                    <a:pt x="1847" y="4770"/>
                  </a:lnTo>
                  <a:lnTo>
                    <a:pt x="1592" y="5148"/>
                  </a:lnTo>
                  <a:lnTo>
                    <a:pt x="2329" y="5949"/>
                  </a:lnTo>
                  <a:cubicBezTo>
                    <a:pt x="2080" y="6383"/>
                    <a:pt x="1866" y="6835"/>
                    <a:pt x="1686" y="7303"/>
                  </a:cubicBezTo>
                  <a:lnTo>
                    <a:pt x="597" y="7239"/>
                  </a:lnTo>
                  <a:lnTo>
                    <a:pt x="466" y="7677"/>
                  </a:lnTo>
                  <a:lnTo>
                    <a:pt x="332" y="8114"/>
                  </a:lnTo>
                  <a:lnTo>
                    <a:pt x="1273" y="8662"/>
                  </a:lnTo>
                  <a:cubicBezTo>
                    <a:pt x="1164" y="9148"/>
                    <a:pt x="1090" y="9644"/>
                    <a:pt x="1056" y="10147"/>
                  </a:cubicBezTo>
                  <a:lnTo>
                    <a:pt x="0" y="10406"/>
                  </a:lnTo>
                  <a:lnTo>
                    <a:pt x="3" y="10862"/>
                  </a:lnTo>
                  <a:lnTo>
                    <a:pt x="5" y="11318"/>
                  </a:lnTo>
                  <a:lnTo>
                    <a:pt x="1065" y="11564"/>
                  </a:lnTo>
                  <a:cubicBezTo>
                    <a:pt x="1104" y="12057"/>
                    <a:pt x="1183" y="12553"/>
                    <a:pt x="1301" y="13046"/>
                  </a:cubicBezTo>
                  <a:lnTo>
                    <a:pt x="365" y="13606"/>
                  </a:lnTo>
                  <a:lnTo>
                    <a:pt x="503" y="14041"/>
                  </a:lnTo>
                  <a:lnTo>
                    <a:pt x="640" y="14477"/>
                  </a:lnTo>
                  <a:lnTo>
                    <a:pt x="1727" y="14400"/>
                  </a:lnTo>
                  <a:cubicBezTo>
                    <a:pt x="1914" y="14872"/>
                    <a:pt x="2135" y="15322"/>
                    <a:pt x="2386" y="15749"/>
                  </a:cubicBezTo>
                  <a:lnTo>
                    <a:pt x="1660" y="16556"/>
                  </a:lnTo>
                  <a:lnTo>
                    <a:pt x="1920" y="16933"/>
                  </a:lnTo>
                  <a:lnTo>
                    <a:pt x="2180" y="17308"/>
                  </a:lnTo>
                  <a:lnTo>
                    <a:pt x="3194" y="16916"/>
                  </a:lnTo>
                  <a:cubicBezTo>
                    <a:pt x="3510" y="17308"/>
                    <a:pt x="3855" y="17674"/>
                    <a:pt x="4224" y="18009"/>
                  </a:cubicBezTo>
                  <a:lnTo>
                    <a:pt x="3769" y="18995"/>
                  </a:lnTo>
                  <a:lnTo>
                    <a:pt x="4128" y="19278"/>
                  </a:lnTo>
                  <a:lnTo>
                    <a:pt x="4487" y="19560"/>
                  </a:lnTo>
                  <a:lnTo>
                    <a:pt x="5343" y="18886"/>
                  </a:lnTo>
                  <a:cubicBezTo>
                    <a:pt x="5759" y="19166"/>
                    <a:pt x="6196" y="19415"/>
                    <a:pt x="6649" y="19628"/>
                  </a:cubicBezTo>
                  <a:lnTo>
                    <a:pt x="6503" y="20707"/>
                  </a:lnTo>
                  <a:lnTo>
                    <a:pt x="6931" y="20871"/>
                  </a:lnTo>
                  <a:lnTo>
                    <a:pt x="7357" y="21035"/>
                  </a:lnTo>
                  <a:lnTo>
                    <a:pt x="7975" y="20138"/>
                  </a:lnTo>
                  <a:cubicBezTo>
                    <a:pt x="8453" y="20284"/>
                    <a:pt x="8945" y="20394"/>
                    <a:pt x="9444" y="20465"/>
                  </a:cubicBezTo>
                  <a:lnTo>
                    <a:pt x="9623" y="21537"/>
                  </a:lnTo>
                  <a:lnTo>
                    <a:pt x="10080" y="21567"/>
                  </a:lnTo>
                  <a:lnTo>
                    <a:pt x="10536" y="21600"/>
                  </a:lnTo>
                  <a:lnTo>
                    <a:pt x="10731" y="20982"/>
                  </a:lnTo>
                  <a:lnTo>
                    <a:pt x="10871" y="20565"/>
                  </a:lnTo>
                  <a:cubicBezTo>
                    <a:pt x="11365" y="20562"/>
                    <a:pt x="11862" y="20521"/>
                    <a:pt x="12360" y="20441"/>
                  </a:cubicBezTo>
                  <a:lnTo>
                    <a:pt x="12849" y="21412"/>
                  </a:lnTo>
                  <a:lnTo>
                    <a:pt x="13294" y="21309"/>
                  </a:lnTo>
                  <a:lnTo>
                    <a:pt x="13739" y="21205"/>
                  </a:lnTo>
                  <a:lnTo>
                    <a:pt x="13745" y="20116"/>
                  </a:lnTo>
                  <a:cubicBezTo>
                    <a:pt x="13751" y="20114"/>
                    <a:pt x="13759" y="20113"/>
                    <a:pt x="13765" y="20111"/>
                  </a:cubicBezTo>
                  <a:cubicBezTo>
                    <a:pt x="14245" y="19960"/>
                    <a:pt x="14703" y="19776"/>
                    <a:pt x="15141" y="19562"/>
                  </a:cubicBezTo>
                  <a:lnTo>
                    <a:pt x="15896" y="20346"/>
                  </a:lnTo>
                  <a:lnTo>
                    <a:pt x="16291" y="20114"/>
                  </a:lnTo>
                  <a:lnTo>
                    <a:pt x="16685" y="19883"/>
                  </a:lnTo>
                  <a:lnTo>
                    <a:pt x="16370" y="18846"/>
                  </a:lnTo>
                  <a:cubicBezTo>
                    <a:pt x="16787" y="18561"/>
                    <a:pt x="17178" y="18245"/>
                    <a:pt x="17540" y="17903"/>
                  </a:cubicBezTo>
                  <a:lnTo>
                    <a:pt x="18490" y="18430"/>
                  </a:lnTo>
                  <a:lnTo>
                    <a:pt x="18800" y="18093"/>
                  </a:lnTo>
                  <a:lnTo>
                    <a:pt x="19110" y="17756"/>
                  </a:lnTo>
                  <a:lnTo>
                    <a:pt x="18501" y="16856"/>
                  </a:lnTo>
                  <a:cubicBezTo>
                    <a:pt x="18812" y="16463"/>
                    <a:pt x="19091" y="16046"/>
                    <a:pt x="19337" y="15612"/>
                  </a:cubicBezTo>
                  <a:lnTo>
                    <a:pt x="20405" y="15836"/>
                  </a:lnTo>
                  <a:lnTo>
                    <a:pt x="20601" y="15423"/>
                  </a:lnTo>
                  <a:lnTo>
                    <a:pt x="20797" y="15011"/>
                  </a:lnTo>
                  <a:lnTo>
                    <a:pt x="19948" y="14330"/>
                  </a:lnTo>
                  <a:cubicBezTo>
                    <a:pt x="19987" y="14230"/>
                    <a:pt x="20022" y="14129"/>
                    <a:pt x="20058" y="14029"/>
                  </a:cubicBezTo>
                  <a:lnTo>
                    <a:pt x="20145" y="13768"/>
                  </a:lnTo>
                  <a:cubicBezTo>
                    <a:pt x="20238" y="13481"/>
                    <a:pt x="20319" y="13190"/>
                    <a:pt x="20385" y="12894"/>
                  </a:cubicBezTo>
                  <a:lnTo>
                    <a:pt x="21468" y="12795"/>
                  </a:lnTo>
                  <a:lnTo>
                    <a:pt x="21533" y="12343"/>
                  </a:lnTo>
                  <a:lnTo>
                    <a:pt x="21600" y="11891"/>
                  </a:lnTo>
                  <a:cubicBezTo>
                    <a:pt x="21600" y="11891"/>
                    <a:pt x="20589" y="11491"/>
                    <a:pt x="20589" y="11491"/>
                  </a:cubicBezTo>
                  <a:cubicBezTo>
                    <a:pt x="20624" y="10995"/>
                    <a:pt x="20621" y="10493"/>
                    <a:pt x="20578" y="9990"/>
                  </a:cubicBezTo>
                  <a:lnTo>
                    <a:pt x="21585" y="9575"/>
                  </a:lnTo>
                  <a:lnTo>
                    <a:pt x="21514" y="9125"/>
                  </a:lnTo>
                  <a:lnTo>
                    <a:pt x="21444" y="8674"/>
                  </a:lnTo>
                  <a:lnTo>
                    <a:pt x="20357" y="8588"/>
                  </a:lnTo>
                  <a:cubicBezTo>
                    <a:pt x="20301" y="8346"/>
                    <a:pt x="20235" y="8105"/>
                    <a:pt x="20159" y="7864"/>
                  </a:cubicBezTo>
                  <a:cubicBezTo>
                    <a:pt x="20083" y="7623"/>
                    <a:pt x="19998" y="7388"/>
                    <a:pt x="19906" y="7157"/>
                  </a:cubicBezTo>
                  <a:lnTo>
                    <a:pt x="20746" y="6466"/>
                  </a:lnTo>
                  <a:lnTo>
                    <a:pt x="20546" y="6055"/>
                  </a:lnTo>
                  <a:lnTo>
                    <a:pt x="20344" y="5646"/>
                  </a:lnTo>
                  <a:lnTo>
                    <a:pt x="19283" y="5882"/>
                  </a:lnTo>
                  <a:cubicBezTo>
                    <a:pt x="19028" y="5445"/>
                    <a:pt x="18742" y="5032"/>
                    <a:pt x="18429" y="4647"/>
                  </a:cubicBezTo>
                  <a:lnTo>
                    <a:pt x="19026" y="3741"/>
                  </a:lnTo>
                  <a:lnTo>
                    <a:pt x="18713" y="3407"/>
                  </a:lnTo>
                  <a:lnTo>
                    <a:pt x="18400" y="3075"/>
                  </a:lnTo>
                  <a:lnTo>
                    <a:pt x="17455" y="3613"/>
                  </a:lnTo>
                  <a:cubicBezTo>
                    <a:pt x="17231" y="3408"/>
                    <a:pt x="16996" y="3215"/>
                    <a:pt x="16755" y="3033"/>
                  </a:cubicBezTo>
                  <a:lnTo>
                    <a:pt x="16536" y="2870"/>
                  </a:lnTo>
                  <a:cubicBezTo>
                    <a:pt x="16449" y="2808"/>
                    <a:pt x="16361" y="2746"/>
                    <a:pt x="16272" y="2687"/>
                  </a:cubicBezTo>
                  <a:lnTo>
                    <a:pt x="16577" y="1641"/>
                  </a:lnTo>
                  <a:lnTo>
                    <a:pt x="16178" y="1417"/>
                  </a:lnTo>
                  <a:lnTo>
                    <a:pt x="15781" y="1191"/>
                  </a:lnTo>
                  <a:lnTo>
                    <a:pt x="15035" y="1985"/>
                  </a:lnTo>
                  <a:cubicBezTo>
                    <a:pt x="14583" y="1770"/>
                    <a:pt x="14114" y="1589"/>
                    <a:pt x="13633" y="1444"/>
                  </a:cubicBezTo>
                  <a:lnTo>
                    <a:pt x="13616" y="358"/>
                  </a:lnTo>
                  <a:lnTo>
                    <a:pt x="13169" y="258"/>
                  </a:lnTo>
                  <a:lnTo>
                    <a:pt x="12723" y="159"/>
                  </a:lnTo>
                  <a:lnTo>
                    <a:pt x="12245" y="1135"/>
                  </a:lnTo>
                  <a:cubicBezTo>
                    <a:pt x="11752" y="1062"/>
                    <a:pt x="11250" y="1028"/>
                    <a:pt x="10744" y="1032"/>
                  </a:cubicBezTo>
                  <a:lnTo>
                    <a:pt x="10407" y="0"/>
                  </a:lnTo>
                  <a:close/>
                  <a:moveTo>
                    <a:pt x="11070" y="2333"/>
                  </a:moveTo>
                  <a:cubicBezTo>
                    <a:pt x="12622" y="2382"/>
                    <a:pt x="14117" y="2858"/>
                    <a:pt x="15398" y="3680"/>
                  </a:cubicBezTo>
                  <a:lnTo>
                    <a:pt x="11424" y="6507"/>
                  </a:lnTo>
                  <a:cubicBezTo>
                    <a:pt x="11086" y="6747"/>
                    <a:pt x="10633" y="6743"/>
                    <a:pt x="10299" y="6497"/>
                  </a:cubicBezTo>
                  <a:lnTo>
                    <a:pt x="6353" y="3582"/>
                  </a:lnTo>
                  <a:cubicBezTo>
                    <a:pt x="6934" y="3227"/>
                    <a:pt x="7568" y="2935"/>
                    <a:pt x="8247" y="2721"/>
                  </a:cubicBezTo>
                  <a:cubicBezTo>
                    <a:pt x="9187" y="2426"/>
                    <a:pt x="10138" y="2303"/>
                    <a:pt x="11070" y="2333"/>
                  </a:cubicBezTo>
                  <a:close/>
                  <a:moveTo>
                    <a:pt x="5441" y="4227"/>
                  </a:moveTo>
                  <a:lnTo>
                    <a:pt x="6916" y="8901"/>
                  </a:lnTo>
                  <a:cubicBezTo>
                    <a:pt x="7041" y="9296"/>
                    <a:pt x="6898" y="9725"/>
                    <a:pt x="6560" y="9966"/>
                  </a:cubicBezTo>
                  <a:lnTo>
                    <a:pt x="2547" y="12819"/>
                  </a:lnTo>
                  <a:cubicBezTo>
                    <a:pt x="1747" y="9571"/>
                    <a:pt x="2954" y="6244"/>
                    <a:pt x="5441" y="4227"/>
                  </a:cubicBezTo>
                  <a:close/>
                  <a:moveTo>
                    <a:pt x="16312" y="4357"/>
                  </a:moveTo>
                  <a:cubicBezTo>
                    <a:pt x="17487" y="5355"/>
                    <a:pt x="18403" y="6683"/>
                    <a:pt x="18901" y="8259"/>
                  </a:cubicBezTo>
                  <a:cubicBezTo>
                    <a:pt x="19399" y="9836"/>
                    <a:pt x="19411" y="11449"/>
                    <a:pt x="19021" y="12938"/>
                  </a:cubicBezTo>
                  <a:lnTo>
                    <a:pt x="15273" y="10169"/>
                  </a:lnTo>
                  <a:cubicBezTo>
                    <a:pt x="14837" y="9847"/>
                    <a:pt x="14659" y="9281"/>
                    <a:pt x="14831" y="8768"/>
                  </a:cubicBezTo>
                  <a:lnTo>
                    <a:pt x="16312" y="4357"/>
                  </a:lnTo>
                  <a:close/>
                  <a:moveTo>
                    <a:pt x="10736" y="9035"/>
                  </a:moveTo>
                  <a:lnTo>
                    <a:pt x="10791" y="9202"/>
                  </a:lnTo>
                  <a:cubicBezTo>
                    <a:pt x="10873" y="9202"/>
                    <a:pt x="10955" y="9208"/>
                    <a:pt x="11035" y="9219"/>
                  </a:cubicBezTo>
                  <a:lnTo>
                    <a:pt x="11114" y="9060"/>
                  </a:lnTo>
                  <a:lnTo>
                    <a:pt x="11188" y="9076"/>
                  </a:lnTo>
                  <a:lnTo>
                    <a:pt x="11260" y="9093"/>
                  </a:lnTo>
                  <a:lnTo>
                    <a:pt x="11263" y="9271"/>
                  </a:lnTo>
                  <a:cubicBezTo>
                    <a:pt x="11342" y="9294"/>
                    <a:pt x="11418" y="9323"/>
                    <a:pt x="11492" y="9358"/>
                  </a:cubicBezTo>
                  <a:lnTo>
                    <a:pt x="11614" y="9228"/>
                  </a:lnTo>
                  <a:lnTo>
                    <a:pt x="11679" y="9266"/>
                  </a:lnTo>
                  <a:lnTo>
                    <a:pt x="11744" y="9303"/>
                  </a:lnTo>
                  <a:lnTo>
                    <a:pt x="11694" y="9473"/>
                  </a:lnTo>
                  <a:cubicBezTo>
                    <a:pt x="11709" y="9482"/>
                    <a:pt x="11723" y="9493"/>
                    <a:pt x="11737" y="9504"/>
                  </a:cubicBezTo>
                  <a:lnTo>
                    <a:pt x="11773" y="9529"/>
                  </a:lnTo>
                  <a:cubicBezTo>
                    <a:pt x="11812" y="9559"/>
                    <a:pt x="11851" y="9592"/>
                    <a:pt x="11888" y="9625"/>
                  </a:cubicBezTo>
                  <a:lnTo>
                    <a:pt x="12042" y="9536"/>
                  </a:lnTo>
                  <a:lnTo>
                    <a:pt x="12093" y="9591"/>
                  </a:lnTo>
                  <a:lnTo>
                    <a:pt x="12144" y="9646"/>
                  </a:lnTo>
                  <a:lnTo>
                    <a:pt x="12047" y="9795"/>
                  </a:lnTo>
                  <a:cubicBezTo>
                    <a:pt x="12098" y="9858"/>
                    <a:pt x="12145" y="9925"/>
                    <a:pt x="12187" y="9996"/>
                  </a:cubicBezTo>
                  <a:lnTo>
                    <a:pt x="12360" y="9957"/>
                  </a:lnTo>
                  <a:lnTo>
                    <a:pt x="12392" y="10024"/>
                  </a:lnTo>
                  <a:lnTo>
                    <a:pt x="12425" y="10091"/>
                  </a:lnTo>
                  <a:lnTo>
                    <a:pt x="12288" y="10204"/>
                  </a:lnTo>
                  <a:cubicBezTo>
                    <a:pt x="12303" y="10241"/>
                    <a:pt x="12317" y="10281"/>
                    <a:pt x="12329" y="10320"/>
                  </a:cubicBezTo>
                  <a:cubicBezTo>
                    <a:pt x="12342" y="10359"/>
                    <a:pt x="12352" y="10399"/>
                    <a:pt x="12362" y="10438"/>
                  </a:cubicBezTo>
                  <a:lnTo>
                    <a:pt x="12540" y="10452"/>
                  </a:lnTo>
                  <a:lnTo>
                    <a:pt x="12552" y="10525"/>
                  </a:lnTo>
                  <a:lnTo>
                    <a:pt x="12564" y="10599"/>
                  </a:lnTo>
                  <a:lnTo>
                    <a:pt x="12398" y="10667"/>
                  </a:lnTo>
                  <a:cubicBezTo>
                    <a:pt x="12405" y="10750"/>
                    <a:pt x="12405" y="10831"/>
                    <a:pt x="12399" y="10912"/>
                  </a:cubicBezTo>
                  <a:cubicBezTo>
                    <a:pt x="12399" y="10912"/>
                    <a:pt x="12565" y="10979"/>
                    <a:pt x="12565" y="10979"/>
                  </a:cubicBezTo>
                  <a:lnTo>
                    <a:pt x="12555" y="11052"/>
                  </a:lnTo>
                  <a:lnTo>
                    <a:pt x="12543" y="11126"/>
                  </a:lnTo>
                  <a:lnTo>
                    <a:pt x="12367" y="11141"/>
                  </a:lnTo>
                  <a:cubicBezTo>
                    <a:pt x="12356" y="11190"/>
                    <a:pt x="12343" y="11238"/>
                    <a:pt x="12327" y="11285"/>
                  </a:cubicBezTo>
                  <a:lnTo>
                    <a:pt x="12314" y="11328"/>
                  </a:lnTo>
                  <a:cubicBezTo>
                    <a:pt x="12308" y="11344"/>
                    <a:pt x="12301" y="11360"/>
                    <a:pt x="12295" y="11376"/>
                  </a:cubicBezTo>
                  <a:lnTo>
                    <a:pt x="12434" y="11489"/>
                  </a:lnTo>
                  <a:lnTo>
                    <a:pt x="12403" y="11556"/>
                  </a:lnTo>
                  <a:lnTo>
                    <a:pt x="12370" y="11622"/>
                  </a:lnTo>
                  <a:lnTo>
                    <a:pt x="12196" y="11586"/>
                  </a:lnTo>
                  <a:cubicBezTo>
                    <a:pt x="12155" y="11657"/>
                    <a:pt x="12110" y="11726"/>
                    <a:pt x="12059" y="11790"/>
                  </a:cubicBezTo>
                  <a:lnTo>
                    <a:pt x="12158" y="11937"/>
                  </a:lnTo>
                  <a:lnTo>
                    <a:pt x="12108" y="11992"/>
                  </a:lnTo>
                  <a:lnTo>
                    <a:pt x="12057" y="12047"/>
                  </a:lnTo>
                  <a:lnTo>
                    <a:pt x="11901" y="11961"/>
                  </a:lnTo>
                  <a:cubicBezTo>
                    <a:pt x="11842" y="12017"/>
                    <a:pt x="11778" y="12069"/>
                    <a:pt x="11710" y="12115"/>
                  </a:cubicBezTo>
                  <a:lnTo>
                    <a:pt x="11763" y="12285"/>
                  </a:lnTo>
                  <a:lnTo>
                    <a:pt x="11698" y="12322"/>
                  </a:lnTo>
                  <a:lnTo>
                    <a:pt x="11633" y="12360"/>
                  </a:lnTo>
                  <a:lnTo>
                    <a:pt x="11509" y="12232"/>
                  </a:lnTo>
                  <a:cubicBezTo>
                    <a:pt x="11438" y="12267"/>
                    <a:pt x="11364" y="12298"/>
                    <a:pt x="11285" y="12322"/>
                  </a:cubicBezTo>
                  <a:cubicBezTo>
                    <a:pt x="11284" y="12323"/>
                    <a:pt x="11283" y="12322"/>
                    <a:pt x="11282" y="12322"/>
                  </a:cubicBezTo>
                  <a:lnTo>
                    <a:pt x="11280" y="12500"/>
                  </a:lnTo>
                  <a:lnTo>
                    <a:pt x="11208" y="12517"/>
                  </a:lnTo>
                  <a:lnTo>
                    <a:pt x="11135" y="12535"/>
                  </a:lnTo>
                  <a:lnTo>
                    <a:pt x="11054" y="12375"/>
                  </a:lnTo>
                  <a:cubicBezTo>
                    <a:pt x="10973" y="12388"/>
                    <a:pt x="10892" y="12395"/>
                    <a:pt x="10811" y="12396"/>
                  </a:cubicBezTo>
                  <a:lnTo>
                    <a:pt x="10789" y="12464"/>
                  </a:lnTo>
                  <a:lnTo>
                    <a:pt x="10756" y="12565"/>
                  </a:lnTo>
                  <a:lnTo>
                    <a:pt x="10683" y="12560"/>
                  </a:lnTo>
                  <a:lnTo>
                    <a:pt x="10607" y="12555"/>
                  </a:lnTo>
                  <a:lnTo>
                    <a:pt x="10578" y="12381"/>
                  </a:lnTo>
                  <a:cubicBezTo>
                    <a:pt x="10497" y="12369"/>
                    <a:pt x="10417" y="12350"/>
                    <a:pt x="10339" y="12326"/>
                  </a:cubicBezTo>
                  <a:lnTo>
                    <a:pt x="10238" y="12473"/>
                  </a:lnTo>
                  <a:lnTo>
                    <a:pt x="10168" y="12446"/>
                  </a:lnTo>
                  <a:lnTo>
                    <a:pt x="10097" y="12420"/>
                  </a:lnTo>
                  <a:lnTo>
                    <a:pt x="10121" y="12244"/>
                  </a:lnTo>
                  <a:cubicBezTo>
                    <a:pt x="10047" y="12209"/>
                    <a:pt x="9975" y="12168"/>
                    <a:pt x="9907" y="12122"/>
                  </a:cubicBezTo>
                  <a:lnTo>
                    <a:pt x="9767" y="12232"/>
                  </a:lnTo>
                  <a:lnTo>
                    <a:pt x="9709" y="12185"/>
                  </a:lnTo>
                  <a:lnTo>
                    <a:pt x="9651" y="12139"/>
                  </a:lnTo>
                  <a:lnTo>
                    <a:pt x="9724" y="11978"/>
                  </a:lnTo>
                  <a:cubicBezTo>
                    <a:pt x="9664" y="11923"/>
                    <a:pt x="9608" y="11865"/>
                    <a:pt x="9557" y="11800"/>
                  </a:cubicBezTo>
                  <a:lnTo>
                    <a:pt x="9391" y="11864"/>
                  </a:lnTo>
                  <a:lnTo>
                    <a:pt x="9348" y="11802"/>
                  </a:lnTo>
                  <a:lnTo>
                    <a:pt x="9305" y="11740"/>
                  </a:lnTo>
                  <a:lnTo>
                    <a:pt x="9425" y="11609"/>
                  </a:lnTo>
                  <a:cubicBezTo>
                    <a:pt x="9384" y="11539"/>
                    <a:pt x="9348" y="11465"/>
                    <a:pt x="9317" y="11388"/>
                  </a:cubicBezTo>
                  <a:lnTo>
                    <a:pt x="9139" y="11402"/>
                  </a:lnTo>
                  <a:lnTo>
                    <a:pt x="9117" y="11330"/>
                  </a:lnTo>
                  <a:lnTo>
                    <a:pt x="9095" y="11258"/>
                  </a:lnTo>
                  <a:lnTo>
                    <a:pt x="9247" y="11167"/>
                  </a:lnTo>
                  <a:cubicBezTo>
                    <a:pt x="9228" y="11086"/>
                    <a:pt x="9214" y="11005"/>
                    <a:pt x="9208" y="10924"/>
                  </a:cubicBezTo>
                  <a:lnTo>
                    <a:pt x="9035" y="10885"/>
                  </a:lnTo>
                  <a:lnTo>
                    <a:pt x="9035" y="10809"/>
                  </a:lnTo>
                  <a:lnTo>
                    <a:pt x="9035" y="10736"/>
                  </a:lnTo>
                  <a:lnTo>
                    <a:pt x="9208" y="10693"/>
                  </a:lnTo>
                  <a:cubicBezTo>
                    <a:pt x="9213" y="10611"/>
                    <a:pt x="9224" y="10529"/>
                    <a:pt x="9242" y="10450"/>
                  </a:cubicBezTo>
                  <a:lnTo>
                    <a:pt x="9088" y="10361"/>
                  </a:lnTo>
                  <a:lnTo>
                    <a:pt x="9110" y="10289"/>
                  </a:lnTo>
                  <a:lnTo>
                    <a:pt x="9132" y="10217"/>
                  </a:lnTo>
                  <a:lnTo>
                    <a:pt x="9310" y="10228"/>
                  </a:lnTo>
                  <a:cubicBezTo>
                    <a:pt x="9340" y="10151"/>
                    <a:pt x="9374" y="10078"/>
                    <a:pt x="9415" y="10007"/>
                  </a:cubicBezTo>
                  <a:lnTo>
                    <a:pt x="9295" y="9875"/>
                  </a:lnTo>
                  <a:lnTo>
                    <a:pt x="9336" y="9813"/>
                  </a:lnTo>
                  <a:lnTo>
                    <a:pt x="9379" y="9752"/>
                  </a:lnTo>
                  <a:lnTo>
                    <a:pt x="9545" y="9813"/>
                  </a:lnTo>
                  <a:cubicBezTo>
                    <a:pt x="9595" y="9749"/>
                    <a:pt x="9651" y="9690"/>
                    <a:pt x="9711" y="9634"/>
                  </a:cubicBezTo>
                  <a:lnTo>
                    <a:pt x="9634" y="9473"/>
                  </a:lnTo>
                  <a:lnTo>
                    <a:pt x="9692" y="9427"/>
                  </a:lnTo>
                  <a:lnTo>
                    <a:pt x="9750" y="9379"/>
                  </a:lnTo>
                  <a:lnTo>
                    <a:pt x="9834" y="9444"/>
                  </a:lnTo>
                  <a:lnTo>
                    <a:pt x="9892" y="9486"/>
                  </a:lnTo>
                  <a:cubicBezTo>
                    <a:pt x="9958" y="9441"/>
                    <a:pt x="10030" y="9399"/>
                    <a:pt x="10104" y="9363"/>
                  </a:cubicBezTo>
                  <a:lnTo>
                    <a:pt x="10079" y="9189"/>
                  </a:lnTo>
                  <a:lnTo>
                    <a:pt x="10147" y="9160"/>
                  </a:lnTo>
                  <a:lnTo>
                    <a:pt x="10217" y="9132"/>
                  </a:lnTo>
                  <a:lnTo>
                    <a:pt x="10320" y="9278"/>
                  </a:lnTo>
                  <a:cubicBezTo>
                    <a:pt x="10321" y="9277"/>
                    <a:pt x="10322" y="9278"/>
                    <a:pt x="10323" y="9278"/>
                  </a:cubicBezTo>
                  <a:cubicBezTo>
                    <a:pt x="10402" y="9253"/>
                    <a:pt x="10481" y="9233"/>
                    <a:pt x="10560" y="9221"/>
                  </a:cubicBezTo>
                  <a:lnTo>
                    <a:pt x="10587" y="9047"/>
                  </a:lnTo>
                  <a:lnTo>
                    <a:pt x="10661" y="9040"/>
                  </a:lnTo>
                  <a:lnTo>
                    <a:pt x="10736" y="9035"/>
                  </a:lnTo>
                  <a:close/>
                  <a:moveTo>
                    <a:pt x="10691" y="9420"/>
                  </a:moveTo>
                  <a:cubicBezTo>
                    <a:pt x="10589" y="9428"/>
                    <a:pt x="10484" y="9447"/>
                    <a:pt x="10382" y="9480"/>
                  </a:cubicBezTo>
                  <a:cubicBezTo>
                    <a:pt x="10271" y="9515"/>
                    <a:pt x="10168" y="9562"/>
                    <a:pt x="10073" y="9620"/>
                  </a:cubicBezTo>
                  <a:lnTo>
                    <a:pt x="10719" y="10096"/>
                  </a:lnTo>
                  <a:cubicBezTo>
                    <a:pt x="10773" y="10136"/>
                    <a:pt x="10847" y="10137"/>
                    <a:pt x="10902" y="10097"/>
                  </a:cubicBezTo>
                  <a:lnTo>
                    <a:pt x="11552" y="9635"/>
                  </a:lnTo>
                  <a:cubicBezTo>
                    <a:pt x="11301" y="9474"/>
                    <a:pt x="10999" y="9395"/>
                    <a:pt x="10691" y="9420"/>
                  </a:cubicBezTo>
                  <a:close/>
                  <a:moveTo>
                    <a:pt x="9923" y="9724"/>
                  </a:moveTo>
                  <a:cubicBezTo>
                    <a:pt x="9516" y="10054"/>
                    <a:pt x="9320" y="10598"/>
                    <a:pt x="9451" y="11129"/>
                  </a:cubicBezTo>
                  <a:lnTo>
                    <a:pt x="10106" y="10664"/>
                  </a:lnTo>
                  <a:cubicBezTo>
                    <a:pt x="10161" y="10625"/>
                    <a:pt x="10185" y="10554"/>
                    <a:pt x="10164" y="10489"/>
                  </a:cubicBezTo>
                  <a:lnTo>
                    <a:pt x="9923" y="9724"/>
                  </a:lnTo>
                  <a:close/>
                  <a:moveTo>
                    <a:pt x="11701" y="9747"/>
                  </a:moveTo>
                  <a:lnTo>
                    <a:pt x="11458" y="10467"/>
                  </a:lnTo>
                  <a:cubicBezTo>
                    <a:pt x="11430" y="10551"/>
                    <a:pt x="11460" y="10644"/>
                    <a:pt x="11532" y="10696"/>
                  </a:cubicBezTo>
                  <a:lnTo>
                    <a:pt x="12144" y="11150"/>
                  </a:lnTo>
                  <a:cubicBezTo>
                    <a:pt x="12208" y="10906"/>
                    <a:pt x="12205" y="10643"/>
                    <a:pt x="12124" y="10385"/>
                  </a:cubicBezTo>
                  <a:cubicBezTo>
                    <a:pt x="12042" y="10127"/>
                    <a:pt x="11893" y="9910"/>
                    <a:pt x="11701" y="9747"/>
                  </a:cubicBezTo>
                  <a:close/>
                  <a:moveTo>
                    <a:pt x="9505" y="11302"/>
                  </a:moveTo>
                  <a:cubicBezTo>
                    <a:pt x="9703" y="11812"/>
                    <a:pt x="10177" y="12146"/>
                    <a:pt x="10700" y="12184"/>
                  </a:cubicBezTo>
                  <a:lnTo>
                    <a:pt x="10459" y="11419"/>
                  </a:lnTo>
                  <a:cubicBezTo>
                    <a:pt x="10438" y="11354"/>
                    <a:pt x="10379" y="11310"/>
                    <a:pt x="10311" y="11309"/>
                  </a:cubicBezTo>
                  <a:lnTo>
                    <a:pt x="9505" y="11302"/>
                  </a:lnTo>
                  <a:close/>
                  <a:moveTo>
                    <a:pt x="11287" y="11318"/>
                  </a:moveTo>
                  <a:cubicBezTo>
                    <a:pt x="11219" y="11317"/>
                    <a:pt x="11160" y="11361"/>
                    <a:pt x="11138" y="11426"/>
                  </a:cubicBezTo>
                  <a:lnTo>
                    <a:pt x="10883" y="12184"/>
                  </a:lnTo>
                  <a:cubicBezTo>
                    <a:pt x="10994" y="12177"/>
                    <a:pt x="11106" y="12157"/>
                    <a:pt x="11217" y="12122"/>
                  </a:cubicBezTo>
                  <a:cubicBezTo>
                    <a:pt x="11626" y="11993"/>
                    <a:pt x="11933" y="11694"/>
                    <a:pt x="12084" y="11326"/>
                  </a:cubicBezTo>
                  <a:lnTo>
                    <a:pt x="11287" y="11318"/>
                  </a:lnTo>
                  <a:close/>
                  <a:moveTo>
                    <a:pt x="2880" y="13875"/>
                  </a:moveTo>
                  <a:lnTo>
                    <a:pt x="7808" y="13919"/>
                  </a:lnTo>
                  <a:cubicBezTo>
                    <a:pt x="8223" y="13923"/>
                    <a:pt x="8586" y="14190"/>
                    <a:pt x="8711" y="14585"/>
                  </a:cubicBezTo>
                  <a:lnTo>
                    <a:pt x="10186" y="19260"/>
                  </a:lnTo>
                  <a:cubicBezTo>
                    <a:pt x="6990" y="19029"/>
                    <a:pt x="4091" y="16993"/>
                    <a:pt x="2880" y="13875"/>
                  </a:cubicBezTo>
                  <a:close/>
                  <a:moveTo>
                    <a:pt x="13780" y="13972"/>
                  </a:moveTo>
                  <a:lnTo>
                    <a:pt x="18661" y="14017"/>
                  </a:lnTo>
                  <a:cubicBezTo>
                    <a:pt x="17738" y="16265"/>
                    <a:pt x="15856" y="18102"/>
                    <a:pt x="13351" y="18889"/>
                  </a:cubicBezTo>
                  <a:cubicBezTo>
                    <a:pt x="12672" y="19103"/>
                    <a:pt x="11986" y="19226"/>
                    <a:pt x="11306" y="19267"/>
                  </a:cubicBezTo>
                  <a:lnTo>
                    <a:pt x="12865" y="14622"/>
                  </a:lnTo>
                  <a:cubicBezTo>
                    <a:pt x="12997" y="14230"/>
                    <a:pt x="13365" y="13968"/>
                    <a:pt x="13780" y="1397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10" name="Shape 16410"/>
            <p:cNvSpPr/>
            <p:nvPr/>
          </p:nvSpPr>
          <p:spPr>
            <a:xfrm>
              <a:off x="3720779" y="3198589"/>
              <a:ext cx="1263684" cy="126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573" extrusionOk="0">
                  <a:moveTo>
                    <a:pt x="11302" y="1"/>
                  </a:moveTo>
                  <a:cubicBezTo>
                    <a:pt x="11013" y="-13"/>
                    <a:pt x="10776" y="223"/>
                    <a:pt x="10791" y="511"/>
                  </a:cubicBezTo>
                  <a:lnTo>
                    <a:pt x="10811" y="776"/>
                  </a:lnTo>
                  <a:cubicBezTo>
                    <a:pt x="10834" y="1202"/>
                    <a:pt x="10500" y="1573"/>
                    <a:pt x="10075" y="1596"/>
                  </a:cubicBezTo>
                  <a:cubicBezTo>
                    <a:pt x="9649" y="1620"/>
                    <a:pt x="9285" y="1286"/>
                    <a:pt x="9261" y="860"/>
                  </a:cubicBezTo>
                  <a:lnTo>
                    <a:pt x="9248" y="647"/>
                  </a:lnTo>
                  <a:cubicBezTo>
                    <a:pt x="9232" y="352"/>
                    <a:pt x="8957" y="143"/>
                    <a:pt x="8667" y="201"/>
                  </a:cubicBezTo>
                  <a:cubicBezTo>
                    <a:pt x="8525" y="230"/>
                    <a:pt x="8382" y="257"/>
                    <a:pt x="8241" y="292"/>
                  </a:cubicBezTo>
                  <a:cubicBezTo>
                    <a:pt x="7961" y="360"/>
                    <a:pt x="7802" y="653"/>
                    <a:pt x="7899" y="925"/>
                  </a:cubicBezTo>
                  <a:lnTo>
                    <a:pt x="7989" y="1176"/>
                  </a:lnTo>
                  <a:cubicBezTo>
                    <a:pt x="8131" y="1578"/>
                    <a:pt x="7920" y="2022"/>
                    <a:pt x="7518" y="2165"/>
                  </a:cubicBezTo>
                  <a:cubicBezTo>
                    <a:pt x="7116" y="2307"/>
                    <a:pt x="6666" y="2095"/>
                    <a:pt x="6523" y="1693"/>
                  </a:cubicBezTo>
                  <a:lnTo>
                    <a:pt x="6452" y="1493"/>
                  </a:lnTo>
                  <a:cubicBezTo>
                    <a:pt x="6354" y="1216"/>
                    <a:pt x="6035" y="1085"/>
                    <a:pt x="5774" y="1222"/>
                  </a:cubicBezTo>
                  <a:cubicBezTo>
                    <a:pt x="5772" y="1223"/>
                    <a:pt x="5769" y="1227"/>
                    <a:pt x="5768" y="1228"/>
                  </a:cubicBezTo>
                  <a:cubicBezTo>
                    <a:pt x="5638" y="1296"/>
                    <a:pt x="5512" y="1362"/>
                    <a:pt x="5387" y="1435"/>
                  </a:cubicBezTo>
                  <a:cubicBezTo>
                    <a:pt x="5138" y="1578"/>
                    <a:pt x="5070" y="1913"/>
                    <a:pt x="5238" y="2145"/>
                  </a:cubicBezTo>
                  <a:lnTo>
                    <a:pt x="5393" y="2352"/>
                  </a:lnTo>
                  <a:cubicBezTo>
                    <a:pt x="5643" y="2697"/>
                    <a:pt x="5564" y="3187"/>
                    <a:pt x="5219" y="3437"/>
                  </a:cubicBezTo>
                  <a:cubicBezTo>
                    <a:pt x="4873" y="3687"/>
                    <a:pt x="4384" y="3608"/>
                    <a:pt x="4134" y="3263"/>
                  </a:cubicBezTo>
                  <a:lnTo>
                    <a:pt x="4011" y="3088"/>
                  </a:lnTo>
                  <a:cubicBezTo>
                    <a:pt x="3838" y="2849"/>
                    <a:pt x="3494" y="2818"/>
                    <a:pt x="3281" y="3024"/>
                  </a:cubicBezTo>
                  <a:cubicBezTo>
                    <a:pt x="3177" y="3125"/>
                    <a:pt x="3072" y="3229"/>
                    <a:pt x="2971" y="3334"/>
                  </a:cubicBezTo>
                  <a:cubicBezTo>
                    <a:pt x="2772" y="3542"/>
                    <a:pt x="2795" y="3880"/>
                    <a:pt x="3023" y="4057"/>
                  </a:cubicBezTo>
                  <a:lnTo>
                    <a:pt x="3236" y="4218"/>
                  </a:lnTo>
                  <a:cubicBezTo>
                    <a:pt x="3573" y="4480"/>
                    <a:pt x="3633" y="4966"/>
                    <a:pt x="3372" y="5304"/>
                  </a:cubicBezTo>
                  <a:cubicBezTo>
                    <a:pt x="3111" y="5641"/>
                    <a:pt x="2624" y="5707"/>
                    <a:pt x="2287" y="5446"/>
                  </a:cubicBezTo>
                  <a:lnTo>
                    <a:pt x="2119" y="5310"/>
                  </a:lnTo>
                  <a:cubicBezTo>
                    <a:pt x="1885" y="5129"/>
                    <a:pt x="1542" y="5201"/>
                    <a:pt x="1396" y="5459"/>
                  </a:cubicBezTo>
                  <a:cubicBezTo>
                    <a:pt x="1324" y="5585"/>
                    <a:pt x="1255" y="5711"/>
                    <a:pt x="1189" y="5840"/>
                  </a:cubicBezTo>
                  <a:cubicBezTo>
                    <a:pt x="1057" y="6096"/>
                    <a:pt x="1179" y="6406"/>
                    <a:pt x="1447" y="6511"/>
                  </a:cubicBezTo>
                  <a:lnTo>
                    <a:pt x="1686" y="6608"/>
                  </a:lnTo>
                  <a:cubicBezTo>
                    <a:pt x="2084" y="6764"/>
                    <a:pt x="2281" y="7219"/>
                    <a:pt x="2126" y="7616"/>
                  </a:cubicBezTo>
                  <a:cubicBezTo>
                    <a:pt x="2316" y="7978"/>
                    <a:pt x="1957" y="8378"/>
                    <a:pt x="1577" y="8229"/>
                  </a:cubicBezTo>
                  <a:lnTo>
                    <a:pt x="924" y="7977"/>
                  </a:lnTo>
                  <a:cubicBezTo>
                    <a:pt x="649" y="7870"/>
                    <a:pt x="346" y="8032"/>
                    <a:pt x="279" y="8320"/>
                  </a:cubicBezTo>
                  <a:cubicBezTo>
                    <a:pt x="246" y="8461"/>
                    <a:pt x="209" y="8597"/>
                    <a:pt x="182" y="8740"/>
                  </a:cubicBezTo>
                  <a:cubicBezTo>
                    <a:pt x="127" y="9023"/>
                    <a:pt x="334" y="9296"/>
                    <a:pt x="621" y="9321"/>
                  </a:cubicBezTo>
                  <a:lnTo>
                    <a:pt x="860" y="9340"/>
                  </a:lnTo>
                  <a:cubicBezTo>
                    <a:pt x="1239" y="9374"/>
                    <a:pt x="1552" y="9671"/>
                    <a:pt x="1583" y="10051"/>
                  </a:cubicBezTo>
                  <a:cubicBezTo>
                    <a:pt x="1623" y="10541"/>
                    <a:pt x="1212" y="10932"/>
                    <a:pt x="744" y="10890"/>
                  </a:cubicBezTo>
                  <a:lnTo>
                    <a:pt x="531" y="10871"/>
                  </a:lnTo>
                  <a:cubicBezTo>
                    <a:pt x="236" y="10845"/>
                    <a:pt x="-15" y="11086"/>
                    <a:pt x="1" y="11381"/>
                  </a:cubicBezTo>
                  <a:cubicBezTo>
                    <a:pt x="9" y="11526"/>
                    <a:pt x="20" y="11669"/>
                    <a:pt x="33" y="11814"/>
                  </a:cubicBezTo>
                  <a:cubicBezTo>
                    <a:pt x="61" y="12101"/>
                    <a:pt x="332" y="12303"/>
                    <a:pt x="614" y="12247"/>
                  </a:cubicBezTo>
                  <a:lnTo>
                    <a:pt x="853" y="12195"/>
                  </a:lnTo>
                  <a:cubicBezTo>
                    <a:pt x="1222" y="12121"/>
                    <a:pt x="1605" y="12311"/>
                    <a:pt x="1745" y="12660"/>
                  </a:cubicBezTo>
                  <a:cubicBezTo>
                    <a:pt x="1929" y="13122"/>
                    <a:pt x="1648" y="13620"/>
                    <a:pt x="1183" y="13713"/>
                  </a:cubicBezTo>
                  <a:lnTo>
                    <a:pt x="970" y="13752"/>
                  </a:lnTo>
                  <a:cubicBezTo>
                    <a:pt x="680" y="13810"/>
                    <a:pt x="509" y="14112"/>
                    <a:pt x="608" y="14391"/>
                  </a:cubicBezTo>
                  <a:cubicBezTo>
                    <a:pt x="656" y="14527"/>
                    <a:pt x="709" y="14663"/>
                    <a:pt x="763" y="14798"/>
                  </a:cubicBezTo>
                  <a:cubicBezTo>
                    <a:pt x="870" y="15065"/>
                    <a:pt x="1186" y="15184"/>
                    <a:pt x="1441" y="15050"/>
                  </a:cubicBezTo>
                  <a:lnTo>
                    <a:pt x="1674" y="14927"/>
                  </a:lnTo>
                  <a:cubicBezTo>
                    <a:pt x="2051" y="14729"/>
                    <a:pt x="2521" y="14879"/>
                    <a:pt x="2720" y="15256"/>
                  </a:cubicBezTo>
                  <a:cubicBezTo>
                    <a:pt x="2918" y="15634"/>
                    <a:pt x="2768" y="16105"/>
                    <a:pt x="2390" y="16303"/>
                  </a:cubicBezTo>
                  <a:lnTo>
                    <a:pt x="2203" y="16400"/>
                  </a:lnTo>
                  <a:cubicBezTo>
                    <a:pt x="1941" y="16537"/>
                    <a:pt x="1862" y="16877"/>
                    <a:pt x="2035" y="17116"/>
                  </a:cubicBezTo>
                  <a:cubicBezTo>
                    <a:pt x="2120" y="17235"/>
                    <a:pt x="2211" y="17345"/>
                    <a:pt x="2300" y="17459"/>
                  </a:cubicBezTo>
                  <a:cubicBezTo>
                    <a:pt x="2478" y="17686"/>
                    <a:pt x="2809" y="17711"/>
                    <a:pt x="3017" y="17510"/>
                  </a:cubicBezTo>
                  <a:lnTo>
                    <a:pt x="3191" y="17343"/>
                  </a:lnTo>
                  <a:cubicBezTo>
                    <a:pt x="3465" y="17078"/>
                    <a:pt x="3898" y="17033"/>
                    <a:pt x="4205" y="17259"/>
                  </a:cubicBezTo>
                  <a:cubicBezTo>
                    <a:pt x="4601" y="17550"/>
                    <a:pt x="4627" y="18113"/>
                    <a:pt x="4289" y="18441"/>
                  </a:cubicBezTo>
                  <a:lnTo>
                    <a:pt x="4134" y="18589"/>
                  </a:lnTo>
                  <a:cubicBezTo>
                    <a:pt x="3921" y="18795"/>
                    <a:pt x="3939" y="19144"/>
                    <a:pt x="4173" y="19325"/>
                  </a:cubicBezTo>
                  <a:cubicBezTo>
                    <a:pt x="4288" y="19414"/>
                    <a:pt x="4403" y="19500"/>
                    <a:pt x="4521" y="19584"/>
                  </a:cubicBezTo>
                  <a:cubicBezTo>
                    <a:pt x="4756" y="19751"/>
                    <a:pt x="5083" y="19679"/>
                    <a:pt x="5225" y="19429"/>
                  </a:cubicBezTo>
                  <a:lnTo>
                    <a:pt x="5348" y="19216"/>
                  </a:lnTo>
                  <a:cubicBezTo>
                    <a:pt x="5536" y="18884"/>
                    <a:pt x="5932" y="18718"/>
                    <a:pt x="6291" y="18847"/>
                  </a:cubicBezTo>
                  <a:cubicBezTo>
                    <a:pt x="6753" y="19015"/>
                    <a:pt x="6936" y="19556"/>
                    <a:pt x="6704" y="19965"/>
                  </a:cubicBezTo>
                  <a:lnTo>
                    <a:pt x="6601" y="20146"/>
                  </a:lnTo>
                  <a:cubicBezTo>
                    <a:pt x="6455" y="20403"/>
                    <a:pt x="6571" y="20735"/>
                    <a:pt x="6846" y="20843"/>
                  </a:cubicBezTo>
                  <a:cubicBezTo>
                    <a:pt x="6981" y="20896"/>
                    <a:pt x="7116" y="20944"/>
                    <a:pt x="7253" y="20992"/>
                  </a:cubicBezTo>
                  <a:cubicBezTo>
                    <a:pt x="7525" y="21086"/>
                    <a:pt x="7820" y="20924"/>
                    <a:pt x="7886" y="20643"/>
                  </a:cubicBezTo>
                  <a:lnTo>
                    <a:pt x="7944" y="20410"/>
                  </a:lnTo>
                  <a:cubicBezTo>
                    <a:pt x="8031" y="20039"/>
                    <a:pt x="8364" y="19767"/>
                    <a:pt x="8744" y="19790"/>
                  </a:cubicBezTo>
                  <a:cubicBezTo>
                    <a:pt x="9235" y="19821"/>
                    <a:pt x="9562" y="20282"/>
                    <a:pt x="9455" y="20740"/>
                  </a:cubicBezTo>
                  <a:lnTo>
                    <a:pt x="9410" y="20946"/>
                  </a:lnTo>
                  <a:cubicBezTo>
                    <a:pt x="9342" y="21234"/>
                    <a:pt x="9541" y="21521"/>
                    <a:pt x="9836" y="21547"/>
                  </a:cubicBezTo>
                  <a:cubicBezTo>
                    <a:pt x="9980" y="21560"/>
                    <a:pt x="10130" y="21566"/>
                    <a:pt x="10275" y="21573"/>
                  </a:cubicBezTo>
                  <a:cubicBezTo>
                    <a:pt x="10563" y="21587"/>
                    <a:pt x="10794" y="21351"/>
                    <a:pt x="10779" y="21063"/>
                  </a:cubicBezTo>
                  <a:lnTo>
                    <a:pt x="10766" y="20798"/>
                  </a:lnTo>
                  <a:cubicBezTo>
                    <a:pt x="10742" y="20372"/>
                    <a:pt x="11076" y="20008"/>
                    <a:pt x="11502" y="19984"/>
                  </a:cubicBezTo>
                  <a:cubicBezTo>
                    <a:pt x="11855" y="19799"/>
                    <a:pt x="12281" y="20038"/>
                    <a:pt x="12303" y="20436"/>
                  </a:cubicBezTo>
                  <a:lnTo>
                    <a:pt x="12328" y="20927"/>
                  </a:lnTo>
                  <a:cubicBezTo>
                    <a:pt x="12345" y="21222"/>
                    <a:pt x="12620" y="21437"/>
                    <a:pt x="12910" y="21379"/>
                  </a:cubicBezTo>
                  <a:cubicBezTo>
                    <a:pt x="13052" y="21351"/>
                    <a:pt x="13194" y="21317"/>
                    <a:pt x="13336" y="21282"/>
                  </a:cubicBezTo>
                  <a:cubicBezTo>
                    <a:pt x="13616" y="21214"/>
                    <a:pt x="13774" y="20921"/>
                    <a:pt x="13678" y="20649"/>
                  </a:cubicBezTo>
                  <a:lnTo>
                    <a:pt x="13588" y="20398"/>
                  </a:lnTo>
                  <a:cubicBezTo>
                    <a:pt x="13430" y="19954"/>
                    <a:pt x="13703" y="19461"/>
                    <a:pt x="14188" y="19377"/>
                  </a:cubicBezTo>
                  <a:cubicBezTo>
                    <a:pt x="14564" y="19312"/>
                    <a:pt x="14932" y="19541"/>
                    <a:pt x="15060" y="19900"/>
                  </a:cubicBezTo>
                  <a:lnTo>
                    <a:pt x="15124" y="20081"/>
                  </a:lnTo>
                  <a:cubicBezTo>
                    <a:pt x="15223" y="20358"/>
                    <a:pt x="15542" y="20489"/>
                    <a:pt x="15802" y="20352"/>
                  </a:cubicBezTo>
                  <a:cubicBezTo>
                    <a:pt x="15804" y="20351"/>
                    <a:pt x="15807" y="20347"/>
                    <a:pt x="15809" y="20346"/>
                  </a:cubicBezTo>
                  <a:cubicBezTo>
                    <a:pt x="15938" y="20278"/>
                    <a:pt x="16065" y="20212"/>
                    <a:pt x="16190" y="20139"/>
                  </a:cubicBezTo>
                  <a:cubicBezTo>
                    <a:pt x="16438" y="19995"/>
                    <a:pt x="16507" y="19668"/>
                    <a:pt x="16338" y="19435"/>
                  </a:cubicBezTo>
                  <a:lnTo>
                    <a:pt x="16196" y="19241"/>
                  </a:lnTo>
                  <a:cubicBezTo>
                    <a:pt x="15973" y="18933"/>
                    <a:pt x="15987" y="18499"/>
                    <a:pt x="16254" y="18227"/>
                  </a:cubicBezTo>
                  <a:cubicBezTo>
                    <a:pt x="16599" y="17876"/>
                    <a:pt x="17167" y="17930"/>
                    <a:pt x="17443" y="18311"/>
                  </a:cubicBezTo>
                  <a:lnTo>
                    <a:pt x="17565" y="18486"/>
                  </a:lnTo>
                  <a:cubicBezTo>
                    <a:pt x="17739" y="18725"/>
                    <a:pt x="18082" y="18756"/>
                    <a:pt x="18295" y="18550"/>
                  </a:cubicBezTo>
                  <a:cubicBezTo>
                    <a:pt x="18400" y="18449"/>
                    <a:pt x="18505" y="18345"/>
                    <a:pt x="18605" y="18240"/>
                  </a:cubicBezTo>
                  <a:cubicBezTo>
                    <a:pt x="18804" y="18032"/>
                    <a:pt x="18775" y="17700"/>
                    <a:pt x="18547" y="17523"/>
                  </a:cubicBezTo>
                  <a:lnTo>
                    <a:pt x="18360" y="17375"/>
                  </a:lnTo>
                  <a:cubicBezTo>
                    <a:pt x="18058" y="17142"/>
                    <a:pt x="17948" y="16723"/>
                    <a:pt x="18127" y="16387"/>
                  </a:cubicBezTo>
                  <a:cubicBezTo>
                    <a:pt x="18359" y="15953"/>
                    <a:pt x="18918" y="15847"/>
                    <a:pt x="19289" y="16135"/>
                  </a:cubicBezTo>
                  <a:lnTo>
                    <a:pt x="19457" y="16264"/>
                  </a:lnTo>
                  <a:cubicBezTo>
                    <a:pt x="19691" y="16445"/>
                    <a:pt x="20035" y="16379"/>
                    <a:pt x="20181" y="16122"/>
                  </a:cubicBezTo>
                  <a:cubicBezTo>
                    <a:pt x="20252" y="15995"/>
                    <a:pt x="20321" y="15863"/>
                    <a:pt x="20387" y="15734"/>
                  </a:cubicBezTo>
                  <a:cubicBezTo>
                    <a:pt x="20519" y="15478"/>
                    <a:pt x="20397" y="15168"/>
                    <a:pt x="20129" y="15063"/>
                  </a:cubicBezTo>
                  <a:lnTo>
                    <a:pt x="19884" y="14966"/>
                  </a:lnTo>
                  <a:cubicBezTo>
                    <a:pt x="19486" y="14810"/>
                    <a:pt x="19289" y="14355"/>
                    <a:pt x="19444" y="13958"/>
                  </a:cubicBezTo>
                  <a:cubicBezTo>
                    <a:pt x="19254" y="13596"/>
                    <a:pt x="19619" y="13195"/>
                    <a:pt x="20000" y="13345"/>
                  </a:cubicBezTo>
                  <a:lnTo>
                    <a:pt x="20646" y="13596"/>
                  </a:lnTo>
                  <a:cubicBezTo>
                    <a:pt x="20921" y="13704"/>
                    <a:pt x="21230" y="13548"/>
                    <a:pt x="21298" y="13261"/>
                  </a:cubicBezTo>
                  <a:cubicBezTo>
                    <a:pt x="21331" y="13120"/>
                    <a:pt x="21361" y="12977"/>
                    <a:pt x="21388" y="12834"/>
                  </a:cubicBezTo>
                  <a:cubicBezTo>
                    <a:pt x="21443" y="12551"/>
                    <a:pt x="21243" y="12278"/>
                    <a:pt x="20956" y="12253"/>
                  </a:cubicBezTo>
                  <a:lnTo>
                    <a:pt x="20697" y="12234"/>
                  </a:lnTo>
                  <a:cubicBezTo>
                    <a:pt x="20272" y="12196"/>
                    <a:pt x="19949" y="11819"/>
                    <a:pt x="19987" y="11394"/>
                  </a:cubicBezTo>
                  <a:cubicBezTo>
                    <a:pt x="20024" y="10969"/>
                    <a:pt x="20408" y="10653"/>
                    <a:pt x="20833" y="10690"/>
                  </a:cubicBezTo>
                  <a:lnTo>
                    <a:pt x="21046" y="10709"/>
                  </a:lnTo>
                  <a:cubicBezTo>
                    <a:pt x="21340" y="10735"/>
                    <a:pt x="21585" y="10494"/>
                    <a:pt x="21569" y="10199"/>
                  </a:cubicBezTo>
                  <a:cubicBezTo>
                    <a:pt x="21561" y="10054"/>
                    <a:pt x="21550" y="9905"/>
                    <a:pt x="21537" y="9760"/>
                  </a:cubicBezTo>
                  <a:cubicBezTo>
                    <a:pt x="21509" y="9473"/>
                    <a:pt x="21245" y="9277"/>
                    <a:pt x="20962" y="9334"/>
                  </a:cubicBezTo>
                  <a:lnTo>
                    <a:pt x="20697" y="9385"/>
                  </a:lnTo>
                  <a:cubicBezTo>
                    <a:pt x="20279" y="9469"/>
                    <a:pt x="19871" y="9196"/>
                    <a:pt x="19787" y="8778"/>
                  </a:cubicBezTo>
                  <a:cubicBezTo>
                    <a:pt x="19703" y="8360"/>
                    <a:pt x="19976" y="7945"/>
                    <a:pt x="20394" y="7861"/>
                  </a:cubicBezTo>
                  <a:lnTo>
                    <a:pt x="20607" y="7822"/>
                  </a:lnTo>
                  <a:cubicBezTo>
                    <a:pt x="20897" y="7764"/>
                    <a:pt x="21067" y="7462"/>
                    <a:pt x="20968" y="7183"/>
                  </a:cubicBezTo>
                  <a:cubicBezTo>
                    <a:pt x="20920" y="7047"/>
                    <a:pt x="20868" y="6911"/>
                    <a:pt x="20813" y="6776"/>
                  </a:cubicBezTo>
                  <a:cubicBezTo>
                    <a:pt x="20706" y="6509"/>
                    <a:pt x="20391" y="6390"/>
                    <a:pt x="20135" y="6524"/>
                  </a:cubicBezTo>
                  <a:lnTo>
                    <a:pt x="19903" y="6647"/>
                  </a:lnTo>
                  <a:cubicBezTo>
                    <a:pt x="19525" y="6845"/>
                    <a:pt x="19055" y="6702"/>
                    <a:pt x="18857" y="6324"/>
                  </a:cubicBezTo>
                  <a:cubicBezTo>
                    <a:pt x="18659" y="5946"/>
                    <a:pt x="18802" y="5476"/>
                    <a:pt x="19180" y="5278"/>
                  </a:cubicBezTo>
                  <a:lnTo>
                    <a:pt x="19373" y="5174"/>
                  </a:lnTo>
                  <a:cubicBezTo>
                    <a:pt x="19635" y="5037"/>
                    <a:pt x="19714" y="4704"/>
                    <a:pt x="19541" y="4464"/>
                  </a:cubicBezTo>
                  <a:cubicBezTo>
                    <a:pt x="19456" y="4346"/>
                    <a:pt x="19366" y="4229"/>
                    <a:pt x="19277" y="4115"/>
                  </a:cubicBezTo>
                  <a:cubicBezTo>
                    <a:pt x="19099" y="3888"/>
                    <a:pt x="18767" y="3863"/>
                    <a:pt x="18560" y="4063"/>
                  </a:cubicBezTo>
                  <a:lnTo>
                    <a:pt x="18385" y="4231"/>
                  </a:lnTo>
                  <a:cubicBezTo>
                    <a:pt x="18112" y="4496"/>
                    <a:pt x="17679" y="4541"/>
                    <a:pt x="17372" y="4315"/>
                  </a:cubicBezTo>
                  <a:cubicBezTo>
                    <a:pt x="16975" y="4024"/>
                    <a:pt x="16950" y="3460"/>
                    <a:pt x="17288" y="3133"/>
                  </a:cubicBezTo>
                  <a:lnTo>
                    <a:pt x="17443" y="2985"/>
                  </a:lnTo>
                  <a:cubicBezTo>
                    <a:pt x="17655" y="2779"/>
                    <a:pt x="17638" y="2430"/>
                    <a:pt x="17404" y="2249"/>
                  </a:cubicBezTo>
                  <a:cubicBezTo>
                    <a:pt x="17289" y="2160"/>
                    <a:pt x="17173" y="2074"/>
                    <a:pt x="17055" y="1990"/>
                  </a:cubicBezTo>
                  <a:cubicBezTo>
                    <a:pt x="16820" y="1823"/>
                    <a:pt x="16487" y="1895"/>
                    <a:pt x="16345" y="2145"/>
                  </a:cubicBezTo>
                  <a:lnTo>
                    <a:pt x="16216" y="2378"/>
                  </a:lnTo>
                  <a:cubicBezTo>
                    <a:pt x="16005" y="2749"/>
                    <a:pt x="15534" y="2879"/>
                    <a:pt x="15163" y="2668"/>
                  </a:cubicBezTo>
                  <a:cubicBezTo>
                    <a:pt x="14792" y="2458"/>
                    <a:pt x="14656" y="1980"/>
                    <a:pt x="14866" y="1609"/>
                  </a:cubicBezTo>
                  <a:lnTo>
                    <a:pt x="14976" y="1428"/>
                  </a:lnTo>
                  <a:cubicBezTo>
                    <a:pt x="15122" y="1171"/>
                    <a:pt x="15006" y="845"/>
                    <a:pt x="14731" y="737"/>
                  </a:cubicBezTo>
                  <a:cubicBezTo>
                    <a:pt x="14595" y="684"/>
                    <a:pt x="14454" y="630"/>
                    <a:pt x="14317" y="582"/>
                  </a:cubicBezTo>
                  <a:cubicBezTo>
                    <a:pt x="14045" y="488"/>
                    <a:pt x="13757" y="650"/>
                    <a:pt x="13691" y="931"/>
                  </a:cubicBezTo>
                  <a:lnTo>
                    <a:pt x="13626" y="1189"/>
                  </a:lnTo>
                  <a:cubicBezTo>
                    <a:pt x="13529" y="1605"/>
                    <a:pt x="13112" y="1862"/>
                    <a:pt x="12696" y="1764"/>
                  </a:cubicBezTo>
                  <a:cubicBezTo>
                    <a:pt x="12281" y="1667"/>
                    <a:pt x="12018" y="1249"/>
                    <a:pt x="12115" y="834"/>
                  </a:cubicBezTo>
                  <a:lnTo>
                    <a:pt x="12167" y="627"/>
                  </a:lnTo>
                  <a:cubicBezTo>
                    <a:pt x="12234" y="340"/>
                    <a:pt x="12029" y="59"/>
                    <a:pt x="11734" y="33"/>
                  </a:cubicBezTo>
                  <a:cubicBezTo>
                    <a:pt x="11590" y="20"/>
                    <a:pt x="11447" y="8"/>
                    <a:pt x="11302" y="1"/>
                  </a:cubicBezTo>
                  <a:close/>
                  <a:moveTo>
                    <a:pt x="11121" y="5161"/>
                  </a:moveTo>
                  <a:cubicBezTo>
                    <a:pt x="11197" y="5165"/>
                    <a:pt x="11271" y="5168"/>
                    <a:pt x="11347" y="5174"/>
                  </a:cubicBezTo>
                  <a:cubicBezTo>
                    <a:pt x="11502" y="5188"/>
                    <a:pt x="11608" y="5339"/>
                    <a:pt x="11573" y="5491"/>
                  </a:cubicBezTo>
                  <a:lnTo>
                    <a:pt x="11547" y="5601"/>
                  </a:lnTo>
                  <a:cubicBezTo>
                    <a:pt x="11496" y="5820"/>
                    <a:pt x="11638" y="6040"/>
                    <a:pt x="11857" y="6091"/>
                  </a:cubicBezTo>
                  <a:cubicBezTo>
                    <a:pt x="12076" y="6143"/>
                    <a:pt x="12296" y="6007"/>
                    <a:pt x="12348" y="5788"/>
                  </a:cubicBezTo>
                  <a:lnTo>
                    <a:pt x="12380" y="5652"/>
                  </a:lnTo>
                  <a:cubicBezTo>
                    <a:pt x="12415" y="5504"/>
                    <a:pt x="12566" y="5415"/>
                    <a:pt x="12709" y="5465"/>
                  </a:cubicBezTo>
                  <a:cubicBezTo>
                    <a:pt x="12782" y="5490"/>
                    <a:pt x="12858" y="5521"/>
                    <a:pt x="12929" y="5549"/>
                  </a:cubicBezTo>
                  <a:cubicBezTo>
                    <a:pt x="13074" y="5606"/>
                    <a:pt x="13135" y="5775"/>
                    <a:pt x="13058" y="5911"/>
                  </a:cubicBezTo>
                  <a:lnTo>
                    <a:pt x="13000" y="6008"/>
                  </a:lnTo>
                  <a:cubicBezTo>
                    <a:pt x="12889" y="6203"/>
                    <a:pt x="12959" y="6458"/>
                    <a:pt x="13155" y="6569"/>
                  </a:cubicBezTo>
                  <a:cubicBezTo>
                    <a:pt x="13350" y="6680"/>
                    <a:pt x="13599" y="6610"/>
                    <a:pt x="13710" y="6414"/>
                  </a:cubicBezTo>
                  <a:lnTo>
                    <a:pt x="13781" y="6292"/>
                  </a:lnTo>
                  <a:cubicBezTo>
                    <a:pt x="13856" y="6160"/>
                    <a:pt x="14032" y="6120"/>
                    <a:pt x="14156" y="6208"/>
                  </a:cubicBezTo>
                  <a:cubicBezTo>
                    <a:pt x="14218" y="6252"/>
                    <a:pt x="14276" y="6296"/>
                    <a:pt x="14337" y="6343"/>
                  </a:cubicBezTo>
                  <a:cubicBezTo>
                    <a:pt x="14460" y="6439"/>
                    <a:pt x="14468" y="6622"/>
                    <a:pt x="14356" y="6731"/>
                  </a:cubicBezTo>
                  <a:lnTo>
                    <a:pt x="14278" y="6815"/>
                  </a:lnTo>
                  <a:cubicBezTo>
                    <a:pt x="14100" y="6987"/>
                    <a:pt x="14115" y="7281"/>
                    <a:pt x="14324" y="7435"/>
                  </a:cubicBezTo>
                  <a:cubicBezTo>
                    <a:pt x="14486" y="7554"/>
                    <a:pt x="14709" y="7529"/>
                    <a:pt x="14853" y="7390"/>
                  </a:cubicBezTo>
                  <a:lnTo>
                    <a:pt x="14944" y="7306"/>
                  </a:lnTo>
                  <a:cubicBezTo>
                    <a:pt x="15053" y="7200"/>
                    <a:pt x="15231" y="7212"/>
                    <a:pt x="15325" y="7332"/>
                  </a:cubicBezTo>
                  <a:cubicBezTo>
                    <a:pt x="15372" y="7392"/>
                    <a:pt x="15422" y="7450"/>
                    <a:pt x="15467" y="7512"/>
                  </a:cubicBezTo>
                  <a:cubicBezTo>
                    <a:pt x="15558" y="7639"/>
                    <a:pt x="15514" y="7815"/>
                    <a:pt x="15376" y="7887"/>
                  </a:cubicBezTo>
                  <a:lnTo>
                    <a:pt x="15273" y="7939"/>
                  </a:lnTo>
                  <a:cubicBezTo>
                    <a:pt x="15074" y="8043"/>
                    <a:pt x="15001" y="8295"/>
                    <a:pt x="15105" y="8494"/>
                  </a:cubicBezTo>
                  <a:cubicBezTo>
                    <a:pt x="15210" y="8693"/>
                    <a:pt x="15455" y="8773"/>
                    <a:pt x="15654" y="8669"/>
                  </a:cubicBezTo>
                  <a:lnTo>
                    <a:pt x="15777" y="8604"/>
                  </a:lnTo>
                  <a:cubicBezTo>
                    <a:pt x="15911" y="8533"/>
                    <a:pt x="16082" y="8592"/>
                    <a:pt x="16138" y="8733"/>
                  </a:cubicBezTo>
                  <a:cubicBezTo>
                    <a:pt x="16167" y="8804"/>
                    <a:pt x="16190" y="8874"/>
                    <a:pt x="16216" y="8946"/>
                  </a:cubicBezTo>
                  <a:cubicBezTo>
                    <a:pt x="16268" y="9093"/>
                    <a:pt x="16181" y="9251"/>
                    <a:pt x="16028" y="9282"/>
                  </a:cubicBezTo>
                  <a:lnTo>
                    <a:pt x="15912" y="9308"/>
                  </a:lnTo>
                  <a:cubicBezTo>
                    <a:pt x="15692" y="9352"/>
                    <a:pt x="15552" y="9565"/>
                    <a:pt x="15596" y="9786"/>
                  </a:cubicBezTo>
                  <a:cubicBezTo>
                    <a:pt x="15640" y="10006"/>
                    <a:pt x="15853" y="10153"/>
                    <a:pt x="16074" y="10109"/>
                  </a:cubicBezTo>
                  <a:lnTo>
                    <a:pt x="16216" y="10083"/>
                  </a:lnTo>
                  <a:cubicBezTo>
                    <a:pt x="16365" y="10053"/>
                    <a:pt x="16505" y="10158"/>
                    <a:pt x="16519" y="10309"/>
                  </a:cubicBezTo>
                  <a:cubicBezTo>
                    <a:pt x="16526" y="10385"/>
                    <a:pt x="16534" y="10459"/>
                    <a:pt x="16539" y="10535"/>
                  </a:cubicBezTo>
                  <a:cubicBezTo>
                    <a:pt x="16547" y="10691"/>
                    <a:pt x="16410" y="10820"/>
                    <a:pt x="16254" y="10806"/>
                  </a:cubicBezTo>
                  <a:lnTo>
                    <a:pt x="16145" y="10793"/>
                  </a:lnTo>
                  <a:cubicBezTo>
                    <a:pt x="15921" y="10774"/>
                    <a:pt x="15719" y="10944"/>
                    <a:pt x="15699" y="11168"/>
                  </a:cubicBezTo>
                  <a:cubicBezTo>
                    <a:pt x="15679" y="11392"/>
                    <a:pt x="15850" y="11594"/>
                    <a:pt x="16074" y="11614"/>
                  </a:cubicBezTo>
                  <a:lnTo>
                    <a:pt x="16209" y="11620"/>
                  </a:lnTo>
                  <a:cubicBezTo>
                    <a:pt x="16361" y="11633"/>
                    <a:pt x="16471" y="11781"/>
                    <a:pt x="16442" y="11930"/>
                  </a:cubicBezTo>
                  <a:cubicBezTo>
                    <a:pt x="16427" y="12005"/>
                    <a:pt x="16408" y="12075"/>
                    <a:pt x="16390" y="12150"/>
                  </a:cubicBezTo>
                  <a:cubicBezTo>
                    <a:pt x="16354" y="12301"/>
                    <a:pt x="16193" y="12387"/>
                    <a:pt x="16048" y="12331"/>
                  </a:cubicBezTo>
                  <a:lnTo>
                    <a:pt x="15706" y="12195"/>
                  </a:lnTo>
                  <a:cubicBezTo>
                    <a:pt x="15505" y="12116"/>
                    <a:pt x="15315" y="12333"/>
                    <a:pt x="15415" y="12524"/>
                  </a:cubicBezTo>
                  <a:cubicBezTo>
                    <a:pt x="15333" y="12734"/>
                    <a:pt x="15438" y="12972"/>
                    <a:pt x="15647" y="13054"/>
                  </a:cubicBezTo>
                  <a:lnTo>
                    <a:pt x="15777" y="13099"/>
                  </a:lnTo>
                  <a:cubicBezTo>
                    <a:pt x="15918" y="13155"/>
                    <a:pt x="15982" y="13326"/>
                    <a:pt x="15912" y="13461"/>
                  </a:cubicBezTo>
                  <a:cubicBezTo>
                    <a:pt x="15877" y="13529"/>
                    <a:pt x="15840" y="13594"/>
                    <a:pt x="15802" y="13661"/>
                  </a:cubicBezTo>
                  <a:cubicBezTo>
                    <a:pt x="15726" y="13797"/>
                    <a:pt x="15545" y="13834"/>
                    <a:pt x="15421" y="13739"/>
                  </a:cubicBezTo>
                  <a:lnTo>
                    <a:pt x="15331" y="13668"/>
                  </a:lnTo>
                  <a:cubicBezTo>
                    <a:pt x="15135" y="13516"/>
                    <a:pt x="14840" y="13574"/>
                    <a:pt x="14718" y="13803"/>
                  </a:cubicBezTo>
                  <a:cubicBezTo>
                    <a:pt x="14623" y="13980"/>
                    <a:pt x="14681" y="14197"/>
                    <a:pt x="14840" y="14320"/>
                  </a:cubicBezTo>
                  <a:lnTo>
                    <a:pt x="14944" y="14397"/>
                  </a:lnTo>
                  <a:cubicBezTo>
                    <a:pt x="15064" y="14490"/>
                    <a:pt x="15074" y="14668"/>
                    <a:pt x="14969" y="14778"/>
                  </a:cubicBezTo>
                  <a:cubicBezTo>
                    <a:pt x="14917" y="14834"/>
                    <a:pt x="14863" y="14887"/>
                    <a:pt x="14808" y="14940"/>
                  </a:cubicBezTo>
                  <a:cubicBezTo>
                    <a:pt x="14696" y="15048"/>
                    <a:pt x="14512" y="15034"/>
                    <a:pt x="14421" y="14908"/>
                  </a:cubicBezTo>
                  <a:lnTo>
                    <a:pt x="14356" y="14817"/>
                  </a:lnTo>
                  <a:cubicBezTo>
                    <a:pt x="14211" y="14616"/>
                    <a:pt x="13911" y="14587"/>
                    <a:pt x="13730" y="14772"/>
                  </a:cubicBezTo>
                  <a:cubicBezTo>
                    <a:pt x="13589" y="14915"/>
                    <a:pt x="13586" y="15145"/>
                    <a:pt x="13704" y="15308"/>
                  </a:cubicBezTo>
                  <a:lnTo>
                    <a:pt x="13775" y="15405"/>
                  </a:lnTo>
                  <a:cubicBezTo>
                    <a:pt x="13864" y="15528"/>
                    <a:pt x="13828" y="15704"/>
                    <a:pt x="13697" y="15780"/>
                  </a:cubicBezTo>
                  <a:cubicBezTo>
                    <a:pt x="13631" y="15818"/>
                    <a:pt x="13565" y="15854"/>
                    <a:pt x="13497" y="15889"/>
                  </a:cubicBezTo>
                  <a:cubicBezTo>
                    <a:pt x="13496" y="15890"/>
                    <a:pt x="13491" y="15889"/>
                    <a:pt x="13491" y="15889"/>
                  </a:cubicBezTo>
                  <a:cubicBezTo>
                    <a:pt x="13353" y="15961"/>
                    <a:pt x="13187" y="15894"/>
                    <a:pt x="13136" y="15747"/>
                  </a:cubicBezTo>
                  <a:lnTo>
                    <a:pt x="13103" y="15657"/>
                  </a:lnTo>
                  <a:cubicBezTo>
                    <a:pt x="13036" y="15467"/>
                    <a:pt x="12843" y="15345"/>
                    <a:pt x="12645" y="15379"/>
                  </a:cubicBezTo>
                  <a:cubicBezTo>
                    <a:pt x="12389" y="15423"/>
                    <a:pt x="12246" y="15681"/>
                    <a:pt x="12328" y="15915"/>
                  </a:cubicBezTo>
                  <a:lnTo>
                    <a:pt x="12374" y="16051"/>
                  </a:lnTo>
                  <a:cubicBezTo>
                    <a:pt x="12424" y="16194"/>
                    <a:pt x="12340" y="16351"/>
                    <a:pt x="12193" y="16387"/>
                  </a:cubicBezTo>
                  <a:cubicBezTo>
                    <a:pt x="12118" y="16405"/>
                    <a:pt x="12042" y="16417"/>
                    <a:pt x="11967" y="16432"/>
                  </a:cubicBezTo>
                  <a:cubicBezTo>
                    <a:pt x="11814" y="16463"/>
                    <a:pt x="11672" y="16349"/>
                    <a:pt x="11663" y="16193"/>
                  </a:cubicBezTo>
                  <a:lnTo>
                    <a:pt x="11644" y="15935"/>
                  </a:lnTo>
                  <a:cubicBezTo>
                    <a:pt x="11632" y="15725"/>
                    <a:pt x="11410" y="15598"/>
                    <a:pt x="11224" y="15696"/>
                  </a:cubicBezTo>
                  <a:cubicBezTo>
                    <a:pt x="11000" y="15708"/>
                    <a:pt x="10824" y="15904"/>
                    <a:pt x="10837" y="16128"/>
                  </a:cubicBezTo>
                  <a:lnTo>
                    <a:pt x="10843" y="16264"/>
                  </a:lnTo>
                  <a:cubicBezTo>
                    <a:pt x="10852" y="16416"/>
                    <a:pt x="10730" y="16543"/>
                    <a:pt x="10578" y="16535"/>
                  </a:cubicBezTo>
                  <a:cubicBezTo>
                    <a:pt x="10502" y="16531"/>
                    <a:pt x="10422" y="16529"/>
                    <a:pt x="10346" y="16522"/>
                  </a:cubicBezTo>
                  <a:cubicBezTo>
                    <a:pt x="10191" y="16508"/>
                    <a:pt x="10084" y="16358"/>
                    <a:pt x="10120" y="16206"/>
                  </a:cubicBezTo>
                  <a:lnTo>
                    <a:pt x="10146" y="16096"/>
                  </a:lnTo>
                  <a:cubicBezTo>
                    <a:pt x="10202" y="15854"/>
                    <a:pt x="10030" y="15615"/>
                    <a:pt x="9771" y="15599"/>
                  </a:cubicBezTo>
                  <a:cubicBezTo>
                    <a:pt x="9571" y="15586"/>
                    <a:pt x="9391" y="15726"/>
                    <a:pt x="9345" y="15922"/>
                  </a:cubicBezTo>
                  <a:lnTo>
                    <a:pt x="9319" y="16044"/>
                  </a:lnTo>
                  <a:cubicBezTo>
                    <a:pt x="9284" y="16192"/>
                    <a:pt x="9127" y="16281"/>
                    <a:pt x="8983" y="16232"/>
                  </a:cubicBezTo>
                  <a:cubicBezTo>
                    <a:pt x="8911" y="16207"/>
                    <a:pt x="8841" y="16176"/>
                    <a:pt x="8770" y="16148"/>
                  </a:cubicBezTo>
                  <a:cubicBezTo>
                    <a:pt x="8625" y="16091"/>
                    <a:pt x="8564" y="15922"/>
                    <a:pt x="8641" y="15786"/>
                  </a:cubicBezTo>
                  <a:lnTo>
                    <a:pt x="8699" y="15689"/>
                  </a:lnTo>
                  <a:cubicBezTo>
                    <a:pt x="8822" y="15473"/>
                    <a:pt x="8724" y="15190"/>
                    <a:pt x="8480" y="15101"/>
                  </a:cubicBezTo>
                  <a:cubicBezTo>
                    <a:pt x="8291" y="15033"/>
                    <a:pt x="8082" y="15120"/>
                    <a:pt x="7982" y="15295"/>
                  </a:cubicBezTo>
                  <a:lnTo>
                    <a:pt x="7918" y="15405"/>
                  </a:lnTo>
                  <a:cubicBezTo>
                    <a:pt x="7843" y="15537"/>
                    <a:pt x="7667" y="15577"/>
                    <a:pt x="7543" y="15489"/>
                  </a:cubicBezTo>
                  <a:cubicBezTo>
                    <a:pt x="7481" y="15445"/>
                    <a:pt x="7423" y="15400"/>
                    <a:pt x="7363" y="15353"/>
                  </a:cubicBezTo>
                  <a:cubicBezTo>
                    <a:pt x="7239" y="15258"/>
                    <a:pt x="7225" y="15074"/>
                    <a:pt x="7337" y="14966"/>
                  </a:cubicBezTo>
                  <a:lnTo>
                    <a:pt x="7421" y="14888"/>
                  </a:lnTo>
                  <a:cubicBezTo>
                    <a:pt x="7599" y="14716"/>
                    <a:pt x="7585" y="14415"/>
                    <a:pt x="7375" y="14262"/>
                  </a:cubicBezTo>
                  <a:cubicBezTo>
                    <a:pt x="7214" y="14143"/>
                    <a:pt x="6990" y="14167"/>
                    <a:pt x="6846" y="14307"/>
                  </a:cubicBezTo>
                  <a:lnTo>
                    <a:pt x="6749" y="14397"/>
                  </a:lnTo>
                  <a:cubicBezTo>
                    <a:pt x="6640" y="14503"/>
                    <a:pt x="6462" y="14491"/>
                    <a:pt x="6368" y="14372"/>
                  </a:cubicBezTo>
                  <a:cubicBezTo>
                    <a:pt x="6321" y="14312"/>
                    <a:pt x="6277" y="14247"/>
                    <a:pt x="6232" y="14184"/>
                  </a:cubicBezTo>
                  <a:cubicBezTo>
                    <a:pt x="6141" y="14058"/>
                    <a:pt x="6185" y="13882"/>
                    <a:pt x="6323" y="13810"/>
                  </a:cubicBezTo>
                  <a:lnTo>
                    <a:pt x="6420" y="13758"/>
                  </a:lnTo>
                  <a:cubicBezTo>
                    <a:pt x="6619" y="13653"/>
                    <a:pt x="6699" y="13402"/>
                    <a:pt x="6594" y="13203"/>
                  </a:cubicBezTo>
                  <a:cubicBezTo>
                    <a:pt x="6489" y="13003"/>
                    <a:pt x="6238" y="12930"/>
                    <a:pt x="6039" y="13035"/>
                  </a:cubicBezTo>
                  <a:lnTo>
                    <a:pt x="5916" y="13099"/>
                  </a:lnTo>
                  <a:cubicBezTo>
                    <a:pt x="5781" y="13170"/>
                    <a:pt x="5617" y="13105"/>
                    <a:pt x="5561" y="12964"/>
                  </a:cubicBezTo>
                  <a:cubicBezTo>
                    <a:pt x="5532" y="12892"/>
                    <a:pt x="5502" y="12822"/>
                    <a:pt x="5477" y="12750"/>
                  </a:cubicBezTo>
                  <a:cubicBezTo>
                    <a:pt x="5425" y="12603"/>
                    <a:pt x="5518" y="12445"/>
                    <a:pt x="5671" y="12415"/>
                  </a:cubicBezTo>
                  <a:lnTo>
                    <a:pt x="5780" y="12389"/>
                  </a:lnTo>
                  <a:cubicBezTo>
                    <a:pt x="6026" y="12340"/>
                    <a:pt x="6175" y="12077"/>
                    <a:pt x="6078" y="11833"/>
                  </a:cubicBezTo>
                  <a:cubicBezTo>
                    <a:pt x="6004" y="11649"/>
                    <a:pt x="5807" y="11555"/>
                    <a:pt x="5613" y="11594"/>
                  </a:cubicBezTo>
                  <a:lnTo>
                    <a:pt x="5483" y="11614"/>
                  </a:lnTo>
                  <a:cubicBezTo>
                    <a:pt x="5334" y="11644"/>
                    <a:pt x="5194" y="11539"/>
                    <a:pt x="5180" y="11388"/>
                  </a:cubicBezTo>
                  <a:cubicBezTo>
                    <a:pt x="5173" y="11311"/>
                    <a:pt x="5165" y="11238"/>
                    <a:pt x="5161" y="11162"/>
                  </a:cubicBezTo>
                  <a:cubicBezTo>
                    <a:pt x="5152" y="11006"/>
                    <a:pt x="5283" y="10877"/>
                    <a:pt x="5438" y="10890"/>
                  </a:cubicBezTo>
                  <a:lnTo>
                    <a:pt x="5554" y="10903"/>
                  </a:lnTo>
                  <a:cubicBezTo>
                    <a:pt x="5802" y="10925"/>
                    <a:pt x="6014" y="10716"/>
                    <a:pt x="5994" y="10458"/>
                  </a:cubicBezTo>
                  <a:cubicBezTo>
                    <a:pt x="5977" y="10257"/>
                    <a:pt x="5813" y="10101"/>
                    <a:pt x="5613" y="10083"/>
                  </a:cubicBezTo>
                  <a:lnTo>
                    <a:pt x="5483" y="10077"/>
                  </a:lnTo>
                  <a:cubicBezTo>
                    <a:pt x="5332" y="10063"/>
                    <a:pt x="5229" y="9922"/>
                    <a:pt x="5257" y="9773"/>
                  </a:cubicBezTo>
                  <a:cubicBezTo>
                    <a:pt x="5272" y="9698"/>
                    <a:pt x="5285" y="9621"/>
                    <a:pt x="5303" y="9547"/>
                  </a:cubicBezTo>
                  <a:cubicBezTo>
                    <a:pt x="5338" y="9395"/>
                    <a:pt x="5506" y="9309"/>
                    <a:pt x="5651" y="9366"/>
                  </a:cubicBezTo>
                  <a:lnTo>
                    <a:pt x="5994" y="9502"/>
                  </a:lnTo>
                  <a:cubicBezTo>
                    <a:pt x="6194" y="9580"/>
                    <a:pt x="6384" y="9370"/>
                    <a:pt x="6284" y="9179"/>
                  </a:cubicBezTo>
                  <a:cubicBezTo>
                    <a:pt x="6366" y="8969"/>
                    <a:pt x="6261" y="8725"/>
                    <a:pt x="6052" y="8643"/>
                  </a:cubicBezTo>
                  <a:lnTo>
                    <a:pt x="5923" y="8597"/>
                  </a:lnTo>
                  <a:cubicBezTo>
                    <a:pt x="5781" y="8542"/>
                    <a:pt x="5717" y="8377"/>
                    <a:pt x="5787" y="8242"/>
                  </a:cubicBezTo>
                  <a:cubicBezTo>
                    <a:pt x="5822" y="8174"/>
                    <a:pt x="5859" y="8102"/>
                    <a:pt x="5897" y="8036"/>
                  </a:cubicBezTo>
                  <a:cubicBezTo>
                    <a:pt x="5974" y="7900"/>
                    <a:pt x="6154" y="7863"/>
                    <a:pt x="6278" y="7958"/>
                  </a:cubicBezTo>
                  <a:lnTo>
                    <a:pt x="6362" y="8029"/>
                  </a:lnTo>
                  <a:cubicBezTo>
                    <a:pt x="6540" y="8167"/>
                    <a:pt x="6799" y="8136"/>
                    <a:pt x="6936" y="7958"/>
                  </a:cubicBezTo>
                  <a:cubicBezTo>
                    <a:pt x="7074" y="7780"/>
                    <a:pt x="7043" y="7521"/>
                    <a:pt x="6865" y="7383"/>
                  </a:cubicBezTo>
                  <a:lnTo>
                    <a:pt x="6756" y="7299"/>
                  </a:lnTo>
                  <a:cubicBezTo>
                    <a:pt x="6635" y="7206"/>
                    <a:pt x="6618" y="7028"/>
                    <a:pt x="6723" y="6918"/>
                  </a:cubicBezTo>
                  <a:cubicBezTo>
                    <a:pt x="6776" y="6863"/>
                    <a:pt x="6836" y="6810"/>
                    <a:pt x="6891" y="6757"/>
                  </a:cubicBezTo>
                  <a:cubicBezTo>
                    <a:pt x="7003" y="6649"/>
                    <a:pt x="7181" y="6663"/>
                    <a:pt x="7272" y="6789"/>
                  </a:cubicBezTo>
                  <a:lnTo>
                    <a:pt x="7343" y="6879"/>
                  </a:lnTo>
                  <a:cubicBezTo>
                    <a:pt x="7475" y="7062"/>
                    <a:pt x="7729" y="7102"/>
                    <a:pt x="7911" y="6970"/>
                  </a:cubicBezTo>
                  <a:cubicBezTo>
                    <a:pt x="8094" y="6838"/>
                    <a:pt x="8134" y="6584"/>
                    <a:pt x="8002" y="6402"/>
                  </a:cubicBezTo>
                  <a:lnTo>
                    <a:pt x="7924" y="6292"/>
                  </a:lnTo>
                  <a:cubicBezTo>
                    <a:pt x="7836" y="6169"/>
                    <a:pt x="7871" y="5993"/>
                    <a:pt x="8002" y="5917"/>
                  </a:cubicBezTo>
                  <a:cubicBezTo>
                    <a:pt x="8068" y="5879"/>
                    <a:pt x="8134" y="5843"/>
                    <a:pt x="8202" y="5807"/>
                  </a:cubicBezTo>
                  <a:cubicBezTo>
                    <a:pt x="8339" y="5735"/>
                    <a:pt x="8512" y="5803"/>
                    <a:pt x="8564" y="5949"/>
                  </a:cubicBezTo>
                  <a:lnTo>
                    <a:pt x="8602" y="6053"/>
                  </a:lnTo>
                  <a:cubicBezTo>
                    <a:pt x="8678" y="6265"/>
                    <a:pt x="8914" y="6380"/>
                    <a:pt x="9125" y="6305"/>
                  </a:cubicBezTo>
                  <a:cubicBezTo>
                    <a:pt x="9337" y="6229"/>
                    <a:pt x="9446" y="5994"/>
                    <a:pt x="9371" y="5781"/>
                  </a:cubicBezTo>
                  <a:lnTo>
                    <a:pt x="9326" y="5646"/>
                  </a:lnTo>
                  <a:cubicBezTo>
                    <a:pt x="9275" y="5503"/>
                    <a:pt x="9359" y="5352"/>
                    <a:pt x="9506" y="5316"/>
                  </a:cubicBezTo>
                  <a:cubicBezTo>
                    <a:pt x="9581" y="5298"/>
                    <a:pt x="9658" y="5280"/>
                    <a:pt x="9732" y="5265"/>
                  </a:cubicBezTo>
                  <a:cubicBezTo>
                    <a:pt x="9885" y="5234"/>
                    <a:pt x="10027" y="5348"/>
                    <a:pt x="10036" y="5504"/>
                  </a:cubicBezTo>
                  <a:lnTo>
                    <a:pt x="10042" y="5614"/>
                  </a:lnTo>
                  <a:cubicBezTo>
                    <a:pt x="10055" y="5838"/>
                    <a:pt x="10250" y="6013"/>
                    <a:pt x="10475" y="6001"/>
                  </a:cubicBezTo>
                  <a:cubicBezTo>
                    <a:pt x="10700" y="5989"/>
                    <a:pt x="10875" y="5793"/>
                    <a:pt x="10862" y="5568"/>
                  </a:cubicBezTo>
                  <a:lnTo>
                    <a:pt x="10850" y="5433"/>
                  </a:lnTo>
                  <a:cubicBezTo>
                    <a:pt x="10841" y="5281"/>
                    <a:pt x="10969" y="5154"/>
                    <a:pt x="11121" y="5161"/>
                  </a:cubicBezTo>
                  <a:close/>
                  <a:moveTo>
                    <a:pt x="10249" y="9088"/>
                  </a:moveTo>
                  <a:cubicBezTo>
                    <a:pt x="10164" y="9062"/>
                    <a:pt x="10069" y="9063"/>
                    <a:pt x="9984" y="9108"/>
                  </a:cubicBezTo>
                  <a:cubicBezTo>
                    <a:pt x="9815" y="9197"/>
                    <a:pt x="9753" y="9409"/>
                    <a:pt x="9842" y="9579"/>
                  </a:cubicBezTo>
                  <a:cubicBezTo>
                    <a:pt x="9931" y="9749"/>
                    <a:pt x="10137" y="9817"/>
                    <a:pt x="10307" y="9728"/>
                  </a:cubicBezTo>
                  <a:cubicBezTo>
                    <a:pt x="10477" y="9639"/>
                    <a:pt x="10545" y="9426"/>
                    <a:pt x="10456" y="9256"/>
                  </a:cubicBezTo>
                  <a:cubicBezTo>
                    <a:pt x="10411" y="9171"/>
                    <a:pt x="10334" y="9115"/>
                    <a:pt x="10249" y="9088"/>
                  </a:cubicBezTo>
                  <a:close/>
                  <a:moveTo>
                    <a:pt x="12380" y="9773"/>
                  </a:moveTo>
                  <a:cubicBezTo>
                    <a:pt x="12295" y="9747"/>
                    <a:pt x="12200" y="9748"/>
                    <a:pt x="12115" y="9792"/>
                  </a:cubicBezTo>
                  <a:cubicBezTo>
                    <a:pt x="11946" y="9881"/>
                    <a:pt x="11878" y="10094"/>
                    <a:pt x="11967" y="10264"/>
                  </a:cubicBezTo>
                  <a:cubicBezTo>
                    <a:pt x="12056" y="10433"/>
                    <a:pt x="12268" y="10501"/>
                    <a:pt x="12438" y="10412"/>
                  </a:cubicBezTo>
                  <a:cubicBezTo>
                    <a:pt x="12608" y="10323"/>
                    <a:pt x="12669" y="10111"/>
                    <a:pt x="12580" y="9941"/>
                  </a:cubicBezTo>
                  <a:cubicBezTo>
                    <a:pt x="12536" y="9856"/>
                    <a:pt x="12465" y="9799"/>
                    <a:pt x="12380" y="9773"/>
                  </a:cubicBezTo>
                  <a:close/>
                  <a:moveTo>
                    <a:pt x="10772" y="9960"/>
                  </a:moveTo>
                  <a:cubicBezTo>
                    <a:pt x="10656" y="9970"/>
                    <a:pt x="10539" y="10000"/>
                    <a:pt x="10430" y="10057"/>
                  </a:cubicBezTo>
                  <a:cubicBezTo>
                    <a:pt x="9992" y="10287"/>
                    <a:pt x="9819" y="10833"/>
                    <a:pt x="10049" y="11271"/>
                  </a:cubicBezTo>
                  <a:cubicBezTo>
                    <a:pt x="10279" y="11710"/>
                    <a:pt x="10824" y="11876"/>
                    <a:pt x="11263" y="11646"/>
                  </a:cubicBezTo>
                  <a:cubicBezTo>
                    <a:pt x="11701" y="11416"/>
                    <a:pt x="11867" y="10876"/>
                    <a:pt x="11637" y="10438"/>
                  </a:cubicBezTo>
                  <a:cubicBezTo>
                    <a:pt x="11465" y="10109"/>
                    <a:pt x="11120" y="9931"/>
                    <a:pt x="10772" y="9960"/>
                  </a:cubicBezTo>
                  <a:close/>
                  <a:moveTo>
                    <a:pt x="9565" y="11213"/>
                  </a:moveTo>
                  <a:cubicBezTo>
                    <a:pt x="9480" y="11187"/>
                    <a:pt x="9385" y="11195"/>
                    <a:pt x="9300" y="11239"/>
                  </a:cubicBezTo>
                  <a:cubicBezTo>
                    <a:pt x="9130" y="11328"/>
                    <a:pt x="9069" y="11534"/>
                    <a:pt x="9158" y="11704"/>
                  </a:cubicBezTo>
                  <a:cubicBezTo>
                    <a:pt x="9247" y="11874"/>
                    <a:pt x="9453" y="11942"/>
                    <a:pt x="9623" y="11853"/>
                  </a:cubicBezTo>
                  <a:cubicBezTo>
                    <a:pt x="9792" y="11764"/>
                    <a:pt x="9860" y="11551"/>
                    <a:pt x="9771" y="11381"/>
                  </a:cubicBezTo>
                  <a:cubicBezTo>
                    <a:pt x="9727" y="11296"/>
                    <a:pt x="9649" y="11240"/>
                    <a:pt x="9565" y="11213"/>
                  </a:cubicBezTo>
                  <a:close/>
                  <a:moveTo>
                    <a:pt x="11695" y="11898"/>
                  </a:moveTo>
                  <a:cubicBezTo>
                    <a:pt x="11611" y="11871"/>
                    <a:pt x="11516" y="11879"/>
                    <a:pt x="11431" y="11924"/>
                  </a:cubicBezTo>
                  <a:cubicBezTo>
                    <a:pt x="11261" y="12013"/>
                    <a:pt x="11193" y="12219"/>
                    <a:pt x="11282" y="12389"/>
                  </a:cubicBezTo>
                  <a:cubicBezTo>
                    <a:pt x="11371" y="12558"/>
                    <a:pt x="11584" y="12626"/>
                    <a:pt x="11754" y="12537"/>
                  </a:cubicBezTo>
                  <a:cubicBezTo>
                    <a:pt x="11923" y="12448"/>
                    <a:pt x="11985" y="12236"/>
                    <a:pt x="11896" y="12066"/>
                  </a:cubicBezTo>
                  <a:cubicBezTo>
                    <a:pt x="11851" y="11981"/>
                    <a:pt x="11780" y="11924"/>
                    <a:pt x="11695" y="1189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11" name="Shape 16411"/>
            <p:cNvSpPr/>
            <p:nvPr/>
          </p:nvSpPr>
          <p:spPr>
            <a:xfrm>
              <a:off x="4925797" y="3930965"/>
              <a:ext cx="442978" cy="44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96" y="0"/>
                  </a:moveTo>
                  <a:lnTo>
                    <a:pt x="10971" y="935"/>
                  </a:lnTo>
                  <a:cubicBezTo>
                    <a:pt x="10778" y="1278"/>
                    <a:pt x="10291" y="1292"/>
                    <a:pt x="10079" y="960"/>
                  </a:cubicBezTo>
                  <a:lnTo>
                    <a:pt x="9504" y="57"/>
                  </a:lnTo>
                  <a:lnTo>
                    <a:pt x="9158" y="1071"/>
                  </a:lnTo>
                  <a:cubicBezTo>
                    <a:pt x="9032" y="1443"/>
                    <a:pt x="8553" y="1547"/>
                    <a:pt x="8284" y="1260"/>
                  </a:cubicBezTo>
                  <a:lnTo>
                    <a:pt x="7556" y="478"/>
                  </a:lnTo>
                  <a:lnTo>
                    <a:pt x="7402" y="1538"/>
                  </a:lnTo>
                  <a:cubicBezTo>
                    <a:pt x="7346" y="1928"/>
                    <a:pt x="6895" y="2117"/>
                    <a:pt x="6578" y="1884"/>
                  </a:cubicBezTo>
                  <a:lnTo>
                    <a:pt x="5714" y="1253"/>
                  </a:lnTo>
                  <a:lnTo>
                    <a:pt x="5760" y="2323"/>
                  </a:lnTo>
                  <a:cubicBezTo>
                    <a:pt x="5777" y="2716"/>
                    <a:pt x="5369" y="2986"/>
                    <a:pt x="5015" y="2816"/>
                  </a:cubicBezTo>
                  <a:lnTo>
                    <a:pt x="4051" y="2352"/>
                  </a:lnTo>
                  <a:lnTo>
                    <a:pt x="4290" y="3394"/>
                  </a:lnTo>
                  <a:cubicBezTo>
                    <a:pt x="4378" y="3777"/>
                    <a:pt x="4027" y="4117"/>
                    <a:pt x="3648" y="4015"/>
                  </a:cubicBezTo>
                  <a:lnTo>
                    <a:pt x="2616" y="3736"/>
                  </a:lnTo>
                  <a:lnTo>
                    <a:pt x="3044" y="4718"/>
                  </a:lnTo>
                  <a:cubicBezTo>
                    <a:pt x="3202" y="5078"/>
                    <a:pt x="2915" y="5476"/>
                    <a:pt x="2523" y="5445"/>
                  </a:cubicBezTo>
                  <a:lnTo>
                    <a:pt x="1460" y="5363"/>
                  </a:lnTo>
                  <a:lnTo>
                    <a:pt x="2059" y="6248"/>
                  </a:lnTo>
                  <a:cubicBezTo>
                    <a:pt x="2280" y="6574"/>
                    <a:pt x="2076" y="7020"/>
                    <a:pt x="1685" y="7062"/>
                  </a:cubicBezTo>
                  <a:lnTo>
                    <a:pt x="621" y="7176"/>
                  </a:lnTo>
                  <a:lnTo>
                    <a:pt x="1374" y="7936"/>
                  </a:lnTo>
                  <a:cubicBezTo>
                    <a:pt x="1651" y="8216"/>
                    <a:pt x="1529" y="8690"/>
                    <a:pt x="1153" y="8803"/>
                  </a:cubicBezTo>
                  <a:lnTo>
                    <a:pt x="128" y="9110"/>
                  </a:lnTo>
                  <a:lnTo>
                    <a:pt x="1006" y="9721"/>
                  </a:lnTo>
                  <a:cubicBezTo>
                    <a:pt x="1330" y="9945"/>
                    <a:pt x="1299" y="10432"/>
                    <a:pt x="949" y="10613"/>
                  </a:cubicBezTo>
                  <a:lnTo>
                    <a:pt x="0" y="11102"/>
                  </a:lnTo>
                  <a:lnTo>
                    <a:pt x="978" y="11540"/>
                  </a:lnTo>
                  <a:cubicBezTo>
                    <a:pt x="1337" y="11701"/>
                    <a:pt x="1395" y="12187"/>
                    <a:pt x="1085" y="12429"/>
                  </a:cubicBezTo>
                  <a:lnTo>
                    <a:pt x="239" y="13086"/>
                  </a:lnTo>
                  <a:lnTo>
                    <a:pt x="1278" y="13335"/>
                  </a:lnTo>
                  <a:cubicBezTo>
                    <a:pt x="1660" y="13427"/>
                    <a:pt x="1810" y="13894"/>
                    <a:pt x="1549" y="14188"/>
                  </a:cubicBezTo>
                  <a:lnTo>
                    <a:pt x="839" y="14991"/>
                  </a:lnTo>
                  <a:lnTo>
                    <a:pt x="1906" y="15045"/>
                  </a:lnTo>
                  <a:cubicBezTo>
                    <a:pt x="2299" y="15065"/>
                    <a:pt x="2529" y="15496"/>
                    <a:pt x="2327" y="15833"/>
                  </a:cubicBezTo>
                  <a:lnTo>
                    <a:pt x="1777" y="16750"/>
                  </a:lnTo>
                  <a:lnTo>
                    <a:pt x="2837" y="16608"/>
                  </a:lnTo>
                  <a:cubicBezTo>
                    <a:pt x="3227" y="16555"/>
                    <a:pt x="3531" y="16938"/>
                    <a:pt x="3394" y="17307"/>
                  </a:cubicBezTo>
                  <a:lnTo>
                    <a:pt x="3023" y="18310"/>
                  </a:lnTo>
                  <a:lnTo>
                    <a:pt x="4037" y="17974"/>
                  </a:lnTo>
                  <a:cubicBezTo>
                    <a:pt x="4410" y="17851"/>
                    <a:pt x="4781" y="18172"/>
                    <a:pt x="4715" y="18560"/>
                  </a:cubicBezTo>
                  <a:lnTo>
                    <a:pt x="4533" y="19612"/>
                  </a:lnTo>
                  <a:lnTo>
                    <a:pt x="5468" y="19098"/>
                  </a:lnTo>
                  <a:cubicBezTo>
                    <a:pt x="5812" y="18908"/>
                    <a:pt x="6237" y="19154"/>
                    <a:pt x="6242" y="19548"/>
                  </a:cubicBezTo>
                  <a:lnTo>
                    <a:pt x="6257" y="20619"/>
                  </a:lnTo>
                  <a:lnTo>
                    <a:pt x="7081" y="19937"/>
                  </a:lnTo>
                  <a:cubicBezTo>
                    <a:pt x="7385" y="19687"/>
                    <a:pt x="7846" y="19851"/>
                    <a:pt x="7923" y="20237"/>
                  </a:cubicBezTo>
                  <a:lnTo>
                    <a:pt x="8134" y="21286"/>
                  </a:lnTo>
                  <a:lnTo>
                    <a:pt x="8823" y="20465"/>
                  </a:lnTo>
                  <a:cubicBezTo>
                    <a:pt x="9075" y="20163"/>
                    <a:pt x="9557" y="20239"/>
                    <a:pt x="9704" y="20604"/>
                  </a:cubicBezTo>
                  <a:lnTo>
                    <a:pt x="10104" y="21600"/>
                  </a:lnTo>
                  <a:lnTo>
                    <a:pt x="10629" y="20665"/>
                  </a:lnTo>
                  <a:cubicBezTo>
                    <a:pt x="10822" y="20322"/>
                    <a:pt x="11309" y="20308"/>
                    <a:pt x="11521" y="20640"/>
                  </a:cubicBezTo>
                  <a:lnTo>
                    <a:pt x="12099" y="21543"/>
                  </a:lnTo>
                  <a:lnTo>
                    <a:pt x="12442" y="20529"/>
                  </a:lnTo>
                  <a:cubicBezTo>
                    <a:pt x="12568" y="20157"/>
                    <a:pt x="13047" y="20053"/>
                    <a:pt x="13316" y="20340"/>
                  </a:cubicBezTo>
                  <a:lnTo>
                    <a:pt x="14048" y="21122"/>
                  </a:lnTo>
                  <a:lnTo>
                    <a:pt x="14198" y="20062"/>
                  </a:lnTo>
                  <a:cubicBezTo>
                    <a:pt x="14254" y="19672"/>
                    <a:pt x="14705" y="19483"/>
                    <a:pt x="15022" y="19716"/>
                  </a:cubicBezTo>
                  <a:lnTo>
                    <a:pt x="15886" y="20347"/>
                  </a:lnTo>
                  <a:lnTo>
                    <a:pt x="15840" y="19277"/>
                  </a:lnTo>
                  <a:cubicBezTo>
                    <a:pt x="15823" y="18883"/>
                    <a:pt x="16231" y="18614"/>
                    <a:pt x="16585" y="18784"/>
                  </a:cubicBezTo>
                  <a:lnTo>
                    <a:pt x="17549" y="19248"/>
                  </a:lnTo>
                  <a:lnTo>
                    <a:pt x="17310" y="18206"/>
                  </a:lnTo>
                  <a:cubicBezTo>
                    <a:pt x="17222" y="17823"/>
                    <a:pt x="17573" y="17483"/>
                    <a:pt x="17952" y="17585"/>
                  </a:cubicBezTo>
                  <a:lnTo>
                    <a:pt x="18984" y="17864"/>
                  </a:lnTo>
                  <a:lnTo>
                    <a:pt x="18559" y="16882"/>
                  </a:lnTo>
                  <a:cubicBezTo>
                    <a:pt x="18402" y="16522"/>
                    <a:pt x="18685" y="16124"/>
                    <a:pt x="19077" y="16155"/>
                  </a:cubicBezTo>
                  <a:lnTo>
                    <a:pt x="20140" y="16237"/>
                  </a:lnTo>
                  <a:lnTo>
                    <a:pt x="19541" y="15352"/>
                  </a:lnTo>
                  <a:cubicBezTo>
                    <a:pt x="19320" y="15026"/>
                    <a:pt x="19524" y="14580"/>
                    <a:pt x="19915" y="14538"/>
                  </a:cubicBezTo>
                  <a:lnTo>
                    <a:pt x="20979" y="14424"/>
                  </a:lnTo>
                  <a:lnTo>
                    <a:pt x="20226" y="13664"/>
                  </a:lnTo>
                  <a:cubicBezTo>
                    <a:pt x="19949" y="13384"/>
                    <a:pt x="20071" y="12910"/>
                    <a:pt x="20447" y="12797"/>
                  </a:cubicBezTo>
                  <a:lnTo>
                    <a:pt x="21472" y="12490"/>
                  </a:lnTo>
                  <a:lnTo>
                    <a:pt x="20594" y="11879"/>
                  </a:lnTo>
                  <a:cubicBezTo>
                    <a:pt x="20270" y="11655"/>
                    <a:pt x="20301" y="11168"/>
                    <a:pt x="20651" y="10987"/>
                  </a:cubicBezTo>
                  <a:lnTo>
                    <a:pt x="21600" y="10498"/>
                  </a:lnTo>
                  <a:lnTo>
                    <a:pt x="20626" y="10060"/>
                  </a:lnTo>
                  <a:cubicBezTo>
                    <a:pt x="20267" y="9899"/>
                    <a:pt x="20208" y="9413"/>
                    <a:pt x="20519" y="9171"/>
                  </a:cubicBezTo>
                  <a:lnTo>
                    <a:pt x="21361" y="8514"/>
                  </a:lnTo>
                  <a:lnTo>
                    <a:pt x="20322" y="8265"/>
                  </a:lnTo>
                  <a:cubicBezTo>
                    <a:pt x="19940" y="8173"/>
                    <a:pt x="19794" y="7706"/>
                    <a:pt x="20055" y="7412"/>
                  </a:cubicBezTo>
                  <a:lnTo>
                    <a:pt x="20761" y="6609"/>
                  </a:lnTo>
                  <a:lnTo>
                    <a:pt x="19694" y="6555"/>
                  </a:lnTo>
                  <a:cubicBezTo>
                    <a:pt x="19301" y="6535"/>
                    <a:pt x="19071" y="6104"/>
                    <a:pt x="19273" y="5767"/>
                  </a:cubicBezTo>
                  <a:lnTo>
                    <a:pt x="19823" y="4850"/>
                  </a:lnTo>
                  <a:lnTo>
                    <a:pt x="18763" y="4992"/>
                  </a:lnTo>
                  <a:cubicBezTo>
                    <a:pt x="18373" y="5045"/>
                    <a:pt x="18069" y="4662"/>
                    <a:pt x="18206" y="4293"/>
                  </a:cubicBezTo>
                  <a:lnTo>
                    <a:pt x="18577" y="3290"/>
                  </a:lnTo>
                  <a:lnTo>
                    <a:pt x="17563" y="3626"/>
                  </a:lnTo>
                  <a:cubicBezTo>
                    <a:pt x="17190" y="3749"/>
                    <a:pt x="16818" y="3428"/>
                    <a:pt x="16885" y="3040"/>
                  </a:cubicBezTo>
                  <a:lnTo>
                    <a:pt x="17067" y="1984"/>
                  </a:lnTo>
                  <a:lnTo>
                    <a:pt x="16132" y="2502"/>
                  </a:lnTo>
                  <a:cubicBezTo>
                    <a:pt x="15788" y="2692"/>
                    <a:pt x="15363" y="2446"/>
                    <a:pt x="15358" y="2052"/>
                  </a:cubicBezTo>
                  <a:lnTo>
                    <a:pt x="15343" y="981"/>
                  </a:lnTo>
                  <a:lnTo>
                    <a:pt x="14519" y="1663"/>
                  </a:lnTo>
                  <a:cubicBezTo>
                    <a:pt x="14215" y="1913"/>
                    <a:pt x="13754" y="1749"/>
                    <a:pt x="13677" y="1363"/>
                  </a:cubicBezTo>
                  <a:lnTo>
                    <a:pt x="13466" y="314"/>
                  </a:lnTo>
                  <a:lnTo>
                    <a:pt x="12777" y="1135"/>
                  </a:lnTo>
                  <a:cubicBezTo>
                    <a:pt x="12525" y="1437"/>
                    <a:pt x="12043" y="1361"/>
                    <a:pt x="11896" y="996"/>
                  </a:cubicBezTo>
                  <a:lnTo>
                    <a:pt x="11496" y="0"/>
                  </a:lnTo>
                  <a:close/>
                  <a:moveTo>
                    <a:pt x="11200" y="3975"/>
                  </a:moveTo>
                  <a:lnTo>
                    <a:pt x="11453" y="4600"/>
                  </a:lnTo>
                  <a:cubicBezTo>
                    <a:pt x="11546" y="4829"/>
                    <a:pt x="11848" y="4879"/>
                    <a:pt x="12006" y="4689"/>
                  </a:cubicBezTo>
                  <a:lnTo>
                    <a:pt x="12438" y="4172"/>
                  </a:lnTo>
                  <a:lnTo>
                    <a:pt x="12570" y="4832"/>
                  </a:lnTo>
                  <a:cubicBezTo>
                    <a:pt x="12619" y="5074"/>
                    <a:pt x="12911" y="5178"/>
                    <a:pt x="13102" y="5021"/>
                  </a:cubicBezTo>
                  <a:lnTo>
                    <a:pt x="13620" y="4593"/>
                  </a:lnTo>
                  <a:lnTo>
                    <a:pt x="13630" y="5267"/>
                  </a:lnTo>
                  <a:cubicBezTo>
                    <a:pt x="13634" y="5515"/>
                    <a:pt x="13899" y="5668"/>
                    <a:pt x="14116" y="5549"/>
                  </a:cubicBezTo>
                  <a:lnTo>
                    <a:pt x="14701" y="5224"/>
                  </a:lnTo>
                  <a:lnTo>
                    <a:pt x="14590" y="5888"/>
                  </a:lnTo>
                  <a:cubicBezTo>
                    <a:pt x="14548" y="6132"/>
                    <a:pt x="14780" y="6333"/>
                    <a:pt x="15015" y="6256"/>
                  </a:cubicBezTo>
                  <a:lnTo>
                    <a:pt x="15650" y="6045"/>
                  </a:lnTo>
                  <a:lnTo>
                    <a:pt x="15418" y="6673"/>
                  </a:lnTo>
                  <a:cubicBezTo>
                    <a:pt x="15332" y="6905"/>
                    <a:pt x="15523" y="7145"/>
                    <a:pt x="15768" y="7112"/>
                  </a:cubicBezTo>
                  <a:lnTo>
                    <a:pt x="16436" y="7023"/>
                  </a:lnTo>
                  <a:lnTo>
                    <a:pt x="16089" y="7601"/>
                  </a:lnTo>
                  <a:cubicBezTo>
                    <a:pt x="15962" y="7813"/>
                    <a:pt x="16107" y="8084"/>
                    <a:pt x="16353" y="8097"/>
                  </a:cubicBezTo>
                  <a:lnTo>
                    <a:pt x="17024" y="8129"/>
                  </a:lnTo>
                  <a:lnTo>
                    <a:pt x="16578" y="8636"/>
                  </a:lnTo>
                  <a:cubicBezTo>
                    <a:pt x="16414" y="8821"/>
                    <a:pt x="16506" y="9113"/>
                    <a:pt x="16746" y="9171"/>
                  </a:cubicBezTo>
                  <a:lnTo>
                    <a:pt x="17399" y="9328"/>
                  </a:lnTo>
                  <a:lnTo>
                    <a:pt x="16871" y="9742"/>
                  </a:lnTo>
                  <a:cubicBezTo>
                    <a:pt x="16676" y="9894"/>
                    <a:pt x="16713" y="10198"/>
                    <a:pt x="16939" y="10299"/>
                  </a:cubicBezTo>
                  <a:lnTo>
                    <a:pt x="17553" y="10573"/>
                  </a:lnTo>
                  <a:lnTo>
                    <a:pt x="16953" y="10880"/>
                  </a:lnTo>
                  <a:cubicBezTo>
                    <a:pt x="16733" y="10994"/>
                    <a:pt x="16714" y="11303"/>
                    <a:pt x="16917" y="11444"/>
                  </a:cubicBezTo>
                  <a:lnTo>
                    <a:pt x="17471" y="11826"/>
                  </a:lnTo>
                  <a:lnTo>
                    <a:pt x="16828" y="12019"/>
                  </a:lnTo>
                  <a:cubicBezTo>
                    <a:pt x="16591" y="12090"/>
                    <a:pt x="16515" y="12389"/>
                    <a:pt x="16689" y="12565"/>
                  </a:cubicBezTo>
                  <a:lnTo>
                    <a:pt x="17160" y="13043"/>
                  </a:lnTo>
                  <a:lnTo>
                    <a:pt x="16493" y="13114"/>
                  </a:lnTo>
                  <a:cubicBezTo>
                    <a:pt x="16247" y="13140"/>
                    <a:pt x="16118" y="13420"/>
                    <a:pt x="16257" y="13624"/>
                  </a:cubicBezTo>
                  <a:lnTo>
                    <a:pt x="16635" y="14181"/>
                  </a:lnTo>
                  <a:lnTo>
                    <a:pt x="15964" y="14128"/>
                  </a:lnTo>
                  <a:cubicBezTo>
                    <a:pt x="15718" y="14108"/>
                    <a:pt x="15541" y="14358"/>
                    <a:pt x="15640" y="14584"/>
                  </a:cubicBezTo>
                  <a:lnTo>
                    <a:pt x="15907" y="15202"/>
                  </a:lnTo>
                  <a:lnTo>
                    <a:pt x="15258" y="15027"/>
                  </a:lnTo>
                  <a:cubicBezTo>
                    <a:pt x="15019" y="14962"/>
                    <a:pt x="14799" y="15178"/>
                    <a:pt x="14854" y="15419"/>
                  </a:cubicBezTo>
                  <a:lnTo>
                    <a:pt x="15004" y="16072"/>
                  </a:lnTo>
                  <a:lnTo>
                    <a:pt x="14401" y="15783"/>
                  </a:lnTo>
                  <a:cubicBezTo>
                    <a:pt x="14178" y="15676"/>
                    <a:pt x="13920" y="15843"/>
                    <a:pt x="13930" y="16090"/>
                  </a:cubicBezTo>
                  <a:lnTo>
                    <a:pt x="13959" y="16765"/>
                  </a:lnTo>
                  <a:lnTo>
                    <a:pt x="13416" y="16365"/>
                  </a:lnTo>
                  <a:cubicBezTo>
                    <a:pt x="13217" y="16219"/>
                    <a:pt x="12934" y="16338"/>
                    <a:pt x="12899" y="16583"/>
                  </a:cubicBezTo>
                  <a:lnTo>
                    <a:pt x="12802" y="17250"/>
                  </a:lnTo>
                  <a:lnTo>
                    <a:pt x="12345" y="16758"/>
                  </a:lnTo>
                  <a:cubicBezTo>
                    <a:pt x="12176" y="16577"/>
                    <a:pt x="11875" y="16645"/>
                    <a:pt x="11796" y="16879"/>
                  </a:cubicBezTo>
                  <a:lnTo>
                    <a:pt x="11578" y="17514"/>
                  </a:lnTo>
                  <a:lnTo>
                    <a:pt x="11218" y="16947"/>
                  </a:lnTo>
                  <a:cubicBezTo>
                    <a:pt x="11085" y="16738"/>
                    <a:pt x="10778" y="16749"/>
                    <a:pt x="10657" y="16965"/>
                  </a:cubicBezTo>
                  <a:lnTo>
                    <a:pt x="10325" y="17550"/>
                  </a:lnTo>
                  <a:lnTo>
                    <a:pt x="10075" y="16925"/>
                  </a:lnTo>
                  <a:cubicBezTo>
                    <a:pt x="9983" y="16696"/>
                    <a:pt x="9677" y="16650"/>
                    <a:pt x="9519" y="16840"/>
                  </a:cubicBezTo>
                  <a:lnTo>
                    <a:pt x="9090" y="17354"/>
                  </a:lnTo>
                  <a:lnTo>
                    <a:pt x="8955" y="16693"/>
                  </a:lnTo>
                  <a:cubicBezTo>
                    <a:pt x="8906" y="16451"/>
                    <a:pt x="8617" y="16347"/>
                    <a:pt x="8427" y="16504"/>
                  </a:cubicBezTo>
                  <a:lnTo>
                    <a:pt x="7909" y="16932"/>
                  </a:lnTo>
                  <a:lnTo>
                    <a:pt x="7898" y="16262"/>
                  </a:lnTo>
                  <a:cubicBezTo>
                    <a:pt x="7895" y="16014"/>
                    <a:pt x="7629" y="15860"/>
                    <a:pt x="7413" y="15980"/>
                  </a:cubicBezTo>
                  <a:lnTo>
                    <a:pt x="6824" y="16304"/>
                  </a:lnTo>
                  <a:lnTo>
                    <a:pt x="6938" y="15641"/>
                  </a:lnTo>
                  <a:cubicBezTo>
                    <a:pt x="6980" y="15397"/>
                    <a:pt x="6748" y="15195"/>
                    <a:pt x="6514" y="15273"/>
                  </a:cubicBezTo>
                  <a:lnTo>
                    <a:pt x="5875" y="15484"/>
                  </a:lnTo>
                  <a:lnTo>
                    <a:pt x="6110" y="14852"/>
                  </a:lnTo>
                  <a:cubicBezTo>
                    <a:pt x="6196" y="14620"/>
                    <a:pt x="6005" y="14380"/>
                    <a:pt x="5760" y="14413"/>
                  </a:cubicBezTo>
                  <a:lnTo>
                    <a:pt x="5093" y="14502"/>
                  </a:lnTo>
                  <a:lnTo>
                    <a:pt x="5439" y="13928"/>
                  </a:lnTo>
                  <a:cubicBezTo>
                    <a:pt x="5566" y="13715"/>
                    <a:pt x="5422" y="13444"/>
                    <a:pt x="5175" y="13432"/>
                  </a:cubicBezTo>
                  <a:lnTo>
                    <a:pt x="4504" y="13396"/>
                  </a:lnTo>
                  <a:lnTo>
                    <a:pt x="4950" y="12893"/>
                  </a:lnTo>
                  <a:cubicBezTo>
                    <a:pt x="5114" y="12708"/>
                    <a:pt x="5019" y="12415"/>
                    <a:pt x="4779" y="12358"/>
                  </a:cubicBezTo>
                  <a:lnTo>
                    <a:pt x="4126" y="12201"/>
                  </a:lnTo>
                  <a:lnTo>
                    <a:pt x="4658" y="11787"/>
                  </a:lnTo>
                  <a:cubicBezTo>
                    <a:pt x="4853" y="11635"/>
                    <a:pt x="4815" y="11327"/>
                    <a:pt x="4590" y="11226"/>
                  </a:cubicBezTo>
                  <a:lnTo>
                    <a:pt x="3976" y="10955"/>
                  </a:lnTo>
                  <a:lnTo>
                    <a:pt x="4572" y="10645"/>
                  </a:lnTo>
                  <a:cubicBezTo>
                    <a:pt x="4792" y="10531"/>
                    <a:pt x="4814" y="10225"/>
                    <a:pt x="4611" y="10085"/>
                  </a:cubicBezTo>
                  <a:lnTo>
                    <a:pt x="4058" y="9703"/>
                  </a:lnTo>
                  <a:lnTo>
                    <a:pt x="4700" y="9506"/>
                  </a:lnTo>
                  <a:cubicBezTo>
                    <a:pt x="4937" y="9435"/>
                    <a:pt x="5014" y="9140"/>
                    <a:pt x="4840" y="8964"/>
                  </a:cubicBezTo>
                  <a:lnTo>
                    <a:pt x="4365" y="8486"/>
                  </a:lnTo>
                  <a:lnTo>
                    <a:pt x="5032" y="8414"/>
                  </a:lnTo>
                  <a:cubicBezTo>
                    <a:pt x="5278" y="8388"/>
                    <a:pt x="5410" y="8109"/>
                    <a:pt x="5272" y="7904"/>
                  </a:cubicBezTo>
                  <a:lnTo>
                    <a:pt x="4893" y="7347"/>
                  </a:lnTo>
                  <a:lnTo>
                    <a:pt x="5564" y="7397"/>
                  </a:lnTo>
                  <a:cubicBezTo>
                    <a:pt x="5811" y="7417"/>
                    <a:pt x="5988" y="7168"/>
                    <a:pt x="5889" y="6941"/>
                  </a:cubicBezTo>
                  <a:lnTo>
                    <a:pt x="5621" y="6323"/>
                  </a:lnTo>
                  <a:lnTo>
                    <a:pt x="6267" y="6498"/>
                  </a:lnTo>
                  <a:cubicBezTo>
                    <a:pt x="6506" y="6563"/>
                    <a:pt x="6730" y="6350"/>
                    <a:pt x="6674" y="6109"/>
                  </a:cubicBezTo>
                  <a:lnTo>
                    <a:pt x="6521" y="5453"/>
                  </a:lnTo>
                  <a:lnTo>
                    <a:pt x="7127" y="5745"/>
                  </a:lnTo>
                  <a:cubicBezTo>
                    <a:pt x="7350" y="5852"/>
                    <a:pt x="7605" y="5682"/>
                    <a:pt x="7595" y="5435"/>
                  </a:cubicBezTo>
                  <a:lnTo>
                    <a:pt x="7570" y="4764"/>
                  </a:lnTo>
                  <a:lnTo>
                    <a:pt x="8109" y="5160"/>
                  </a:lnTo>
                  <a:cubicBezTo>
                    <a:pt x="8308" y="5306"/>
                    <a:pt x="8591" y="5187"/>
                    <a:pt x="8626" y="4942"/>
                  </a:cubicBezTo>
                  <a:lnTo>
                    <a:pt x="8723" y="4279"/>
                  </a:lnTo>
                  <a:lnTo>
                    <a:pt x="9183" y="4767"/>
                  </a:lnTo>
                  <a:cubicBezTo>
                    <a:pt x="9352" y="4948"/>
                    <a:pt x="9653" y="4884"/>
                    <a:pt x="9733" y="4650"/>
                  </a:cubicBezTo>
                  <a:lnTo>
                    <a:pt x="9947" y="4011"/>
                  </a:lnTo>
                  <a:lnTo>
                    <a:pt x="10311" y="4578"/>
                  </a:lnTo>
                  <a:cubicBezTo>
                    <a:pt x="10444" y="4787"/>
                    <a:pt x="10750" y="4780"/>
                    <a:pt x="10871" y="4564"/>
                  </a:cubicBezTo>
                  <a:lnTo>
                    <a:pt x="11200" y="3975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12" name="Shape 16412"/>
            <p:cNvSpPr/>
            <p:nvPr/>
          </p:nvSpPr>
          <p:spPr>
            <a:xfrm>
              <a:off x="5762413" y="4026530"/>
              <a:ext cx="595886" cy="59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98" y="0"/>
                  </a:moveTo>
                  <a:lnTo>
                    <a:pt x="10973" y="933"/>
                  </a:lnTo>
                  <a:cubicBezTo>
                    <a:pt x="10780" y="1276"/>
                    <a:pt x="10291" y="1292"/>
                    <a:pt x="10080" y="960"/>
                  </a:cubicBezTo>
                  <a:lnTo>
                    <a:pt x="9504" y="56"/>
                  </a:lnTo>
                  <a:lnTo>
                    <a:pt x="9158" y="1072"/>
                  </a:lnTo>
                  <a:cubicBezTo>
                    <a:pt x="9032" y="1445"/>
                    <a:pt x="8556" y="1544"/>
                    <a:pt x="8287" y="1256"/>
                  </a:cubicBezTo>
                  <a:lnTo>
                    <a:pt x="7556" y="480"/>
                  </a:lnTo>
                  <a:lnTo>
                    <a:pt x="7405" y="1536"/>
                  </a:lnTo>
                  <a:cubicBezTo>
                    <a:pt x="7349" y="1926"/>
                    <a:pt x="6895" y="2115"/>
                    <a:pt x="6578" y="1882"/>
                  </a:cubicBezTo>
                  <a:lnTo>
                    <a:pt x="5718" y="1251"/>
                  </a:lnTo>
                  <a:lnTo>
                    <a:pt x="5763" y="2323"/>
                  </a:lnTo>
                  <a:cubicBezTo>
                    <a:pt x="5779" y="2717"/>
                    <a:pt x="5369" y="2985"/>
                    <a:pt x="5015" y="2814"/>
                  </a:cubicBezTo>
                  <a:lnTo>
                    <a:pt x="4049" y="2351"/>
                  </a:lnTo>
                  <a:lnTo>
                    <a:pt x="4289" y="3395"/>
                  </a:lnTo>
                  <a:cubicBezTo>
                    <a:pt x="4377" y="3779"/>
                    <a:pt x="4026" y="4118"/>
                    <a:pt x="3647" y="4015"/>
                  </a:cubicBezTo>
                  <a:lnTo>
                    <a:pt x="2613" y="3736"/>
                  </a:lnTo>
                  <a:lnTo>
                    <a:pt x="3043" y="4719"/>
                  </a:lnTo>
                  <a:cubicBezTo>
                    <a:pt x="3201" y="5080"/>
                    <a:pt x="2916" y="5476"/>
                    <a:pt x="2524" y="5445"/>
                  </a:cubicBezTo>
                  <a:lnTo>
                    <a:pt x="1457" y="5361"/>
                  </a:lnTo>
                  <a:lnTo>
                    <a:pt x="2061" y="6249"/>
                  </a:lnTo>
                  <a:cubicBezTo>
                    <a:pt x="2281" y="6575"/>
                    <a:pt x="2077" y="7017"/>
                    <a:pt x="1686" y="7059"/>
                  </a:cubicBezTo>
                  <a:lnTo>
                    <a:pt x="620" y="7176"/>
                  </a:lnTo>
                  <a:lnTo>
                    <a:pt x="1374" y="7935"/>
                  </a:lnTo>
                  <a:cubicBezTo>
                    <a:pt x="1651" y="8215"/>
                    <a:pt x="1527" y="8688"/>
                    <a:pt x="1150" y="8801"/>
                  </a:cubicBezTo>
                  <a:lnTo>
                    <a:pt x="128" y="9108"/>
                  </a:lnTo>
                  <a:lnTo>
                    <a:pt x="1011" y="9717"/>
                  </a:lnTo>
                  <a:cubicBezTo>
                    <a:pt x="1334" y="9941"/>
                    <a:pt x="1299" y="10430"/>
                    <a:pt x="949" y="10610"/>
                  </a:cubicBezTo>
                  <a:lnTo>
                    <a:pt x="0" y="11102"/>
                  </a:lnTo>
                  <a:lnTo>
                    <a:pt x="977" y="11543"/>
                  </a:lnTo>
                  <a:cubicBezTo>
                    <a:pt x="1336" y="11703"/>
                    <a:pt x="1394" y="12189"/>
                    <a:pt x="1083" y="12431"/>
                  </a:cubicBezTo>
                  <a:lnTo>
                    <a:pt x="240" y="13084"/>
                  </a:lnTo>
                  <a:lnTo>
                    <a:pt x="1279" y="13335"/>
                  </a:lnTo>
                  <a:cubicBezTo>
                    <a:pt x="1661" y="13427"/>
                    <a:pt x="1808" y="13895"/>
                    <a:pt x="1547" y="14190"/>
                  </a:cubicBezTo>
                  <a:lnTo>
                    <a:pt x="838" y="14988"/>
                  </a:lnTo>
                  <a:lnTo>
                    <a:pt x="1904" y="15044"/>
                  </a:lnTo>
                  <a:cubicBezTo>
                    <a:pt x="2297" y="15064"/>
                    <a:pt x="2531" y="15499"/>
                    <a:pt x="2329" y="15837"/>
                  </a:cubicBezTo>
                  <a:lnTo>
                    <a:pt x="1776" y="16753"/>
                  </a:lnTo>
                  <a:lnTo>
                    <a:pt x="2837" y="16608"/>
                  </a:lnTo>
                  <a:cubicBezTo>
                    <a:pt x="3227" y="16555"/>
                    <a:pt x="3532" y="16942"/>
                    <a:pt x="3395" y="17311"/>
                  </a:cubicBezTo>
                  <a:lnTo>
                    <a:pt x="3021" y="18311"/>
                  </a:lnTo>
                  <a:lnTo>
                    <a:pt x="4037" y="17976"/>
                  </a:lnTo>
                  <a:cubicBezTo>
                    <a:pt x="4411" y="17852"/>
                    <a:pt x="4780" y="18174"/>
                    <a:pt x="4713" y="18562"/>
                  </a:cubicBezTo>
                  <a:lnTo>
                    <a:pt x="4534" y="19618"/>
                  </a:lnTo>
                  <a:lnTo>
                    <a:pt x="5467" y="19098"/>
                  </a:lnTo>
                  <a:cubicBezTo>
                    <a:pt x="5811" y="18908"/>
                    <a:pt x="6238" y="19157"/>
                    <a:pt x="6243" y="19551"/>
                  </a:cubicBezTo>
                  <a:lnTo>
                    <a:pt x="6254" y="20617"/>
                  </a:lnTo>
                  <a:lnTo>
                    <a:pt x="7081" y="19941"/>
                  </a:lnTo>
                  <a:cubicBezTo>
                    <a:pt x="7385" y="19691"/>
                    <a:pt x="7846" y="19851"/>
                    <a:pt x="7924" y="20237"/>
                  </a:cubicBezTo>
                  <a:lnTo>
                    <a:pt x="8136" y="21287"/>
                  </a:lnTo>
                  <a:lnTo>
                    <a:pt x="8823" y="20466"/>
                  </a:lnTo>
                  <a:cubicBezTo>
                    <a:pt x="9076" y="20164"/>
                    <a:pt x="9558" y="20241"/>
                    <a:pt x="9705" y="20606"/>
                  </a:cubicBezTo>
                  <a:lnTo>
                    <a:pt x="10108" y="21600"/>
                  </a:lnTo>
                  <a:lnTo>
                    <a:pt x="10627" y="20667"/>
                  </a:lnTo>
                  <a:cubicBezTo>
                    <a:pt x="10820" y="20324"/>
                    <a:pt x="11309" y="20313"/>
                    <a:pt x="11520" y="20645"/>
                  </a:cubicBezTo>
                  <a:lnTo>
                    <a:pt x="12096" y="21544"/>
                  </a:lnTo>
                  <a:lnTo>
                    <a:pt x="12442" y="20533"/>
                  </a:lnTo>
                  <a:cubicBezTo>
                    <a:pt x="12568" y="20160"/>
                    <a:pt x="13044" y="20056"/>
                    <a:pt x="13313" y="20344"/>
                  </a:cubicBezTo>
                  <a:lnTo>
                    <a:pt x="14044" y="21125"/>
                  </a:lnTo>
                  <a:lnTo>
                    <a:pt x="14201" y="20064"/>
                  </a:lnTo>
                  <a:cubicBezTo>
                    <a:pt x="14257" y="19674"/>
                    <a:pt x="14705" y="19485"/>
                    <a:pt x="15022" y="19718"/>
                  </a:cubicBezTo>
                  <a:lnTo>
                    <a:pt x="15887" y="20349"/>
                  </a:lnTo>
                  <a:lnTo>
                    <a:pt x="15843" y="19283"/>
                  </a:lnTo>
                  <a:cubicBezTo>
                    <a:pt x="15826" y="18889"/>
                    <a:pt x="16231" y="18615"/>
                    <a:pt x="16585" y="18786"/>
                  </a:cubicBezTo>
                  <a:lnTo>
                    <a:pt x="17551" y="19249"/>
                  </a:lnTo>
                  <a:lnTo>
                    <a:pt x="17311" y="18210"/>
                  </a:lnTo>
                  <a:cubicBezTo>
                    <a:pt x="17223" y="17827"/>
                    <a:pt x="17574" y="17482"/>
                    <a:pt x="17953" y="17585"/>
                  </a:cubicBezTo>
                  <a:lnTo>
                    <a:pt x="18987" y="17864"/>
                  </a:lnTo>
                  <a:lnTo>
                    <a:pt x="18557" y="16881"/>
                  </a:lnTo>
                  <a:cubicBezTo>
                    <a:pt x="18399" y="16520"/>
                    <a:pt x="18684" y="16125"/>
                    <a:pt x="19076" y="16155"/>
                  </a:cubicBezTo>
                  <a:lnTo>
                    <a:pt x="20143" y="16239"/>
                  </a:lnTo>
                  <a:lnTo>
                    <a:pt x="19539" y="15351"/>
                  </a:lnTo>
                  <a:cubicBezTo>
                    <a:pt x="19319" y="15025"/>
                    <a:pt x="19528" y="14583"/>
                    <a:pt x="19919" y="14541"/>
                  </a:cubicBezTo>
                  <a:lnTo>
                    <a:pt x="20980" y="14424"/>
                  </a:lnTo>
                  <a:lnTo>
                    <a:pt x="20226" y="13665"/>
                  </a:lnTo>
                  <a:cubicBezTo>
                    <a:pt x="19949" y="13385"/>
                    <a:pt x="20073" y="12912"/>
                    <a:pt x="20450" y="12799"/>
                  </a:cubicBezTo>
                  <a:lnTo>
                    <a:pt x="21472" y="12492"/>
                  </a:lnTo>
                  <a:lnTo>
                    <a:pt x="20595" y="11883"/>
                  </a:lnTo>
                  <a:cubicBezTo>
                    <a:pt x="20271" y="11659"/>
                    <a:pt x="20301" y="11170"/>
                    <a:pt x="20651" y="10990"/>
                  </a:cubicBezTo>
                  <a:lnTo>
                    <a:pt x="21600" y="10498"/>
                  </a:lnTo>
                  <a:lnTo>
                    <a:pt x="20623" y="10063"/>
                  </a:lnTo>
                  <a:cubicBezTo>
                    <a:pt x="20264" y="9902"/>
                    <a:pt x="20206" y="9417"/>
                    <a:pt x="20517" y="9175"/>
                  </a:cubicBezTo>
                  <a:lnTo>
                    <a:pt x="21360" y="8516"/>
                  </a:lnTo>
                  <a:lnTo>
                    <a:pt x="20321" y="8265"/>
                  </a:lnTo>
                  <a:cubicBezTo>
                    <a:pt x="19939" y="8173"/>
                    <a:pt x="19792" y="7705"/>
                    <a:pt x="20053" y="7410"/>
                  </a:cubicBezTo>
                  <a:lnTo>
                    <a:pt x="20762" y="6612"/>
                  </a:lnTo>
                  <a:lnTo>
                    <a:pt x="19696" y="6556"/>
                  </a:lnTo>
                  <a:cubicBezTo>
                    <a:pt x="19303" y="6536"/>
                    <a:pt x="19075" y="6106"/>
                    <a:pt x="19277" y="5769"/>
                  </a:cubicBezTo>
                  <a:lnTo>
                    <a:pt x="19824" y="4847"/>
                  </a:lnTo>
                  <a:lnTo>
                    <a:pt x="18763" y="4992"/>
                  </a:lnTo>
                  <a:cubicBezTo>
                    <a:pt x="18373" y="5045"/>
                    <a:pt x="18068" y="4664"/>
                    <a:pt x="18205" y="4294"/>
                  </a:cubicBezTo>
                  <a:lnTo>
                    <a:pt x="18579" y="3289"/>
                  </a:lnTo>
                  <a:lnTo>
                    <a:pt x="17563" y="3624"/>
                  </a:lnTo>
                  <a:cubicBezTo>
                    <a:pt x="17189" y="3748"/>
                    <a:pt x="16820" y="3426"/>
                    <a:pt x="16887" y="3038"/>
                  </a:cubicBezTo>
                  <a:lnTo>
                    <a:pt x="17066" y="1982"/>
                  </a:lnTo>
                  <a:lnTo>
                    <a:pt x="16133" y="2502"/>
                  </a:lnTo>
                  <a:cubicBezTo>
                    <a:pt x="15789" y="2692"/>
                    <a:pt x="15362" y="2449"/>
                    <a:pt x="15357" y="2055"/>
                  </a:cubicBezTo>
                  <a:lnTo>
                    <a:pt x="15346" y="983"/>
                  </a:lnTo>
                  <a:lnTo>
                    <a:pt x="14519" y="1664"/>
                  </a:lnTo>
                  <a:cubicBezTo>
                    <a:pt x="14216" y="1914"/>
                    <a:pt x="13754" y="1749"/>
                    <a:pt x="13676" y="1363"/>
                  </a:cubicBezTo>
                  <a:lnTo>
                    <a:pt x="13464" y="313"/>
                  </a:lnTo>
                  <a:lnTo>
                    <a:pt x="12777" y="1134"/>
                  </a:lnTo>
                  <a:cubicBezTo>
                    <a:pt x="12524" y="1436"/>
                    <a:pt x="12042" y="1359"/>
                    <a:pt x="11895" y="994"/>
                  </a:cubicBezTo>
                  <a:lnTo>
                    <a:pt x="11498" y="0"/>
                  </a:lnTo>
                  <a:close/>
                  <a:moveTo>
                    <a:pt x="10649" y="2569"/>
                  </a:moveTo>
                  <a:cubicBezTo>
                    <a:pt x="11416" y="2554"/>
                    <a:pt x="12168" y="2650"/>
                    <a:pt x="12894" y="2842"/>
                  </a:cubicBezTo>
                  <a:cubicBezTo>
                    <a:pt x="13319" y="2955"/>
                    <a:pt x="13533" y="3435"/>
                    <a:pt x="13330" y="3825"/>
                  </a:cubicBezTo>
                  <a:lnTo>
                    <a:pt x="12704" y="5020"/>
                  </a:lnTo>
                  <a:cubicBezTo>
                    <a:pt x="12563" y="5292"/>
                    <a:pt x="12260" y="5442"/>
                    <a:pt x="11962" y="5378"/>
                  </a:cubicBezTo>
                  <a:cubicBezTo>
                    <a:pt x="11054" y="5181"/>
                    <a:pt x="10085" y="5212"/>
                    <a:pt x="9136" y="5512"/>
                  </a:cubicBezTo>
                  <a:cubicBezTo>
                    <a:pt x="6689" y="6284"/>
                    <a:pt x="5155" y="8595"/>
                    <a:pt x="5266" y="11046"/>
                  </a:cubicBezTo>
                  <a:cubicBezTo>
                    <a:pt x="5280" y="11353"/>
                    <a:pt x="5085" y="11634"/>
                    <a:pt x="4791" y="11727"/>
                  </a:cubicBezTo>
                  <a:lnTo>
                    <a:pt x="3507" y="12129"/>
                  </a:lnTo>
                  <a:cubicBezTo>
                    <a:pt x="3089" y="12261"/>
                    <a:pt x="2659" y="11974"/>
                    <a:pt x="2619" y="11537"/>
                  </a:cubicBezTo>
                  <a:cubicBezTo>
                    <a:pt x="2278" y="7767"/>
                    <a:pt x="4580" y="4138"/>
                    <a:pt x="8332" y="2954"/>
                  </a:cubicBezTo>
                  <a:cubicBezTo>
                    <a:pt x="9101" y="2711"/>
                    <a:pt x="9882" y="2583"/>
                    <a:pt x="10649" y="2569"/>
                  </a:cubicBezTo>
                  <a:close/>
                  <a:moveTo>
                    <a:pt x="15731" y="4529"/>
                  </a:moveTo>
                  <a:cubicBezTo>
                    <a:pt x="15930" y="4492"/>
                    <a:pt x="16140" y="4541"/>
                    <a:pt x="16306" y="4691"/>
                  </a:cubicBezTo>
                  <a:cubicBezTo>
                    <a:pt x="17358" y="5640"/>
                    <a:pt x="18179" y="6876"/>
                    <a:pt x="18635" y="8326"/>
                  </a:cubicBezTo>
                  <a:cubicBezTo>
                    <a:pt x="19119" y="9867"/>
                    <a:pt x="19131" y="11446"/>
                    <a:pt x="18746" y="12900"/>
                  </a:cubicBezTo>
                  <a:cubicBezTo>
                    <a:pt x="18634" y="13325"/>
                    <a:pt x="18153" y="13539"/>
                    <a:pt x="17764" y="13335"/>
                  </a:cubicBezTo>
                  <a:lnTo>
                    <a:pt x="16569" y="12710"/>
                  </a:lnTo>
                  <a:cubicBezTo>
                    <a:pt x="16298" y="12569"/>
                    <a:pt x="16152" y="12266"/>
                    <a:pt x="16217" y="11967"/>
                  </a:cubicBezTo>
                  <a:cubicBezTo>
                    <a:pt x="16413" y="11058"/>
                    <a:pt x="16382" y="10087"/>
                    <a:pt x="16083" y="9136"/>
                  </a:cubicBezTo>
                  <a:cubicBezTo>
                    <a:pt x="15809" y="8267"/>
                    <a:pt x="15341" y="7514"/>
                    <a:pt x="14743" y="6908"/>
                  </a:cubicBezTo>
                  <a:cubicBezTo>
                    <a:pt x="14531" y="6693"/>
                    <a:pt x="14475" y="6366"/>
                    <a:pt x="14614" y="6098"/>
                  </a:cubicBezTo>
                  <a:lnTo>
                    <a:pt x="15245" y="4892"/>
                  </a:lnTo>
                  <a:cubicBezTo>
                    <a:pt x="15348" y="4694"/>
                    <a:pt x="15532" y="4566"/>
                    <a:pt x="15731" y="4529"/>
                  </a:cubicBezTo>
                  <a:close/>
                  <a:moveTo>
                    <a:pt x="11224" y="6349"/>
                  </a:moveTo>
                  <a:cubicBezTo>
                    <a:pt x="12956" y="6515"/>
                    <a:pt x="14500" y="7694"/>
                    <a:pt x="15055" y="9460"/>
                  </a:cubicBezTo>
                  <a:cubicBezTo>
                    <a:pt x="15796" y="11815"/>
                    <a:pt x="14491" y="14325"/>
                    <a:pt x="12140" y="15066"/>
                  </a:cubicBezTo>
                  <a:cubicBezTo>
                    <a:pt x="9789" y="15808"/>
                    <a:pt x="7285" y="14501"/>
                    <a:pt x="6545" y="12146"/>
                  </a:cubicBezTo>
                  <a:cubicBezTo>
                    <a:pt x="5804" y="9791"/>
                    <a:pt x="7109" y="7281"/>
                    <a:pt x="9460" y="6539"/>
                  </a:cubicBezTo>
                  <a:cubicBezTo>
                    <a:pt x="10047" y="6354"/>
                    <a:pt x="10647" y="6294"/>
                    <a:pt x="11224" y="6349"/>
                  </a:cubicBezTo>
                  <a:close/>
                  <a:moveTo>
                    <a:pt x="11085" y="8187"/>
                  </a:moveTo>
                  <a:lnTo>
                    <a:pt x="10951" y="8421"/>
                  </a:lnTo>
                  <a:cubicBezTo>
                    <a:pt x="10902" y="8508"/>
                    <a:pt x="10781" y="8510"/>
                    <a:pt x="10727" y="8427"/>
                  </a:cubicBezTo>
                  <a:lnTo>
                    <a:pt x="10582" y="8198"/>
                  </a:lnTo>
                  <a:lnTo>
                    <a:pt x="10493" y="8455"/>
                  </a:lnTo>
                  <a:cubicBezTo>
                    <a:pt x="10461" y="8549"/>
                    <a:pt x="10343" y="8577"/>
                    <a:pt x="10275" y="8505"/>
                  </a:cubicBezTo>
                  <a:lnTo>
                    <a:pt x="10091" y="8304"/>
                  </a:lnTo>
                  <a:lnTo>
                    <a:pt x="10052" y="8572"/>
                  </a:lnTo>
                  <a:cubicBezTo>
                    <a:pt x="10038" y="8670"/>
                    <a:pt x="9925" y="8720"/>
                    <a:pt x="9845" y="8661"/>
                  </a:cubicBezTo>
                  <a:lnTo>
                    <a:pt x="9627" y="8499"/>
                  </a:lnTo>
                  <a:lnTo>
                    <a:pt x="9638" y="8773"/>
                  </a:lnTo>
                  <a:cubicBezTo>
                    <a:pt x="9643" y="8872"/>
                    <a:pt x="9538" y="8939"/>
                    <a:pt x="9449" y="8896"/>
                  </a:cubicBezTo>
                  <a:lnTo>
                    <a:pt x="9208" y="8778"/>
                  </a:lnTo>
                  <a:lnTo>
                    <a:pt x="9270" y="9041"/>
                  </a:lnTo>
                  <a:cubicBezTo>
                    <a:pt x="9292" y="9138"/>
                    <a:pt x="9204" y="9223"/>
                    <a:pt x="9108" y="9197"/>
                  </a:cubicBezTo>
                  <a:lnTo>
                    <a:pt x="8846" y="9125"/>
                  </a:lnTo>
                  <a:lnTo>
                    <a:pt x="8952" y="9376"/>
                  </a:lnTo>
                  <a:cubicBezTo>
                    <a:pt x="8991" y="9467"/>
                    <a:pt x="8922" y="9568"/>
                    <a:pt x="8823" y="9560"/>
                  </a:cubicBezTo>
                  <a:lnTo>
                    <a:pt x="8555" y="9538"/>
                  </a:lnTo>
                  <a:lnTo>
                    <a:pt x="8706" y="9761"/>
                  </a:lnTo>
                  <a:cubicBezTo>
                    <a:pt x="8762" y="9844"/>
                    <a:pt x="8709" y="9957"/>
                    <a:pt x="8611" y="9968"/>
                  </a:cubicBezTo>
                  <a:lnTo>
                    <a:pt x="8343" y="9996"/>
                  </a:lnTo>
                  <a:lnTo>
                    <a:pt x="8533" y="10186"/>
                  </a:lnTo>
                  <a:cubicBezTo>
                    <a:pt x="8603" y="10256"/>
                    <a:pt x="8572" y="10375"/>
                    <a:pt x="8477" y="10404"/>
                  </a:cubicBezTo>
                  <a:lnTo>
                    <a:pt x="8220" y="10482"/>
                  </a:lnTo>
                  <a:lnTo>
                    <a:pt x="8438" y="10638"/>
                  </a:lnTo>
                  <a:cubicBezTo>
                    <a:pt x="8519" y="10694"/>
                    <a:pt x="8515" y="10816"/>
                    <a:pt x="8427" y="10861"/>
                  </a:cubicBezTo>
                  <a:lnTo>
                    <a:pt x="8187" y="10984"/>
                  </a:lnTo>
                  <a:lnTo>
                    <a:pt x="8432" y="11096"/>
                  </a:lnTo>
                  <a:cubicBezTo>
                    <a:pt x="8523" y="11136"/>
                    <a:pt x="8538" y="11258"/>
                    <a:pt x="8460" y="11319"/>
                  </a:cubicBezTo>
                  <a:lnTo>
                    <a:pt x="8248" y="11481"/>
                  </a:lnTo>
                  <a:lnTo>
                    <a:pt x="8510" y="11548"/>
                  </a:lnTo>
                  <a:cubicBezTo>
                    <a:pt x="8607" y="11571"/>
                    <a:pt x="8643" y="11686"/>
                    <a:pt x="8577" y="11760"/>
                  </a:cubicBezTo>
                  <a:lnTo>
                    <a:pt x="8399" y="11962"/>
                  </a:lnTo>
                  <a:lnTo>
                    <a:pt x="8667" y="11978"/>
                  </a:lnTo>
                  <a:cubicBezTo>
                    <a:pt x="8766" y="11983"/>
                    <a:pt x="8824" y="12094"/>
                    <a:pt x="8773" y="12179"/>
                  </a:cubicBezTo>
                  <a:lnTo>
                    <a:pt x="8633" y="12408"/>
                  </a:lnTo>
                  <a:lnTo>
                    <a:pt x="8901" y="12375"/>
                  </a:lnTo>
                  <a:cubicBezTo>
                    <a:pt x="9000" y="12361"/>
                    <a:pt x="9075" y="12455"/>
                    <a:pt x="9041" y="12548"/>
                  </a:cubicBezTo>
                  <a:lnTo>
                    <a:pt x="8946" y="12799"/>
                  </a:lnTo>
                  <a:lnTo>
                    <a:pt x="9203" y="12715"/>
                  </a:lnTo>
                  <a:cubicBezTo>
                    <a:pt x="9297" y="12684"/>
                    <a:pt x="9393" y="12768"/>
                    <a:pt x="9376" y="12866"/>
                  </a:cubicBezTo>
                  <a:lnTo>
                    <a:pt x="9326" y="13129"/>
                  </a:lnTo>
                  <a:lnTo>
                    <a:pt x="9566" y="13000"/>
                  </a:lnTo>
                  <a:cubicBezTo>
                    <a:pt x="9653" y="12952"/>
                    <a:pt x="9760" y="13013"/>
                    <a:pt x="9761" y="13112"/>
                  </a:cubicBezTo>
                  <a:lnTo>
                    <a:pt x="9761" y="13380"/>
                  </a:lnTo>
                  <a:lnTo>
                    <a:pt x="9974" y="13212"/>
                  </a:lnTo>
                  <a:cubicBezTo>
                    <a:pt x="10050" y="13149"/>
                    <a:pt x="10166" y="13188"/>
                    <a:pt x="10186" y="13285"/>
                  </a:cubicBezTo>
                  <a:lnTo>
                    <a:pt x="10236" y="13553"/>
                  </a:lnTo>
                  <a:lnTo>
                    <a:pt x="10409" y="13346"/>
                  </a:lnTo>
                  <a:cubicBezTo>
                    <a:pt x="10473" y="13270"/>
                    <a:pt x="10595" y="13288"/>
                    <a:pt x="10632" y="13380"/>
                  </a:cubicBezTo>
                  <a:lnTo>
                    <a:pt x="10733" y="13631"/>
                  </a:lnTo>
                  <a:lnTo>
                    <a:pt x="10867" y="13397"/>
                  </a:lnTo>
                  <a:cubicBezTo>
                    <a:pt x="10916" y="13310"/>
                    <a:pt x="11037" y="13308"/>
                    <a:pt x="11090" y="13391"/>
                  </a:cubicBezTo>
                  <a:lnTo>
                    <a:pt x="11236" y="13614"/>
                  </a:lnTo>
                  <a:lnTo>
                    <a:pt x="11319" y="13363"/>
                  </a:lnTo>
                  <a:cubicBezTo>
                    <a:pt x="11351" y="13269"/>
                    <a:pt x="11475" y="13240"/>
                    <a:pt x="11543" y="13313"/>
                  </a:cubicBezTo>
                  <a:lnTo>
                    <a:pt x="11727" y="13508"/>
                  </a:lnTo>
                  <a:lnTo>
                    <a:pt x="11766" y="13240"/>
                  </a:lnTo>
                  <a:cubicBezTo>
                    <a:pt x="11780" y="13142"/>
                    <a:pt x="11893" y="13098"/>
                    <a:pt x="11973" y="13157"/>
                  </a:cubicBezTo>
                  <a:lnTo>
                    <a:pt x="12190" y="13313"/>
                  </a:lnTo>
                  <a:lnTo>
                    <a:pt x="12179" y="13045"/>
                  </a:lnTo>
                  <a:cubicBezTo>
                    <a:pt x="12175" y="12946"/>
                    <a:pt x="12274" y="12879"/>
                    <a:pt x="12364" y="12922"/>
                  </a:cubicBezTo>
                  <a:lnTo>
                    <a:pt x="12609" y="13039"/>
                  </a:lnTo>
                  <a:lnTo>
                    <a:pt x="12548" y="12777"/>
                  </a:lnTo>
                  <a:cubicBezTo>
                    <a:pt x="12526" y="12680"/>
                    <a:pt x="12614" y="12595"/>
                    <a:pt x="12710" y="12620"/>
                  </a:cubicBezTo>
                  <a:lnTo>
                    <a:pt x="12972" y="12687"/>
                  </a:lnTo>
                  <a:lnTo>
                    <a:pt x="12861" y="12442"/>
                  </a:lnTo>
                  <a:cubicBezTo>
                    <a:pt x="12821" y="12351"/>
                    <a:pt x="12896" y="12250"/>
                    <a:pt x="12995" y="12257"/>
                  </a:cubicBezTo>
                  <a:lnTo>
                    <a:pt x="13263" y="12280"/>
                  </a:lnTo>
                  <a:lnTo>
                    <a:pt x="13112" y="12056"/>
                  </a:lnTo>
                  <a:cubicBezTo>
                    <a:pt x="13056" y="11974"/>
                    <a:pt x="13108" y="11860"/>
                    <a:pt x="13207" y="11850"/>
                  </a:cubicBezTo>
                  <a:lnTo>
                    <a:pt x="13475" y="11822"/>
                  </a:lnTo>
                  <a:lnTo>
                    <a:pt x="13285" y="11632"/>
                  </a:lnTo>
                  <a:cubicBezTo>
                    <a:pt x="13215" y="11562"/>
                    <a:pt x="13246" y="11443"/>
                    <a:pt x="13341" y="11414"/>
                  </a:cubicBezTo>
                  <a:lnTo>
                    <a:pt x="13598" y="11336"/>
                  </a:lnTo>
                  <a:lnTo>
                    <a:pt x="13374" y="11180"/>
                  </a:lnTo>
                  <a:cubicBezTo>
                    <a:pt x="13293" y="11123"/>
                    <a:pt x="13303" y="11002"/>
                    <a:pt x="13391" y="10956"/>
                  </a:cubicBezTo>
                  <a:lnTo>
                    <a:pt x="13631" y="10834"/>
                  </a:lnTo>
                  <a:lnTo>
                    <a:pt x="13386" y="10722"/>
                  </a:lnTo>
                  <a:cubicBezTo>
                    <a:pt x="13295" y="10681"/>
                    <a:pt x="13279" y="10559"/>
                    <a:pt x="13358" y="10498"/>
                  </a:cubicBezTo>
                  <a:lnTo>
                    <a:pt x="13570" y="10331"/>
                  </a:lnTo>
                  <a:lnTo>
                    <a:pt x="13307" y="10269"/>
                  </a:lnTo>
                  <a:cubicBezTo>
                    <a:pt x="13211" y="10246"/>
                    <a:pt x="13175" y="10126"/>
                    <a:pt x="13240" y="10052"/>
                  </a:cubicBezTo>
                  <a:lnTo>
                    <a:pt x="13419" y="9851"/>
                  </a:lnTo>
                  <a:lnTo>
                    <a:pt x="13151" y="9840"/>
                  </a:lnTo>
                  <a:cubicBezTo>
                    <a:pt x="13052" y="9835"/>
                    <a:pt x="12994" y="9724"/>
                    <a:pt x="13045" y="9638"/>
                  </a:cubicBezTo>
                  <a:lnTo>
                    <a:pt x="13184" y="9410"/>
                  </a:lnTo>
                  <a:lnTo>
                    <a:pt x="12916" y="9443"/>
                  </a:lnTo>
                  <a:cubicBezTo>
                    <a:pt x="12818" y="9456"/>
                    <a:pt x="12742" y="9363"/>
                    <a:pt x="12777" y="9270"/>
                  </a:cubicBezTo>
                  <a:lnTo>
                    <a:pt x="12866" y="9013"/>
                  </a:lnTo>
                  <a:lnTo>
                    <a:pt x="12615" y="9097"/>
                  </a:lnTo>
                  <a:cubicBezTo>
                    <a:pt x="12521" y="9128"/>
                    <a:pt x="12425" y="9049"/>
                    <a:pt x="12442" y="8952"/>
                  </a:cubicBezTo>
                  <a:lnTo>
                    <a:pt x="12486" y="8684"/>
                  </a:lnTo>
                  <a:lnTo>
                    <a:pt x="12252" y="8818"/>
                  </a:lnTo>
                  <a:cubicBezTo>
                    <a:pt x="12165" y="8865"/>
                    <a:pt x="12058" y="8805"/>
                    <a:pt x="12056" y="8706"/>
                  </a:cubicBezTo>
                  <a:lnTo>
                    <a:pt x="12051" y="8432"/>
                  </a:lnTo>
                  <a:lnTo>
                    <a:pt x="11844" y="8605"/>
                  </a:lnTo>
                  <a:cubicBezTo>
                    <a:pt x="11768" y="8668"/>
                    <a:pt x="11652" y="8625"/>
                    <a:pt x="11632" y="8527"/>
                  </a:cubicBezTo>
                  <a:lnTo>
                    <a:pt x="11582" y="8265"/>
                  </a:lnTo>
                  <a:lnTo>
                    <a:pt x="11409" y="8471"/>
                  </a:lnTo>
                  <a:cubicBezTo>
                    <a:pt x="11345" y="8547"/>
                    <a:pt x="11222" y="8530"/>
                    <a:pt x="11185" y="8438"/>
                  </a:cubicBezTo>
                  <a:lnTo>
                    <a:pt x="11085" y="8187"/>
                  </a:lnTo>
                  <a:close/>
                  <a:moveTo>
                    <a:pt x="5545" y="13788"/>
                  </a:moveTo>
                  <a:cubicBezTo>
                    <a:pt x="5825" y="13699"/>
                    <a:pt x="6128" y="13795"/>
                    <a:pt x="6299" y="14033"/>
                  </a:cubicBezTo>
                  <a:cubicBezTo>
                    <a:pt x="7656" y="15928"/>
                    <a:pt x="10123" y="16833"/>
                    <a:pt x="12464" y="16094"/>
                  </a:cubicBezTo>
                  <a:cubicBezTo>
                    <a:pt x="13332" y="15820"/>
                    <a:pt x="14087" y="15348"/>
                    <a:pt x="14692" y="14748"/>
                  </a:cubicBezTo>
                  <a:cubicBezTo>
                    <a:pt x="14906" y="14536"/>
                    <a:pt x="15229" y="14480"/>
                    <a:pt x="15496" y="14620"/>
                  </a:cubicBezTo>
                  <a:lnTo>
                    <a:pt x="16703" y="15251"/>
                  </a:lnTo>
                  <a:cubicBezTo>
                    <a:pt x="17098" y="15457"/>
                    <a:pt x="17197" y="15985"/>
                    <a:pt x="16898" y="16317"/>
                  </a:cubicBezTo>
                  <a:cubicBezTo>
                    <a:pt x="15950" y="17371"/>
                    <a:pt x="14716" y="18195"/>
                    <a:pt x="13268" y="18651"/>
                  </a:cubicBezTo>
                  <a:cubicBezTo>
                    <a:pt x="9644" y="19795"/>
                    <a:pt x="5818" y="18293"/>
                    <a:pt x="3870" y="15228"/>
                  </a:cubicBezTo>
                  <a:cubicBezTo>
                    <a:pt x="3627" y="14846"/>
                    <a:pt x="3812" y="14337"/>
                    <a:pt x="4244" y="14201"/>
                  </a:cubicBezTo>
                  <a:lnTo>
                    <a:pt x="5545" y="13788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13" name="Shape 16413"/>
            <p:cNvSpPr/>
            <p:nvPr/>
          </p:nvSpPr>
          <p:spPr>
            <a:xfrm>
              <a:off x="6239066" y="4265372"/>
              <a:ext cx="1145819" cy="114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38" extrusionOk="0">
                  <a:moveTo>
                    <a:pt x="10172" y="5"/>
                  </a:moveTo>
                  <a:lnTo>
                    <a:pt x="8212" y="295"/>
                  </a:lnTo>
                  <a:cubicBezTo>
                    <a:pt x="7971" y="331"/>
                    <a:pt x="7804" y="550"/>
                    <a:pt x="7830" y="793"/>
                  </a:cubicBezTo>
                  <a:lnTo>
                    <a:pt x="7954" y="1964"/>
                  </a:lnTo>
                  <a:cubicBezTo>
                    <a:pt x="7976" y="2171"/>
                    <a:pt x="7854" y="2362"/>
                    <a:pt x="7659" y="2434"/>
                  </a:cubicBezTo>
                  <a:cubicBezTo>
                    <a:pt x="7474" y="2502"/>
                    <a:pt x="7292" y="2579"/>
                    <a:pt x="7110" y="2660"/>
                  </a:cubicBezTo>
                  <a:cubicBezTo>
                    <a:pt x="6922" y="2745"/>
                    <a:pt x="6700" y="2688"/>
                    <a:pt x="6571" y="2526"/>
                  </a:cubicBezTo>
                  <a:lnTo>
                    <a:pt x="5838" y="1614"/>
                  </a:lnTo>
                  <a:cubicBezTo>
                    <a:pt x="5685" y="1423"/>
                    <a:pt x="5412" y="1386"/>
                    <a:pt x="5215" y="1531"/>
                  </a:cubicBezTo>
                  <a:lnTo>
                    <a:pt x="3620" y="2702"/>
                  </a:lnTo>
                  <a:cubicBezTo>
                    <a:pt x="3423" y="2846"/>
                    <a:pt x="3373" y="3122"/>
                    <a:pt x="3509" y="3324"/>
                  </a:cubicBezTo>
                  <a:lnTo>
                    <a:pt x="4164" y="4292"/>
                  </a:lnTo>
                  <a:cubicBezTo>
                    <a:pt x="4280" y="4464"/>
                    <a:pt x="4265" y="4695"/>
                    <a:pt x="4127" y="4850"/>
                  </a:cubicBezTo>
                  <a:cubicBezTo>
                    <a:pt x="3915" y="5088"/>
                    <a:pt x="3719" y="5335"/>
                    <a:pt x="3537" y="5592"/>
                  </a:cubicBezTo>
                  <a:cubicBezTo>
                    <a:pt x="3416" y="5762"/>
                    <a:pt x="3192" y="5829"/>
                    <a:pt x="2997" y="5753"/>
                  </a:cubicBezTo>
                  <a:lnTo>
                    <a:pt x="1905" y="5329"/>
                  </a:lnTo>
                  <a:cubicBezTo>
                    <a:pt x="1677" y="5241"/>
                    <a:pt x="1421" y="5345"/>
                    <a:pt x="1324" y="5569"/>
                  </a:cubicBezTo>
                  <a:lnTo>
                    <a:pt x="530" y="7385"/>
                  </a:lnTo>
                  <a:cubicBezTo>
                    <a:pt x="433" y="7609"/>
                    <a:pt x="528" y="7869"/>
                    <a:pt x="747" y="7975"/>
                  </a:cubicBezTo>
                  <a:lnTo>
                    <a:pt x="1835" y="8506"/>
                  </a:lnTo>
                  <a:cubicBezTo>
                    <a:pt x="2020" y="8595"/>
                    <a:pt x="2123" y="8797"/>
                    <a:pt x="2084" y="8999"/>
                  </a:cubicBezTo>
                  <a:cubicBezTo>
                    <a:pt x="2008" y="9395"/>
                    <a:pt x="1958" y="9798"/>
                    <a:pt x="1937" y="10202"/>
                  </a:cubicBezTo>
                  <a:cubicBezTo>
                    <a:pt x="1926" y="10411"/>
                    <a:pt x="1773" y="10582"/>
                    <a:pt x="1568" y="10621"/>
                  </a:cubicBezTo>
                  <a:lnTo>
                    <a:pt x="369" y="10852"/>
                  </a:lnTo>
                  <a:cubicBezTo>
                    <a:pt x="129" y="10898"/>
                    <a:pt x="-31" y="11122"/>
                    <a:pt x="5" y="11364"/>
                  </a:cubicBezTo>
                  <a:lnTo>
                    <a:pt x="295" y="13323"/>
                  </a:lnTo>
                  <a:cubicBezTo>
                    <a:pt x="331" y="13564"/>
                    <a:pt x="551" y="13736"/>
                    <a:pt x="793" y="13710"/>
                  </a:cubicBezTo>
                  <a:lnTo>
                    <a:pt x="2057" y="13572"/>
                  </a:lnTo>
                  <a:cubicBezTo>
                    <a:pt x="2260" y="13550"/>
                    <a:pt x="2452" y="13668"/>
                    <a:pt x="2527" y="13858"/>
                  </a:cubicBezTo>
                  <a:cubicBezTo>
                    <a:pt x="2592" y="14023"/>
                    <a:pt x="2663" y="14188"/>
                    <a:pt x="2739" y="14351"/>
                  </a:cubicBezTo>
                  <a:cubicBezTo>
                    <a:pt x="2828" y="14541"/>
                    <a:pt x="2774" y="14768"/>
                    <a:pt x="2610" y="14900"/>
                  </a:cubicBezTo>
                  <a:lnTo>
                    <a:pt x="1614" y="15697"/>
                  </a:lnTo>
                  <a:cubicBezTo>
                    <a:pt x="1423" y="15849"/>
                    <a:pt x="1387" y="16123"/>
                    <a:pt x="1531" y="16319"/>
                  </a:cubicBezTo>
                  <a:lnTo>
                    <a:pt x="2702" y="17914"/>
                  </a:lnTo>
                  <a:cubicBezTo>
                    <a:pt x="2847" y="18111"/>
                    <a:pt x="3118" y="18161"/>
                    <a:pt x="3320" y="18025"/>
                  </a:cubicBezTo>
                  <a:lnTo>
                    <a:pt x="4436" y="17278"/>
                  </a:lnTo>
                  <a:cubicBezTo>
                    <a:pt x="4605" y="17164"/>
                    <a:pt x="4830" y="17173"/>
                    <a:pt x="4985" y="17306"/>
                  </a:cubicBezTo>
                  <a:cubicBezTo>
                    <a:pt x="5202" y="17493"/>
                    <a:pt x="5426" y="17669"/>
                    <a:pt x="5658" y="17831"/>
                  </a:cubicBezTo>
                  <a:cubicBezTo>
                    <a:pt x="5829" y="17951"/>
                    <a:pt x="5895" y="18172"/>
                    <a:pt x="5819" y="18366"/>
                  </a:cubicBezTo>
                  <a:lnTo>
                    <a:pt x="5326" y="19629"/>
                  </a:lnTo>
                  <a:cubicBezTo>
                    <a:pt x="5238" y="19857"/>
                    <a:pt x="5347" y="20113"/>
                    <a:pt x="5570" y="20210"/>
                  </a:cubicBezTo>
                  <a:lnTo>
                    <a:pt x="7382" y="21003"/>
                  </a:lnTo>
                  <a:cubicBezTo>
                    <a:pt x="7606" y="21101"/>
                    <a:pt x="7866" y="21006"/>
                    <a:pt x="7972" y="20786"/>
                  </a:cubicBezTo>
                  <a:lnTo>
                    <a:pt x="8590" y="19519"/>
                  </a:lnTo>
                  <a:cubicBezTo>
                    <a:pt x="8680" y="19335"/>
                    <a:pt x="8883" y="19232"/>
                    <a:pt x="9084" y="19270"/>
                  </a:cubicBezTo>
                  <a:cubicBezTo>
                    <a:pt x="9442" y="19337"/>
                    <a:pt x="9803" y="19381"/>
                    <a:pt x="10167" y="19403"/>
                  </a:cubicBezTo>
                  <a:cubicBezTo>
                    <a:pt x="10374" y="19416"/>
                    <a:pt x="10543" y="19568"/>
                    <a:pt x="10582" y="19772"/>
                  </a:cubicBezTo>
                  <a:lnTo>
                    <a:pt x="10850" y="21169"/>
                  </a:lnTo>
                  <a:cubicBezTo>
                    <a:pt x="10895" y="21409"/>
                    <a:pt x="11125" y="21569"/>
                    <a:pt x="11366" y="21533"/>
                  </a:cubicBezTo>
                  <a:lnTo>
                    <a:pt x="13321" y="21243"/>
                  </a:lnTo>
                  <a:cubicBezTo>
                    <a:pt x="13563" y="21207"/>
                    <a:pt x="13734" y="20988"/>
                    <a:pt x="13708" y="20745"/>
                  </a:cubicBezTo>
                  <a:lnTo>
                    <a:pt x="13556" y="19307"/>
                  </a:lnTo>
                  <a:cubicBezTo>
                    <a:pt x="13534" y="19099"/>
                    <a:pt x="13656" y="18905"/>
                    <a:pt x="13851" y="18832"/>
                  </a:cubicBezTo>
                  <a:cubicBezTo>
                    <a:pt x="13988" y="18781"/>
                    <a:pt x="14122" y="18729"/>
                    <a:pt x="14257" y="18670"/>
                  </a:cubicBezTo>
                  <a:cubicBezTo>
                    <a:pt x="14447" y="18589"/>
                    <a:pt x="14668" y="18638"/>
                    <a:pt x="14797" y="18800"/>
                  </a:cubicBezTo>
                  <a:lnTo>
                    <a:pt x="15714" y="19947"/>
                  </a:lnTo>
                  <a:cubicBezTo>
                    <a:pt x="15867" y="20138"/>
                    <a:pt x="16140" y="20175"/>
                    <a:pt x="16337" y="20030"/>
                  </a:cubicBezTo>
                  <a:lnTo>
                    <a:pt x="17932" y="18859"/>
                  </a:lnTo>
                  <a:cubicBezTo>
                    <a:pt x="18129" y="18715"/>
                    <a:pt x="18179" y="18440"/>
                    <a:pt x="18043" y="18237"/>
                  </a:cubicBezTo>
                  <a:lnTo>
                    <a:pt x="17222" y="17025"/>
                  </a:lnTo>
                  <a:cubicBezTo>
                    <a:pt x="17106" y="16853"/>
                    <a:pt x="17127" y="16623"/>
                    <a:pt x="17263" y="16467"/>
                  </a:cubicBezTo>
                  <a:cubicBezTo>
                    <a:pt x="17439" y="16268"/>
                    <a:pt x="17602" y="16061"/>
                    <a:pt x="17757" y="15849"/>
                  </a:cubicBezTo>
                  <a:cubicBezTo>
                    <a:pt x="17879" y="15682"/>
                    <a:pt x="18094" y="15618"/>
                    <a:pt x="18287" y="15692"/>
                  </a:cubicBezTo>
                  <a:lnTo>
                    <a:pt x="19634" y="16213"/>
                  </a:lnTo>
                  <a:cubicBezTo>
                    <a:pt x="19861" y="16301"/>
                    <a:pt x="20117" y="16193"/>
                    <a:pt x="20214" y="15969"/>
                  </a:cubicBezTo>
                  <a:lnTo>
                    <a:pt x="21008" y="14153"/>
                  </a:lnTo>
                  <a:cubicBezTo>
                    <a:pt x="21105" y="13929"/>
                    <a:pt x="21006" y="13669"/>
                    <a:pt x="20786" y="13563"/>
                  </a:cubicBezTo>
                  <a:lnTo>
                    <a:pt x="19514" y="12945"/>
                  </a:lnTo>
                  <a:cubicBezTo>
                    <a:pt x="19327" y="12854"/>
                    <a:pt x="19223" y="12646"/>
                    <a:pt x="19265" y="12442"/>
                  </a:cubicBezTo>
                  <a:cubicBezTo>
                    <a:pt x="19339" y="12084"/>
                    <a:pt x="19392" y="11724"/>
                    <a:pt x="19421" y="11359"/>
                  </a:cubicBezTo>
                  <a:cubicBezTo>
                    <a:pt x="19438" y="11156"/>
                    <a:pt x="19585" y="10987"/>
                    <a:pt x="19786" y="10949"/>
                  </a:cubicBezTo>
                  <a:lnTo>
                    <a:pt x="21169" y="10686"/>
                  </a:lnTo>
                  <a:cubicBezTo>
                    <a:pt x="21409" y="10640"/>
                    <a:pt x="21569" y="10416"/>
                    <a:pt x="21533" y="10174"/>
                  </a:cubicBezTo>
                  <a:lnTo>
                    <a:pt x="21243" y="8215"/>
                  </a:lnTo>
                  <a:cubicBezTo>
                    <a:pt x="21207" y="7974"/>
                    <a:pt x="20987" y="7802"/>
                    <a:pt x="20745" y="7828"/>
                  </a:cubicBezTo>
                  <a:lnTo>
                    <a:pt x="19403" y="7971"/>
                  </a:lnTo>
                  <a:cubicBezTo>
                    <a:pt x="19191" y="7993"/>
                    <a:pt x="18997" y="7868"/>
                    <a:pt x="18928" y="7667"/>
                  </a:cubicBezTo>
                  <a:cubicBezTo>
                    <a:pt x="18874" y="7511"/>
                    <a:pt x="18816" y="7354"/>
                    <a:pt x="18753" y="7201"/>
                  </a:cubicBezTo>
                  <a:cubicBezTo>
                    <a:pt x="18676" y="7013"/>
                    <a:pt x="18728" y="6798"/>
                    <a:pt x="18887" y="6671"/>
                  </a:cubicBezTo>
                  <a:lnTo>
                    <a:pt x="19952" y="5823"/>
                  </a:lnTo>
                  <a:cubicBezTo>
                    <a:pt x="20142" y="5670"/>
                    <a:pt x="20179" y="5392"/>
                    <a:pt x="20035" y="5196"/>
                  </a:cubicBezTo>
                  <a:lnTo>
                    <a:pt x="18863" y="3601"/>
                  </a:lnTo>
                  <a:cubicBezTo>
                    <a:pt x="18719" y="3404"/>
                    <a:pt x="18444" y="3358"/>
                    <a:pt x="18241" y="3495"/>
                  </a:cubicBezTo>
                  <a:lnTo>
                    <a:pt x="17167" y="4218"/>
                  </a:lnTo>
                  <a:cubicBezTo>
                    <a:pt x="16993" y="4335"/>
                    <a:pt x="16759" y="4317"/>
                    <a:pt x="16604" y="4177"/>
                  </a:cubicBezTo>
                  <a:cubicBezTo>
                    <a:pt x="16382" y="3976"/>
                    <a:pt x="16151" y="3789"/>
                    <a:pt x="15912" y="3614"/>
                  </a:cubicBezTo>
                  <a:cubicBezTo>
                    <a:pt x="15747" y="3493"/>
                    <a:pt x="15681" y="3276"/>
                    <a:pt x="15756" y="3084"/>
                  </a:cubicBezTo>
                  <a:lnTo>
                    <a:pt x="16212" y="1904"/>
                  </a:lnTo>
                  <a:cubicBezTo>
                    <a:pt x="16300" y="1677"/>
                    <a:pt x="16196" y="1421"/>
                    <a:pt x="15972" y="1323"/>
                  </a:cubicBezTo>
                  <a:lnTo>
                    <a:pt x="14156" y="535"/>
                  </a:lnTo>
                  <a:cubicBezTo>
                    <a:pt x="13932" y="438"/>
                    <a:pt x="13668" y="532"/>
                    <a:pt x="13561" y="752"/>
                  </a:cubicBezTo>
                  <a:lnTo>
                    <a:pt x="13031" y="1844"/>
                  </a:lnTo>
                  <a:cubicBezTo>
                    <a:pt x="12939" y="2032"/>
                    <a:pt x="12733" y="2137"/>
                    <a:pt x="12528" y="2093"/>
                  </a:cubicBezTo>
                  <a:cubicBezTo>
                    <a:pt x="12132" y="2009"/>
                    <a:pt x="11729" y="1952"/>
                    <a:pt x="11325" y="1923"/>
                  </a:cubicBezTo>
                  <a:cubicBezTo>
                    <a:pt x="11119" y="1908"/>
                    <a:pt x="10948" y="1756"/>
                    <a:pt x="10910" y="1554"/>
                  </a:cubicBezTo>
                  <a:lnTo>
                    <a:pt x="10684" y="369"/>
                  </a:lnTo>
                  <a:cubicBezTo>
                    <a:pt x="10638" y="129"/>
                    <a:pt x="10413" y="-31"/>
                    <a:pt x="10172" y="5"/>
                  </a:cubicBezTo>
                  <a:close/>
                  <a:moveTo>
                    <a:pt x="10375" y="3582"/>
                  </a:moveTo>
                  <a:cubicBezTo>
                    <a:pt x="12712" y="3491"/>
                    <a:pt x="15052" y="4524"/>
                    <a:pt x="16540" y="6551"/>
                  </a:cubicBezTo>
                  <a:cubicBezTo>
                    <a:pt x="18920" y="9794"/>
                    <a:pt x="18220" y="14354"/>
                    <a:pt x="14976" y="16734"/>
                  </a:cubicBezTo>
                  <a:cubicBezTo>
                    <a:pt x="11733" y="19114"/>
                    <a:pt x="7172" y="18415"/>
                    <a:pt x="4791" y="15172"/>
                  </a:cubicBezTo>
                  <a:cubicBezTo>
                    <a:pt x="2410" y="11928"/>
                    <a:pt x="3110" y="7368"/>
                    <a:pt x="6354" y="4988"/>
                  </a:cubicBezTo>
                  <a:cubicBezTo>
                    <a:pt x="7571" y="4096"/>
                    <a:pt x="8973" y="3637"/>
                    <a:pt x="10375" y="3582"/>
                  </a:cubicBezTo>
                  <a:close/>
                  <a:moveTo>
                    <a:pt x="10366" y="4172"/>
                  </a:moveTo>
                  <a:cubicBezTo>
                    <a:pt x="9076" y="4222"/>
                    <a:pt x="7786" y="4647"/>
                    <a:pt x="6668" y="5468"/>
                  </a:cubicBezTo>
                  <a:cubicBezTo>
                    <a:pt x="3684" y="7657"/>
                    <a:pt x="3039" y="11852"/>
                    <a:pt x="5229" y="14835"/>
                  </a:cubicBezTo>
                  <a:cubicBezTo>
                    <a:pt x="7419" y="17818"/>
                    <a:pt x="11610" y="18458"/>
                    <a:pt x="14594" y="16269"/>
                  </a:cubicBezTo>
                  <a:cubicBezTo>
                    <a:pt x="17577" y="14079"/>
                    <a:pt x="18222" y="9889"/>
                    <a:pt x="16032" y="6906"/>
                  </a:cubicBezTo>
                  <a:cubicBezTo>
                    <a:pt x="14664" y="5041"/>
                    <a:pt x="12515" y="4088"/>
                    <a:pt x="10366" y="4172"/>
                  </a:cubicBezTo>
                  <a:close/>
                  <a:moveTo>
                    <a:pt x="10393" y="4942"/>
                  </a:moveTo>
                  <a:cubicBezTo>
                    <a:pt x="12296" y="4868"/>
                    <a:pt x="14203" y="5712"/>
                    <a:pt x="15415" y="7362"/>
                  </a:cubicBezTo>
                  <a:cubicBezTo>
                    <a:pt x="17353" y="10003"/>
                    <a:pt x="16783" y="13713"/>
                    <a:pt x="14142" y="15651"/>
                  </a:cubicBezTo>
                  <a:cubicBezTo>
                    <a:pt x="11501" y="17589"/>
                    <a:pt x="7790" y="17019"/>
                    <a:pt x="5851" y="14379"/>
                  </a:cubicBezTo>
                  <a:cubicBezTo>
                    <a:pt x="3913" y="11738"/>
                    <a:pt x="4483" y="8028"/>
                    <a:pt x="7124" y="6090"/>
                  </a:cubicBezTo>
                  <a:cubicBezTo>
                    <a:pt x="8114" y="5363"/>
                    <a:pt x="9252" y="4987"/>
                    <a:pt x="10393" y="494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14" name="Shape 16414"/>
            <p:cNvSpPr/>
            <p:nvPr/>
          </p:nvSpPr>
          <p:spPr>
            <a:xfrm>
              <a:off x="6247269" y="3582184"/>
              <a:ext cx="674024" cy="674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573" extrusionOk="0">
                  <a:moveTo>
                    <a:pt x="11302" y="1"/>
                  </a:moveTo>
                  <a:cubicBezTo>
                    <a:pt x="11013" y="-13"/>
                    <a:pt x="10776" y="223"/>
                    <a:pt x="10791" y="511"/>
                  </a:cubicBezTo>
                  <a:lnTo>
                    <a:pt x="10811" y="776"/>
                  </a:lnTo>
                  <a:cubicBezTo>
                    <a:pt x="10834" y="1202"/>
                    <a:pt x="10500" y="1573"/>
                    <a:pt x="10075" y="1596"/>
                  </a:cubicBezTo>
                  <a:cubicBezTo>
                    <a:pt x="9649" y="1620"/>
                    <a:pt x="9285" y="1286"/>
                    <a:pt x="9261" y="860"/>
                  </a:cubicBezTo>
                  <a:lnTo>
                    <a:pt x="9248" y="647"/>
                  </a:lnTo>
                  <a:cubicBezTo>
                    <a:pt x="9232" y="352"/>
                    <a:pt x="8957" y="143"/>
                    <a:pt x="8667" y="201"/>
                  </a:cubicBezTo>
                  <a:cubicBezTo>
                    <a:pt x="8525" y="230"/>
                    <a:pt x="8382" y="257"/>
                    <a:pt x="8241" y="292"/>
                  </a:cubicBezTo>
                  <a:cubicBezTo>
                    <a:pt x="7961" y="360"/>
                    <a:pt x="7802" y="653"/>
                    <a:pt x="7899" y="925"/>
                  </a:cubicBezTo>
                  <a:lnTo>
                    <a:pt x="7989" y="1176"/>
                  </a:lnTo>
                  <a:cubicBezTo>
                    <a:pt x="8131" y="1578"/>
                    <a:pt x="7920" y="2022"/>
                    <a:pt x="7518" y="2165"/>
                  </a:cubicBezTo>
                  <a:cubicBezTo>
                    <a:pt x="7116" y="2307"/>
                    <a:pt x="6666" y="2095"/>
                    <a:pt x="6523" y="1693"/>
                  </a:cubicBezTo>
                  <a:lnTo>
                    <a:pt x="6452" y="1493"/>
                  </a:lnTo>
                  <a:cubicBezTo>
                    <a:pt x="6354" y="1216"/>
                    <a:pt x="6035" y="1085"/>
                    <a:pt x="5774" y="1222"/>
                  </a:cubicBezTo>
                  <a:cubicBezTo>
                    <a:pt x="5772" y="1223"/>
                    <a:pt x="5769" y="1227"/>
                    <a:pt x="5768" y="1228"/>
                  </a:cubicBezTo>
                  <a:cubicBezTo>
                    <a:pt x="5638" y="1296"/>
                    <a:pt x="5512" y="1362"/>
                    <a:pt x="5387" y="1435"/>
                  </a:cubicBezTo>
                  <a:cubicBezTo>
                    <a:pt x="5138" y="1578"/>
                    <a:pt x="5070" y="1913"/>
                    <a:pt x="5238" y="2145"/>
                  </a:cubicBezTo>
                  <a:lnTo>
                    <a:pt x="5393" y="2352"/>
                  </a:lnTo>
                  <a:cubicBezTo>
                    <a:pt x="5643" y="2697"/>
                    <a:pt x="5564" y="3187"/>
                    <a:pt x="5219" y="3437"/>
                  </a:cubicBezTo>
                  <a:cubicBezTo>
                    <a:pt x="4873" y="3687"/>
                    <a:pt x="4384" y="3608"/>
                    <a:pt x="4134" y="3263"/>
                  </a:cubicBezTo>
                  <a:lnTo>
                    <a:pt x="4011" y="3088"/>
                  </a:lnTo>
                  <a:cubicBezTo>
                    <a:pt x="3838" y="2849"/>
                    <a:pt x="3494" y="2818"/>
                    <a:pt x="3281" y="3024"/>
                  </a:cubicBezTo>
                  <a:cubicBezTo>
                    <a:pt x="3177" y="3125"/>
                    <a:pt x="3072" y="3229"/>
                    <a:pt x="2971" y="3334"/>
                  </a:cubicBezTo>
                  <a:cubicBezTo>
                    <a:pt x="2772" y="3542"/>
                    <a:pt x="2795" y="3880"/>
                    <a:pt x="3023" y="4057"/>
                  </a:cubicBezTo>
                  <a:lnTo>
                    <a:pt x="3236" y="4218"/>
                  </a:lnTo>
                  <a:cubicBezTo>
                    <a:pt x="3573" y="4480"/>
                    <a:pt x="3633" y="4966"/>
                    <a:pt x="3372" y="5304"/>
                  </a:cubicBezTo>
                  <a:cubicBezTo>
                    <a:pt x="3111" y="5641"/>
                    <a:pt x="2624" y="5707"/>
                    <a:pt x="2287" y="5446"/>
                  </a:cubicBezTo>
                  <a:lnTo>
                    <a:pt x="2119" y="5310"/>
                  </a:lnTo>
                  <a:cubicBezTo>
                    <a:pt x="1885" y="5129"/>
                    <a:pt x="1542" y="5201"/>
                    <a:pt x="1396" y="5459"/>
                  </a:cubicBezTo>
                  <a:cubicBezTo>
                    <a:pt x="1324" y="5585"/>
                    <a:pt x="1255" y="5711"/>
                    <a:pt x="1189" y="5840"/>
                  </a:cubicBezTo>
                  <a:cubicBezTo>
                    <a:pt x="1057" y="6096"/>
                    <a:pt x="1179" y="6406"/>
                    <a:pt x="1447" y="6511"/>
                  </a:cubicBezTo>
                  <a:lnTo>
                    <a:pt x="1686" y="6608"/>
                  </a:lnTo>
                  <a:cubicBezTo>
                    <a:pt x="2084" y="6764"/>
                    <a:pt x="2281" y="7219"/>
                    <a:pt x="2126" y="7616"/>
                  </a:cubicBezTo>
                  <a:cubicBezTo>
                    <a:pt x="2316" y="7978"/>
                    <a:pt x="1957" y="8378"/>
                    <a:pt x="1577" y="8229"/>
                  </a:cubicBezTo>
                  <a:lnTo>
                    <a:pt x="924" y="7977"/>
                  </a:lnTo>
                  <a:cubicBezTo>
                    <a:pt x="649" y="7870"/>
                    <a:pt x="346" y="8032"/>
                    <a:pt x="279" y="8320"/>
                  </a:cubicBezTo>
                  <a:cubicBezTo>
                    <a:pt x="246" y="8461"/>
                    <a:pt x="209" y="8597"/>
                    <a:pt x="182" y="8740"/>
                  </a:cubicBezTo>
                  <a:cubicBezTo>
                    <a:pt x="127" y="9023"/>
                    <a:pt x="334" y="9296"/>
                    <a:pt x="621" y="9321"/>
                  </a:cubicBezTo>
                  <a:lnTo>
                    <a:pt x="860" y="9340"/>
                  </a:lnTo>
                  <a:cubicBezTo>
                    <a:pt x="1239" y="9374"/>
                    <a:pt x="1552" y="9671"/>
                    <a:pt x="1583" y="10051"/>
                  </a:cubicBezTo>
                  <a:cubicBezTo>
                    <a:pt x="1623" y="10541"/>
                    <a:pt x="1212" y="10932"/>
                    <a:pt x="744" y="10890"/>
                  </a:cubicBezTo>
                  <a:lnTo>
                    <a:pt x="531" y="10871"/>
                  </a:lnTo>
                  <a:cubicBezTo>
                    <a:pt x="236" y="10845"/>
                    <a:pt x="-15" y="11086"/>
                    <a:pt x="1" y="11381"/>
                  </a:cubicBezTo>
                  <a:cubicBezTo>
                    <a:pt x="9" y="11526"/>
                    <a:pt x="20" y="11669"/>
                    <a:pt x="33" y="11814"/>
                  </a:cubicBezTo>
                  <a:cubicBezTo>
                    <a:pt x="61" y="12101"/>
                    <a:pt x="332" y="12303"/>
                    <a:pt x="614" y="12247"/>
                  </a:cubicBezTo>
                  <a:lnTo>
                    <a:pt x="853" y="12195"/>
                  </a:lnTo>
                  <a:cubicBezTo>
                    <a:pt x="1222" y="12121"/>
                    <a:pt x="1605" y="12311"/>
                    <a:pt x="1745" y="12660"/>
                  </a:cubicBezTo>
                  <a:cubicBezTo>
                    <a:pt x="1929" y="13122"/>
                    <a:pt x="1648" y="13620"/>
                    <a:pt x="1183" y="13713"/>
                  </a:cubicBezTo>
                  <a:lnTo>
                    <a:pt x="970" y="13752"/>
                  </a:lnTo>
                  <a:cubicBezTo>
                    <a:pt x="680" y="13810"/>
                    <a:pt x="509" y="14112"/>
                    <a:pt x="608" y="14391"/>
                  </a:cubicBezTo>
                  <a:cubicBezTo>
                    <a:pt x="656" y="14527"/>
                    <a:pt x="709" y="14663"/>
                    <a:pt x="763" y="14798"/>
                  </a:cubicBezTo>
                  <a:cubicBezTo>
                    <a:pt x="870" y="15065"/>
                    <a:pt x="1186" y="15184"/>
                    <a:pt x="1441" y="15050"/>
                  </a:cubicBezTo>
                  <a:lnTo>
                    <a:pt x="1674" y="14927"/>
                  </a:lnTo>
                  <a:cubicBezTo>
                    <a:pt x="2051" y="14729"/>
                    <a:pt x="2521" y="14879"/>
                    <a:pt x="2720" y="15256"/>
                  </a:cubicBezTo>
                  <a:cubicBezTo>
                    <a:pt x="2918" y="15634"/>
                    <a:pt x="2768" y="16105"/>
                    <a:pt x="2390" y="16303"/>
                  </a:cubicBezTo>
                  <a:lnTo>
                    <a:pt x="2203" y="16400"/>
                  </a:lnTo>
                  <a:cubicBezTo>
                    <a:pt x="1941" y="16537"/>
                    <a:pt x="1862" y="16877"/>
                    <a:pt x="2035" y="17116"/>
                  </a:cubicBezTo>
                  <a:cubicBezTo>
                    <a:pt x="2120" y="17235"/>
                    <a:pt x="2211" y="17345"/>
                    <a:pt x="2300" y="17459"/>
                  </a:cubicBezTo>
                  <a:cubicBezTo>
                    <a:pt x="2478" y="17686"/>
                    <a:pt x="2809" y="17711"/>
                    <a:pt x="3017" y="17510"/>
                  </a:cubicBezTo>
                  <a:lnTo>
                    <a:pt x="3191" y="17343"/>
                  </a:lnTo>
                  <a:cubicBezTo>
                    <a:pt x="3465" y="17078"/>
                    <a:pt x="3898" y="17033"/>
                    <a:pt x="4205" y="17259"/>
                  </a:cubicBezTo>
                  <a:cubicBezTo>
                    <a:pt x="4601" y="17550"/>
                    <a:pt x="4627" y="18113"/>
                    <a:pt x="4289" y="18441"/>
                  </a:cubicBezTo>
                  <a:lnTo>
                    <a:pt x="4134" y="18589"/>
                  </a:lnTo>
                  <a:cubicBezTo>
                    <a:pt x="3921" y="18795"/>
                    <a:pt x="3939" y="19144"/>
                    <a:pt x="4173" y="19325"/>
                  </a:cubicBezTo>
                  <a:cubicBezTo>
                    <a:pt x="4288" y="19414"/>
                    <a:pt x="4403" y="19500"/>
                    <a:pt x="4521" y="19584"/>
                  </a:cubicBezTo>
                  <a:cubicBezTo>
                    <a:pt x="4756" y="19751"/>
                    <a:pt x="5083" y="19679"/>
                    <a:pt x="5225" y="19429"/>
                  </a:cubicBezTo>
                  <a:lnTo>
                    <a:pt x="5348" y="19216"/>
                  </a:lnTo>
                  <a:cubicBezTo>
                    <a:pt x="5536" y="18884"/>
                    <a:pt x="5932" y="18718"/>
                    <a:pt x="6291" y="18847"/>
                  </a:cubicBezTo>
                  <a:cubicBezTo>
                    <a:pt x="6753" y="19015"/>
                    <a:pt x="6936" y="19556"/>
                    <a:pt x="6704" y="19965"/>
                  </a:cubicBezTo>
                  <a:lnTo>
                    <a:pt x="6601" y="20146"/>
                  </a:lnTo>
                  <a:cubicBezTo>
                    <a:pt x="6455" y="20403"/>
                    <a:pt x="6571" y="20735"/>
                    <a:pt x="6846" y="20843"/>
                  </a:cubicBezTo>
                  <a:cubicBezTo>
                    <a:pt x="6981" y="20896"/>
                    <a:pt x="7116" y="20944"/>
                    <a:pt x="7253" y="20992"/>
                  </a:cubicBezTo>
                  <a:cubicBezTo>
                    <a:pt x="7525" y="21086"/>
                    <a:pt x="7820" y="20924"/>
                    <a:pt x="7886" y="20643"/>
                  </a:cubicBezTo>
                  <a:lnTo>
                    <a:pt x="7944" y="20410"/>
                  </a:lnTo>
                  <a:cubicBezTo>
                    <a:pt x="8031" y="20039"/>
                    <a:pt x="8364" y="19767"/>
                    <a:pt x="8744" y="19790"/>
                  </a:cubicBezTo>
                  <a:cubicBezTo>
                    <a:pt x="9235" y="19821"/>
                    <a:pt x="9562" y="20282"/>
                    <a:pt x="9455" y="20740"/>
                  </a:cubicBezTo>
                  <a:lnTo>
                    <a:pt x="9410" y="20946"/>
                  </a:lnTo>
                  <a:cubicBezTo>
                    <a:pt x="9342" y="21234"/>
                    <a:pt x="9541" y="21521"/>
                    <a:pt x="9836" y="21547"/>
                  </a:cubicBezTo>
                  <a:cubicBezTo>
                    <a:pt x="9980" y="21560"/>
                    <a:pt x="10130" y="21566"/>
                    <a:pt x="10275" y="21573"/>
                  </a:cubicBezTo>
                  <a:cubicBezTo>
                    <a:pt x="10563" y="21587"/>
                    <a:pt x="10794" y="21351"/>
                    <a:pt x="10779" y="21063"/>
                  </a:cubicBezTo>
                  <a:lnTo>
                    <a:pt x="10766" y="20798"/>
                  </a:lnTo>
                  <a:cubicBezTo>
                    <a:pt x="10742" y="20372"/>
                    <a:pt x="11076" y="20008"/>
                    <a:pt x="11502" y="19984"/>
                  </a:cubicBezTo>
                  <a:cubicBezTo>
                    <a:pt x="11855" y="19799"/>
                    <a:pt x="12281" y="20038"/>
                    <a:pt x="12303" y="20436"/>
                  </a:cubicBezTo>
                  <a:lnTo>
                    <a:pt x="12328" y="20927"/>
                  </a:lnTo>
                  <a:cubicBezTo>
                    <a:pt x="12345" y="21222"/>
                    <a:pt x="12620" y="21437"/>
                    <a:pt x="12910" y="21379"/>
                  </a:cubicBezTo>
                  <a:cubicBezTo>
                    <a:pt x="13052" y="21351"/>
                    <a:pt x="13194" y="21317"/>
                    <a:pt x="13336" y="21282"/>
                  </a:cubicBezTo>
                  <a:cubicBezTo>
                    <a:pt x="13616" y="21214"/>
                    <a:pt x="13774" y="20921"/>
                    <a:pt x="13678" y="20649"/>
                  </a:cubicBezTo>
                  <a:lnTo>
                    <a:pt x="13588" y="20398"/>
                  </a:lnTo>
                  <a:cubicBezTo>
                    <a:pt x="13430" y="19954"/>
                    <a:pt x="13703" y="19461"/>
                    <a:pt x="14188" y="19377"/>
                  </a:cubicBezTo>
                  <a:cubicBezTo>
                    <a:pt x="14564" y="19312"/>
                    <a:pt x="14932" y="19541"/>
                    <a:pt x="15060" y="19900"/>
                  </a:cubicBezTo>
                  <a:lnTo>
                    <a:pt x="15124" y="20081"/>
                  </a:lnTo>
                  <a:cubicBezTo>
                    <a:pt x="15223" y="20358"/>
                    <a:pt x="15542" y="20489"/>
                    <a:pt x="15802" y="20352"/>
                  </a:cubicBezTo>
                  <a:cubicBezTo>
                    <a:pt x="15804" y="20351"/>
                    <a:pt x="15807" y="20347"/>
                    <a:pt x="15809" y="20346"/>
                  </a:cubicBezTo>
                  <a:cubicBezTo>
                    <a:pt x="15938" y="20278"/>
                    <a:pt x="16065" y="20212"/>
                    <a:pt x="16190" y="20139"/>
                  </a:cubicBezTo>
                  <a:cubicBezTo>
                    <a:pt x="16438" y="19995"/>
                    <a:pt x="16507" y="19668"/>
                    <a:pt x="16338" y="19435"/>
                  </a:cubicBezTo>
                  <a:lnTo>
                    <a:pt x="16196" y="19241"/>
                  </a:lnTo>
                  <a:cubicBezTo>
                    <a:pt x="15973" y="18933"/>
                    <a:pt x="15987" y="18499"/>
                    <a:pt x="16254" y="18227"/>
                  </a:cubicBezTo>
                  <a:cubicBezTo>
                    <a:pt x="16599" y="17876"/>
                    <a:pt x="17167" y="17930"/>
                    <a:pt x="17443" y="18311"/>
                  </a:cubicBezTo>
                  <a:lnTo>
                    <a:pt x="17565" y="18486"/>
                  </a:lnTo>
                  <a:cubicBezTo>
                    <a:pt x="17739" y="18725"/>
                    <a:pt x="18082" y="18756"/>
                    <a:pt x="18295" y="18550"/>
                  </a:cubicBezTo>
                  <a:cubicBezTo>
                    <a:pt x="18400" y="18449"/>
                    <a:pt x="18505" y="18345"/>
                    <a:pt x="18605" y="18240"/>
                  </a:cubicBezTo>
                  <a:cubicBezTo>
                    <a:pt x="18804" y="18032"/>
                    <a:pt x="18775" y="17700"/>
                    <a:pt x="18547" y="17523"/>
                  </a:cubicBezTo>
                  <a:lnTo>
                    <a:pt x="18360" y="17375"/>
                  </a:lnTo>
                  <a:cubicBezTo>
                    <a:pt x="18058" y="17142"/>
                    <a:pt x="17948" y="16723"/>
                    <a:pt x="18127" y="16387"/>
                  </a:cubicBezTo>
                  <a:cubicBezTo>
                    <a:pt x="18359" y="15953"/>
                    <a:pt x="18918" y="15847"/>
                    <a:pt x="19289" y="16135"/>
                  </a:cubicBezTo>
                  <a:lnTo>
                    <a:pt x="19457" y="16264"/>
                  </a:lnTo>
                  <a:cubicBezTo>
                    <a:pt x="19691" y="16445"/>
                    <a:pt x="20035" y="16379"/>
                    <a:pt x="20181" y="16122"/>
                  </a:cubicBezTo>
                  <a:cubicBezTo>
                    <a:pt x="20252" y="15995"/>
                    <a:pt x="20321" y="15863"/>
                    <a:pt x="20387" y="15734"/>
                  </a:cubicBezTo>
                  <a:cubicBezTo>
                    <a:pt x="20519" y="15478"/>
                    <a:pt x="20397" y="15168"/>
                    <a:pt x="20129" y="15063"/>
                  </a:cubicBezTo>
                  <a:lnTo>
                    <a:pt x="19884" y="14966"/>
                  </a:lnTo>
                  <a:cubicBezTo>
                    <a:pt x="19486" y="14810"/>
                    <a:pt x="19289" y="14355"/>
                    <a:pt x="19444" y="13958"/>
                  </a:cubicBezTo>
                  <a:cubicBezTo>
                    <a:pt x="19254" y="13596"/>
                    <a:pt x="19619" y="13195"/>
                    <a:pt x="20000" y="13345"/>
                  </a:cubicBezTo>
                  <a:lnTo>
                    <a:pt x="20646" y="13596"/>
                  </a:lnTo>
                  <a:cubicBezTo>
                    <a:pt x="20921" y="13704"/>
                    <a:pt x="21230" y="13548"/>
                    <a:pt x="21298" y="13261"/>
                  </a:cubicBezTo>
                  <a:cubicBezTo>
                    <a:pt x="21331" y="13120"/>
                    <a:pt x="21361" y="12977"/>
                    <a:pt x="21388" y="12834"/>
                  </a:cubicBezTo>
                  <a:cubicBezTo>
                    <a:pt x="21443" y="12551"/>
                    <a:pt x="21243" y="12278"/>
                    <a:pt x="20956" y="12253"/>
                  </a:cubicBezTo>
                  <a:lnTo>
                    <a:pt x="20697" y="12234"/>
                  </a:lnTo>
                  <a:cubicBezTo>
                    <a:pt x="20272" y="12196"/>
                    <a:pt x="19949" y="11819"/>
                    <a:pt x="19987" y="11394"/>
                  </a:cubicBezTo>
                  <a:cubicBezTo>
                    <a:pt x="20024" y="10969"/>
                    <a:pt x="20408" y="10653"/>
                    <a:pt x="20833" y="10690"/>
                  </a:cubicBezTo>
                  <a:lnTo>
                    <a:pt x="21046" y="10709"/>
                  </a:lnTo>
                  <a:cubicBezTo>
                    <a:pt x="21340" y="10735"/>
                    <a:pt x="21585" y="10494"/>
                    <a:pt x="21569" y="10199"/>
                  </a:cubicBezTo>
                  <a:cubicBezTo>
                    <a:pt x="21561" y="10054"/>
                    <a:pt x="21550" y="9905"/>
                    <a:pt x="21537" y="9760"/>
                  </a:cubicBezTo>
                  <a:cubicBezTo>
                    <a:pt x="21509" y="9473"/>
                    <a:pt x="21245" y="9277"/>
                    <a:pt x="20962" y="9334"/>
                  </a:cubicBezTo>
                  <a:lnTo>
                    <a:pt x="20697" y="9385"/>
                  </a:lnTo>
                  <a:cubicBezTo>
                    <a:pt x="20279" y="9469"/>
                    <a:pt x="19871" y="9196"/>
                    <a:pt x="19787" y="8778"/>
                  </a:cubicBezTo>
                  <a:cubicBezTo>
                    <a:pt x="19703" y="8360"/>
                    <a:pt x="19976" y="7945"/>
                    <a:pt x="20394" y="7861"/>
                  </a:cubicBezTo>
                  <a:lnTo>
                    <a:pt x="20607" y="7822"/>
                  </a:lnTo>
                  <a:cubicBezTo>
                    <a:pt x="20897" y="7764"/>
                    <a:pt x="21067" y="7462"/>
                    <a:pt x="20968" y="7183"/>
                  </a:cubicBezTo>
                  <a:cubicBezTo>
                    <a:pt x="20920" y="7047"/>
                    <a:pt x="20868" y="6911"/>
                    <a:pt x="20813" y="6776"/>
                  </a:cubicBezTo>
                  <a:cubicBezTo>
                    <a:pt x="20706" y="6509"/>
                    <a:pt x="20391" y="6390"/>
                    <a:pt x="20135" y="6524"/>
                  </a:cubicBezTo>
                  <a:lnTo>
                    <a:pt x="19903" y="6647"/>
                  </a:lnTo>
                  <a:cubicBezTo>
                    <a:pt x="19525" y="6845"/>
                    <a:pt x="19055" y="6702"/>
                    <a:pt x="18857" y="6324"/>
                  </a:cubicBezTo>
                  <a:cubicBezTo>
                    <a:pt x="18659" y="5946"/>
                    <a:pt x="18802" y="5476"/>
                    <a:pt x="19180" y="5278"/>
                  </a:cubicBezTo>
                  <a:lnTo>
                    <a:pt x="19373" y="5174"/>
                  </a:lnTo>
                  <a:cubicBezTo>
                    <a:pt x="19635" y="5037"/>
                    <a:pt x="19714" y="4704"/>
                    <a:pt x="19541" y="4464"/>
                  </a:cubicBezTo>
                  <a:cubicBezTo>
                    <a:pt x="19456" y="4346"/>
                    <a:pt x="19366" y="4229"/>
                    <a:pt x="19277" y="4115"/>
                  </a:cubicBezTo>
                  <a:cubicBezTo>
                    <a:pt x="19099" y="3888"/>
                    <a:pt x="18767" y="3863"/>
                    <a:pt x="18560" y="4063"/>
                  </a:cubicBezTo>
                  <a:lnTo>
                    <a:pt x="18385" y="4231"/>
                  </a:lnTo>
                  <a:cubicBezTo>
                    <a:pt x="18112" y="4496"/>
                    <a:pt x="17679" y="4541"/>
                    <a:pt x="17372" y="4315"/>
                  </a:cubicBezTo>
                  <a:cubicBezTo>
                    <a:pt x="16975" y="4024"/>
                    <a:pt x="16950" y="3460"/>
                    <a:pt x="17288" y="3133"/>
                  </a:cubicBezTo>
                  <a:lnTo>
                    <a:pt x="17443" y="2985"/>
                  </a:lnTo>
                  <a:cubicBezTo>
                    <a:pt x="17655" y="2779"/>
                    <a:pt x="17638" y="2430"/>
                    <a:pt x="17404" y="2249"/>
                  </a:cubicBezTo>
                  <a:cubicBezTo>
                    <a:pt x="17289" y="2160"/>
                    <a:pt x="17173" y="2074"/>
                    <a:pt x="17055" y="1990"/>
                  </a:cubicBezTo>
                  <a:cubicBezTo>
                    <a:pt x="16820" y="1823"/>
                    <a:pt x="16487" y="1895"/>
                    <a:pt x="16345" y="2145"/>
                  </a:cubicBezTo>
                  <a:lnTo>
                    <a:pt x="16216" y="2378"/>
                  </a:lnTo>
                  <a:cubicBezTo>
                    <a:pt x="16005" y="2749"/>
                    <a:pt x="15534" y="2879"/>
                    <a:pt x="15163" y="2668"/>
                  </a:cubicBezTo>
                  <a:cubicBezTo>
                    <a:pt x="14792" y="2458"/>
                    <a:pt x="14656" y="1980"/>
                    <a:pt x="14866" y="1609"/>
                  </a:cubicBezTo>
                  <a:lnTo>
                    <a:pt x="14976" y="1428"/>
                  </a:lnTo>
                  <a:cubicBezTo>
                    <a:pt x="15122" y="1171"/>
                    <a:pt x="15006" y="845"/>
                    <a:pt x="14731" y="737"/>
                  </a:cubicBezTo>
                  <a:cubicBezTo>
                    <a:pt x="14595" y="684"/>
                    <a:pt x="14454" y="630"/>
                    <a:pt x="14317" y="582"/>
                  </a:cubicBezTo>
                  <a:cubicBezTo>
                    <a:pt x="14045" y="488"/>
                    <a:pt x="13757" y="650"/>
                    <a:pt x="13691" y="931"/>
                  </a:cubicBezTo>
                  <a:lnTo>
                    <a:pt x="13626" y="1189"/>
                  </a:lnTo>
                  <a:cubicBezTo>
                    <a:pt x="13529" y="1605"/>
                    <a:pt x="13112" y="1862"/>
                    <a:pt x="12696" y="1764"/>
                  </a:cubicBezTo>
                  <a:cubicBezTo>
                    <a:pt x="12281" y="1667"/>
                    <a:pt x="12018" y="1249"/>
                    <a:pt x="12115" y="834"/>
                  </a:cubicBezTo>
                  <a:lnTo>
                    <a:pt x="12167" y="627"/>
                  </a:lnTo>
                  <a:cubicBezTo>
                    <a:pt x="12234" y="340"/>
                    <a:pt x="12029" y="59"/>
                    <a:pt x="11734" y="33"/>
                  </a:cubicBezTo>
                  <a:cubicBezTo>
                    <a:pt x="11590" y="20"/>
                    <a:pt x="11447" y="8"/>
                    <a:pt x="11302" y="1"/>
                  </a:cubicBezTo>
                  <a:close/>
                  <a:moveTo>
                    <a:pt x="11121" y="5161"/>
                  </a:moveTo>
                  <a:cubicBezTo>
                    <a:pt x="11197" y="5165"/>
                    <a:pt x="11271" y="5168"/>
                    <a:pt x="11347" y="5174"/>
                  </a:cubicBezTo>
                  <a:cubicBezTo>
                    <a:pt x="11502" y="5188"/>
                    <a:pt x="11608" y="5339"/>
                    <a:pt x="11573" y="5491"/>
                  </a:cubicBezTo>
                  <a:lnTo>
                    <a:pt x="11547" y="5601"/>
                  </a:lnTo>
                  <a:cubicBezTo>
                    <a:pt x="11496" y="5820"/>
                    <a:pt x="11638" y="6040"/>
                    <a:pt x="11857" y="6091"/>
                  </a:cubicBezTo>
                  <a:cubicBezTo>
                    <a:pt x="12076" y="6143"/>
                    <a:pt x="12296" y="6007"/>
                    <a:pt x="12348" y="5788"/>
                  </a:cubicBezTo>
                  <a:lnTo>
                    <a:pt x="12380" y="5652"/>
                  </a:lnTo>
                  <a:cubicBezTo>
                    <a:pt x="12415" y="5504"/>
                    <a:pt x="12566" y="5415"/>
                    <a:pt x="12709" y="5465"/>
                  </a:cubicBezTo>
                  <a:cubicBezTo>
                    <a:pt x="12782" y="5490"/>
                    <a:pt x="12858" y="5521"/>
                    <a:pt x="12929" y="5549"/>
                  </a:cubicBezTo>
                  <a:cubicBezTo>
                    <a:pt x="13074" y="5606"/>
                    <a:pt x="13135" y="5775"/>
                    <a:pt x="13058" y="5911"/>
                  </a:cubicBezTo>
                  <a:lnTo>
                    <a:pt x="13000" y="6008"/>
                  </a:lnTo>
                  <a:cubicBezTo>
                    <a:pt x="12889" y="6203"/>
                    <a:pt x="12959" y="6458"/>
                    <a:pt x="13155" y="6569"/>
                  </a:cubicBezTo>
                  <a:cubicBezTo>
                    <a:pt x="13350" y="6680"/>
                    <a:pt x="13599" y="6610"/>
                    <a:pt x="13710" y="6414"/>
                  </a:cubicBezTo>
                  <a:lnTo>
                    <a:pt x="13781" y="6292"/>
                  </a:lnTo>
                  <a:cubicBezTo>
                    <a:pt x="13856" y="6160"/>
                    <a:pt x="14032" y="6120"/>
                    <a:pt x="14156" y="6208"/>
                  </a:cubicBezTo>
                  <a:cubicBezTo>
                    <a:pt x="14218" y="6252"/>
                    <a:pt x="14276" y="6296"/>
                    <a:pt x="14337" y="6343"/>
                  </a:cubicBezTo>
                  <a:cubicBezTo>
                    <a:pt x="14460" y="6439"/>
                    <a:pt x="14468" y="6622"/>
                    <a:pt x="14356" y="6731"/>
                  </a:cubicBezTo>
                  <a:lnTo>
                    <a:pt x="14278" y="6815"/>
                  </a:lnTo>
                  <a:cubicBezTo>
                    <a:pt x="14100" y="6987"/>
                    <a:pt x="14115" y="7281"/>
                    <a:pt x="14324" y="7435"/>
                  </a:cubicBezTo>
                  <a:cubicBezTo>
                    <a:pt x="14486" y="7554"/>
                    <a:pt x="14709" y="7529"/>
                    <a:pt x="14853" y="7390"/>
                  </a:cubicBezTo>
                  <a:lnTo>
                    <a:pt x="14944" y="7306"/>
                  </a:lnTo>
                  <a:cubicBezTo>
                    <a:pt x="15053" y="7200"/>
                    <a:pt x="15231" y="7212"/>
                    <a:pt x="15325" y="7332"/>
                  </a:cubicBezTo>
                  <a:cubicBezTo>
                    <a:pt x="15372" y="7392"/>
                    <a:pt x="15422" y="7450"/>
                    <a:pt x="15467" y="7512"/>
                  </a:cubicBezTo>
                  <a:cubicBezTo>
                    <a:pt x="15558" y="7639"/>
                    <a:pt x="15514" y="7815"/>
                    <a:pt x="15376" y="7887"/>
                  </a:cubicBezTo>
                  <a:lnTo>
                    <a:pt x="15273" y="7939"/>
                  </a:lnTo>
                  <a:cubicBezTo>
                    <a:pt x="15074" y="8043"/>
                    <a:pt x="15001" y="8295"/>
                    <a:pt x="15105" y="8494"/>
                  </a:cubicBezTo>
                  <a:cubicBezTo>
                    <a:pt x="15210" y="8693"/>
                    <a:pt x="15455" y="8773"/>
                    <a:pt x="15654" y="8669"/>
                  </a:cubicBezTo>
                  <a:lnTo>
                    <a:pt x="15777" y="8604"/>
                  </a:lnTo>
                  <a:cubicBezTo>
                    <a:pt x="15911" y="8533"/>
                    <a:pt x="16082" y="8592"/>
                    <a:pt x="16138" y="8733"/>
                  </a:cubicBezTo>
                  <a:cubicBezTo>
                    <a:pt x="16167" y="8804"/>
                    <a:pt x="16190" y="8874"/>
                    <a:pt x="16216" y="8946"/>
                  </a:cubicBezTo>
                  <a:cubicBezTo>
                    <a:pt x="16268" y="9093"/>
                    <a:pt x="16181" y="9251"/>
                    <a:pt x="16028" y="9282"/>
                  </a:cubicBezTo>
                  <a:lnTo>
                    <a:pt x="15912" y="9308"/>
                  </a:lnTo>
                  <a:cubicBezTo>
                    <a:pt x="15692" y="9352"/>
                    <a:pt x="15552" y="9565"/>
                    <a:pt x="15596" y="9786"/>
                  </a:cubicBezTo>
                  <a:cubicBezTo>
                    <a:pt x="15640" y="10006"/>
                    <a:pt x="15853" y="10153"/>
                    <a:pt x="16074" y="10109"/>
                  </a:cubicBezTo>
                  <a:lnTo>
                    <a:pt x="16216" y="10083"/>
                  </a:lnTo>
                  <a:cubicBezTo>
                    <a:pt x="16365" y="10053"/>
                    <a:pt x="16505" y="10158"/>
                    <a:pt x="16519" y="10309"/>
                  </a:cubicBezTo>
                  <a:cubicBezTo>
                    <a:pt x="16526" y="10385"/>
                    <a:pt x="16534" y="10459"/>
                    <a:pt x="16539" y="10535"/>
                  </a:cubicBezTo>
                  <a:cubicBezTo>
                    <a:pt x="16547" y="10691"/>
                    <a:pt x="16410" y="10820"/>
                    <a:pt x="16254" y="10806"/>
                  </a:cubicBezTo>
                  <a:lnTo>
                    <a:pt x="16145" y="10793"/>
                  </a:lnTo>
                  <a:cubicBezTo>
                    <a:pt x="15921" y="10774"/>
                    <a:pt x="15719" y="10944"/>
                    <a:pt x="15699" y="11168"/>
                  </a:cubicBezTo>
                  <a:cubicBezTo>
                    <a:pt x="15679" y="11392"/>
                    <a:pt x="15850" y="11594"/>
                    <a:pt x="16074" y="11614"/>
                  </a:cubicBezTo>
                  <a:lnTo>
                    <a:pt x="16209" y="11620"/>
                  </a:lnTo>
                  <a:cubicBezTo>
                    <a:pt x="16361" y="11633"/>
                    <a:pt x="16471" y="11781"/>
                    <a:pt x="16442" y="11930"/>
                  </a:cubicBezTo>
                  <a:cubicBezTo>
                    <a:pt x="16427" y="12005"/>
                    <a:pt x="16408" y="12075"/>
                    <a:pt x="16390" y="12150"/>
                  </a:cubicBezTo>
                  <a:cubicBezTo>
                    <a:pt x="16354" y="12301"/>
                    <a:pt x="16193" y="12387"/>
                    <a:pt x="16048" y="12331"/>
                  </a:cubicBezTo>
                  <a:lnTo>
                    <a:pt x="15706" y="12195"/>
                  </a:lnTo>
                  <a:cubicBezTo>
                    <a:pt x="15505" y="12116"/>
                    <a:pt x="15315" y="12333"/>
                    <a:pt x="15415" y="12524"/>
                  </a:cubicBezTo>
                  <a:cubicBezTo>
                    <a:pt x="15333" y="12734"/>
                    <a:pt x="15438" y="12972"/>
                    <a:pt x="15647" y="13054"/>
                  </a:cubicBezTo>
                  <a:lnTo>
                    <a:pt x="15777" y="13099"/>
                  </a:lnTo>
                  <a:cubicBezTo>
                    <a:pt x="15918" y="13155"/>
                    <a:pt x="15982" y="13326"/>
                    <a:pt x="15912" y="13461"/>
                  </a:cubicBezTo>
                  <a:cubicBezTo>
                    <a:pt x="15877" y="13529"/>
                    <a:pt x="15840" y="13594"/>
                    <a:pt x="15802" y="13661"/>
                  </a:cubicBezTo>
                  <a:cubicBezTo>
                    <a:pt x="15726" y="13797"/>
                    <a:pt x="15545" y="13834"/>
                    <a:pt x="15421" y="13739"/>
                  </a:cubicBezTo>
                  <a:lnTo>
                    <a:pt x="15331" y="13668"/>
                  </a:lnTo>
                  <a:cubicBezTo>
                    <a:pt x="15135" y="13516"/>
                    <a:pt x="14840" y="13574"/>
                    <a:pt x="14718" y="13803"/>
                  </a:cubicBezTo>
                  <a:cubicBezTo>
                    <a:pt x="14623" y="13980"/>
                    <a:pt x="14681" y="14197"/>
                    <a:pt x="14840" y="14320"/>
                  </a:cubicBezTo>
                  <a:lnTo>
                    <a:pt x="14944" y="14397"/>
                  </a:lnTo>
                  <a:cubicBezTo>
                    <a:pt x="15064" y="14490"/>
                    <a:pt x="15074" y="14668"/>
                    <a:pt x="14969" y="14778"/>
                  </a:cubicBezTo>
                  <a:cubicBezTo>
                    <a:pt x="14917" y="14834"/>
                    <a:pt x="14863" y="14887"/>
                    <a:pt x="14808" y="14940"/>
                  </a:cubicBezTo>
                  <a:cubicBezTo>
                    <a:pt x="14696" y="15048"/>
                    <a:pt x="14512" y="15034"/>
                    <a:pt x="14421" y="14908"/>
                  </a:cubicBezTo>
                  <a:lnTo>
                    <a:pt x="14356" y="14817"/>
                  </a:lnTo>
                  <a:cubicBezTo>
                    <a:pt x="14211" y="14616"/>
                    <a:pt x="13911" y="14587"/>
                    <a:pt x="13730" y="14772"/>
                  </a:cubicBezTo>
                  <a:cubicBezTo>
                    <a:pt x="13589" y="14915"/>
                    <a:pt x="13586" y="15145"/>
                    <a:pt x="13704" y="15308"/>
                  </a:cubicBezTo>
                  <a:lnTo>
                    <a:pt x="13775" y="15405"/>
                  </a:lnTo>
                  <a:cubicBezTo>
                    <a:pt x="13864" y="15528"/>
                    <a:pt x="13828" y="15704"/>
                    <a:pt x="13697" y="15780"/>
                  </a:cubicBezTo>
                  <a:cubicBezTo>
                    <a:pt x="13631" y="15818"/>
                    <a:pt x="13565" y="15854"/>
                    <a:pt x="13497" y="15889"/>
                  </a:cubicBezTo>
                  <a:cubicBezTo>
                    <a:pt x="13496" y="15890"/>
                    <a:pt x="13491" y="15889"/>
                    <a:pt x="13491" y="15889"/>
                  </a:cubicBezTo>
                  <a:cubicBezTo>
                    <a:pt x="13353" y="15961"/>
                    <a:pt x="13187" y="15894"/>
                    <a:pt x="13136" y="15747"/>
                  </a:cubicBezTo>
                  <a:lnTo>
                    <a:pt x="13103" y="15657"/>
                  </a:lnTo>
                  <a:cubicBezTo>
                    <a:pt x="13036" y="15467"/>
                    <a:pt x="12843" y="15345"/>
                    <a:pt x="12645" y="15379"/>
                  </a:cubicBezTo>
                  <a:cubicBezTo>
                    <a:pt x="12389" y="15423"/>
                    <a:pt x="12246" y="15681"/>
                    <a:pt x="12328" y="15915"/>
                  </a:cubicBezTo>
                  <a:lnTo>
                    <a:pt x="12374" y="16051"/>
                  </a:lnTo>
                  <a:cubicBezTo>
                    <a:pt x="12424" y="16194"/>
                    <a:pt x="12340" y="16351"/>
                    <a:pt x="12193" y="16387"/>
                  </a:cubicBezTo>
                  <a:cubicBezTo>
                    <a:pt x="12118" y="16405"/>
                    <a:pt x="12042" y="16417"/>
                    <a:pt x="11967" y="16432"/>
                  </a:cubicBezTo>
                  <a:cubicBezTo>
                    <a:pt x="11814" y="16463"/>
                    <a:pt x="11672" y="16349"/>
                    <a:pt x="11663" y="16193"/>
                  </a:cubicBezTo>
                  <a:lnTo>
                    <a:pt x="11644" y="15935"/>
                  </a:lnTo>
                  <a:cubicBezTo>
                    <a:pt x="11632" y="15725"/>
                    <a:pt x="11410" y="15598"/>
                    <a:pt x="11224" y="15696"/>
                  </a:cubicBezTo>
                  <a:cubicBezTo>
                    <a:pt x="11000" y="15708"/>
                    <a:pt x="10824" y="15904"/>
                    <a:pt x="10837" y="16128"/>
                  </a:cubicBezTo>
                  <a:lnTo>
                    <a:pt x="10843" y="16264"/>
                  </a:lnTo>
                  <a:cubicBezTo>
                    <a:pt x="10852" y="16416"/>
                    <a:pt x="10730" y="16543"/>
                    <a:pt x="10578" y="16535"/>
                  </a:cubicBezTo>
                  <a:cubicBezTo>
                    <a:pt x="10502" y="16531"/>
                    <a:pt x="10422" y="16529"/>
                    <a:pt x="10346" y="16522"/>
                  </a:cubicBezTo>
                  <a:cubicBezTo>
                    <a:pt x="10191" y="16508"/>
                    <a:pt x="10084" y="16358"/>
                    <a:pt x="10120" y="16206"/>
                  </a:cubicBezTo>
                  <a:lnTo>
                    <a:pt x="10146" y="16096"/>
                  </a:lnTo>
                  <a:cubicBezTo>
                    <a:pt x="10202" y="15854"/>
                    <a:pt x="10030" y="15615"/>
                    <a:pt x="9771" y="15599"/>
                  </a:cubicBezTo>
                  <a:cubicBezTo>
                    <a:pt x="9571" y="15586"/>
                    <a:pt x="9391" y="15726"/>
                    <a:pt x="9345" y="15922"/>
                  </a:cubicBezTo>
                  <a:lnTo>
                    <a:pt x="9319" y="16044"/>
                  </a:lnTo>
                  <a:cubicBezTo>
                    <a:pt x="9284" y="16192"/>
                    <a:pt x="9127" y="16281"/>
                    <a:pt x="8983" y="16232"/>
                  </a:cubicBezTo>
                  <a:cubicBezTo>
                    <a:pt x="8911" y="16207"/>
                    <a:pt x="8841" y="16176"/>
                    <a:pt x="8770" y="16148"/>
                  </a:cubicBezTo>
                  <a:cubicBezTo>
                    <a:pt x="8625" y="16091"/>
                    <a:pt x="8564" y="15922"/>
                    <a:pt x="8641" y="15786"/>
                  </a:cubicBezTo>
                  <a:lnTo>
                    <a:pt x="8699" y="15689"/>
                  </a:lnTo>
                  <a:cubicBezTo>
                    <a:pt x="8822" y="15473"/>
                    <a:pt x="8724" y="15190"/>
                    <a:pt x="8480" y="15101"/>
                  </a:cubicBezTo>
                  <a:cubicBezTo>
                    <a:pt x="8291" y="15033"/>
                    <a:pt x="8082" y="15120"/>
                    <a:pt x="7982" y="15295"/>
                  </a:cubicBezTo>
                  <a:lnTo>
                    <a:pt x="7918" y="15405"/>
                  </a:lnTo>
                  <a:cubicBezTo>
                    <a:pt x="7843" y="15537"/>
                    <a:pt x="7667" y="15577"/>
                    <a:pt x="7543" y="15489"/>
                  </a:cubicBezTo>
                  <a:cubicBezTo>
                    <a:pt x="7481" y="15445"/>
                    <a:pt x="7423" y="15400"/>
                    <a:pt x="7363" y="15353"/>
                  </a:cubicBezTo>
                  <a:cubicBezTo>
                    <a:pt x="7239" y="15258"/>
                    <a:pt x="7225" y="15074"/>
                    <a:pt x="7337" y="14966"/>
                  </a:cubicBezTo>
                  <a:lnTo>
                    <a:pt x="7421" y="14888"/>
                  </a:lnTo>
                  <a:cubicBezTo>
                    <a:pt x="7599" y="14716"/>
                    <a:pt x="7585" y="14415"/>
                    <a:pt x="7375" y="14262"/>
                  </a:cubicBezTo>
                  <a:cubicBezTo>
                    <a:pt x="7214" y="14143"/>
                    <a:pt x="6990" y="14167"/>
                    <a:pt x="6846" y="14307"/>
                  </a:cubicBezTo>
                  <a:lnTo>
                    <a:pt x="6749" y="14397"/>
                  </a:lnTo>
                  <a:cubicBezTo>
                    <a:pt x="6640" y="14503"/>
                    <a:pt x="6462" y="14491"/>
                    <a:pt x="6368" y="14372"/>
                  </a:cubicBezTo>
                  <a:cubicBezTo>
                    <a:pt x="6321" y="14312"/>
                    <a:pt x="6277" y="14247"/>
                    <a:pt x="6232" y="14184"/>
                  </a:cubicBezTo>
                  <a:cubicBezTo>
                    <a:pt x="6141" y="14058"/>
                    <a:pt x="6185" y="13882"/>
                    <a:pt x="6323" y="13810"/>
                  </a:cubicBezTo>
                  <a:lnTo>
                    <a:pt x="6420" y="13758"/>
                  </a:lnTo>
                  <a:cubicBezTo>
                    <a:pt x="6619" y="13653"/>
                    <a:pt x="6699" y="13402"/>
                    <a:pt x="6594" y="13203"/>
                  </a:cubicBezTo>
                  <a:cubicBezTo>
                    <a:pt x="6489" y="13003"/>
                    <a:pt x="6238" y="12930"/>
                    <a:pt x="6039" y="13035"/>
                  </a:cubicBezTo>
                  <a:lnTo>
                    <a:pt x="5916" y="13099"/>
                  </a:lnTo>
                  <a:cubicBezTo>
                    <a:pt x="5781" y="13170"/>
                    <a:pt x="5617" y="13105"/>
                    <a:pt x="5561" y="12964"/>
                  </a:cubicBezTo>
                  <a:cubicBezTo>
                    <a:pt x="5532" y="12892"/>
                    <a:pt x="5502" y="12822"/>
                    <a:pt x="5477" y="12750"/>
                  </a:cubicBezTo>
                  <a:cubicBezTo>
                    <a:pt x="5425" y="12603"/>
                    <a:pt x="5518" y="12445"/>
                    <a:pt x="5671" y="12415"/>
                  </a:cubicBezTo>
                  <a:lnTo>
                    <a:pt x="5780" y="12389"/>
                  </a:lnTo>
                  <a:cubicBezTo>
                    <a:pt x="6026" y="12340"/>
                    <a:pt x="6175" y="12077"/>
                    <a:pt x="6078" y="11833"/>
                  </a:cubicBezTo>
                  <a:cubicBezTo>
                    <a:pt x="6004" y="11649"/>
                    <a:pt x="5807" y="11555"/>
                    <a:pt x="5613" y="11594"/>
                  </a:cubicBezTo>
                  <a:lnTo>
                    <a:pt x="5483" y="11614"/>
                  </a:lnTo>
                  <a:cubicBezTo>
                    <a:pt x="5334" y="11644"/>
                    <a:pt x="5194" y="11539"/>
                    <a:pt x="5180" y="11388"/>
                  </a:cubicBezTo>
                  <a:cubicBezTo>
                    <a:pt x="5173" y="11311"/>
                    <a:pt x="5165" y="11238"/>
                    <a:pt x="5161" y="11162"/>
                  </a:cubicBezTo>
                  <a:cubicBezTo>
                    <a:pt x="5152" y="11006"/>
                    <a:pt x="5283" y="10877"/>
                    <a:pt x="5438" y="10890"/>
                  </a:cubicBezTo>
                  <a:lnTo>
                    <a:pt x="5554" y="10903"/>
                  </a:lnTo>
                  <a:cubicBezTo>
                    <a:pt x="5802" y="10925"/>
                    <a:pt x="6014" y="10716"/>
                    <a:pt x="5994" y="10458"/>
                  </a:cubicBezTo>
                  <a:cubicBezTo>
                    <a:pt x="5977" y="10257"/>
                    <a:pt x="5813" y="10101"/>
                    <a:pt x="5613" y="10083"/>
                  </a:cubicBezTo>
                  <a:lnTo>
                    <a:pt x="5483" y="10077"/>
                  </a:lnTo>
                  <a:cubicBezTo>
                    <a:pt x="5332" y="10063"/>
                    <a:pt x="5229" y="9922"/>
                    <a:pt x="5257" y="9773"/>
                  </a:cubicBezTo>
                  <a:cubicBezTo>
                    <a:pt x="5272" y="9698"/>
                    <a:pt x="5285" y="9621"/>
                    <a:pt x="5303" y="9547"/>
                  </a:cubicBezTo>
                  <a:cubicBezTo>
                    <a:pt x="5338" y="9395"/>
                    <a:pt x="5506" y="9309"/>
                    <a:pt x="5651" y="9366"/>
                  </a:cubicBezTo>
                  <a:lnTo>
                    <a:pt x="5994" y="9502"/>
                  </a:lnTo>
                  <a:cubicBezTo>
                    <a:pt x="6194" y="9580"/>
                    <a:pt x="6384" y="9370"/>
                    <a:pt x="6284" y="9179"/>
                  </a:cubicBezTo>
                  <a:cubicBezTo>
                    <a:pt x="6366" y="8969"/>
                    <a:pt x="6261" y="8725"/>
                    <a:pt x="6052" y="8643"/>
                  </a:cubicBezTo>
                  <a:lnTo>
                    <a:pt x="5923" y="8597"/>
                  </a:lnTo>
                  <a:cubicBezTo>
                    <a:pt x="5781" y="8542"/>
                    <a:pt x="5717" y="8377"/>
                    <a:pt x="5787" y="8242"/>
                  </a:cubicBezTo>
                  <a:cubicBezTo>
                    <a:pt x="5822" y="8174"/>
                    <a:pt x="5859" y="8102"/>
                    <a:pt x="5897" y="8036"/>
                  </a:cubicBezTo>
                  <a:cubicBezTo>
                    <a:pt x="5974" y="7900"/>
                    <a:pt x="6154" y="7863"/>
                    <a:pt x="6278" y="7958"/>
                  </a:cubicBezTo>
                  <a:lnTo>
                    <a:pt x="6362" y="8029"/>
                  </a:lnTo>
                  <a:cubicBezTo>
                    <a:pt x="6540" y="8167"/>
                    <a:pt x="6799" y="8136"/>
                    <a:pt x="6936" y="7958"/>
                  </a:cubicBezTo>
                  <a:cubicBezTo>
                    <a:pt x="7074" y="7780"/>
                    <a:pt x="7043" y="7521"/>
                    <a:pt x="6865" y="7383"/>
                  </a:cubicBezTo>
                  <a:lnTo>
                    <a:pt x="6756" y="7299"/>
                  </a:lnTo>
                  <a:cubicBezTo>
                    <a:pt x="6635" y="7206"/>
                    <a:pt x="6618" y="7028"/>
                    <a:pt x="6723" y="6918"/>
                  </a:cubicBezTo>
                  <a:cubicBezTo>
                    <a:pt x="6776" y="6863"/>
                    <a:pt x="6836" y="6810"/>
                    <a:pt x="6891" y="6757"/>
                  </a:cubicBezTo>
                  <a:cubicBezTo>
                    <a:pt x="7003" y="6649"/>
                    <a:pt x="7181" y="6663"/>
                    <a:pt x="7272" y="6789"/>
                  </a:cubicBezTo>
                  <a:lnTo>
                    <a:pt x="7343" y="6879"/>
                  </a:lnTo>
                  <a:cubicBezTo>
                    <a:pt x="7475" y="7062"/>
                    <a:pt x="7729" y="7102"/>
                    <a:pt x="7911" y="6970"/>
                  </a:cubicBezTo>
                  <a:cubicBezTo>
                    <a:pt x="8094" y="6838"/>
                    <a:pt x="8134" y="6584"/>
                    <a:pt x="8002" y="6402"/>
                  </a:cubicBezTo>
                  <a:lnTo>
                    <a:pt x="7924" y="6292"/>
                  </a:lnTo>
                  <a:cubicBezTo>
                    <a:pt x="7836" y="6169"/>
                    <a:pt x="7871" y="5993"/>
                    <a:pt x="8002" y="5917"/>
                  </a:cubicBezTo>
                  <a:cubicBezTo>
                    <a:pt x="8068" y="5879"/>
                    <a:pt x="8134" y="5843"/>
                    <a:pt x="8202" y="5807"/>
                  </a:cubicBezTo>
                  <a:cubicBezTo>
                    <a:pt x="8339" y="5735"/>
                    <a:pt x="8512" y="5803"/>
                    <a:pt x="8564" y="5949"/>
                  </a:cubicBezTo>
                  <a:lnTo>
                    <a:pt x="8602" y="6053"/>
                  </a:lnTo>
                  <a:cubicBezTo>
                    <a:pt x="8678" y="6265"/>
                    <a:pt x="8914" y="6380"/>
                    <a:pt x="9125" y="6305"/>
                  </a:cubicBezTo>
                  <a:cubicBezTo>
                    <a:pt x="9337" y="6229"/>
                    <a:pt x="9446" y="5994"/>
                    <a:pt x="9371" y="5781"/>
                  </a:cubicBezTo>
                  <a:lnTo>
                    <a:pt x="9326" y="5646"/>
                  </a:lnTo>
                  <a:cubicBezTo>
                    <a:pt x="9275" y="5503"/>
                    <a:pt x="9359" y="5352"/>
                    <a:pt x="9506" y="5316"/>
                  </a:cubicBezTo>
                  <a:cubicBezTo>
                    <a:pt x="9581" y="5298"/>
                    <a:pt x="9658" y="5280"/>
                    <a:pt x="9732" y="5265"/>
                  </a:cubicBezTo>
                  <a:cubicBezTo>
                    <a:pt x="9885" y="5234"/>
                    <a:pt x="10027" y="5348"/>
                    <a:pt x="10036" y="5504"/>
                  </a:cubicBezTo>
                  <a:lnTo>
                    <a:pt x="10042" y="5614"/>
                  </a:lnTo>
                  <a:cubicBezTo>
                    <a:pt x="10055" y="5838"/>
                    <a:pt x="10250" y="6013"/>
                    <a:pt x="10475" y="6001"/>
                  </a:cubicBezTo>
                  <a:cubicBezTo>
                    <a:pt x="10700" y="5989"/>
                    <a:pt x="10875" y="5793"/>
                    <a:pt x="10862" y="5568"/>
                  </a:cubicBezTo>
                  <a:lnTo>
                    <a:pt x="10850" y="5433"/>
                  </a:lnTo>
                  <a:cubicBezTo>
                    <a:pt x="10841" y="5281"/>
                    <a:pt x="10969" y="5154"/>
                    <a:pt x="11121" y="5161"/>
                  </a:cubicBezTo>
                  <a:close/>
                  <a:moveTo>
                    <a:pt x="10249" y="9088"/>
                  </a:moveTo>
                  <a:cubicBezTo>
                    <a:pt x="10164" y="9062"/>
                    <a:pt x="10069" y="9063"/>
                    <a:pt x="9984" y="9108"/>
                  </a:cubicBezTo>
                  <a:cubicBezTo>
                    <a:pt x="9815" y="9197"/>
                    <a:pt x="9753" y="9409"/>
                    <a:pt x="9842" y="9579"/>
                  </a:cubicBezTo>
                  <a:cubicBezTo>
                    <a:pt x="9931" y="9749"/>
                    <a:pt x="10137" y="9817"/>
                    <a:pt x="10307" y="9728"/>
                  </a:cubicBezTo>
                  <a:cubicBezTo>
                    <a:pt x="10477" y="9639"/>
                    <a:pt x="10545" y="9426"/>
                    <a:pt x="10456" y="9256"/>
                  </a:cubicBezTo>
                  <a:cubicBezTo>
                    <a:pt x="10411" y="9171"/>
                    <a:pt x="10334" y="9115"/>
                    <a:pt x="10249" y="9088"/>
                  </a:cubicBezTo>
                  <a:close/>
                  <a:moveTo>
                    <a:pt x="12380" y="9773"/>
                  </a:moveTo>
                  <a:cubicBezTo>
                    <a:pt x="12295" y="9747"/>
                    <a:pt x="12200" y="9748"/>
                    <a:pt x="12115" y="9792"/>
                  </a:cubicBezTo>
                  <a:cubicBezTo>
                    <a:pt x="11946" y="9881"/>
                    <a:pt x="11878" y="10094"/>
                    <a:pt x="11967" y="10264"/>
                  </a:cubicBezTo>
                  <a:cubicBezTo>
                    <a:pt x="12056" y="10433"/>
                    <a:pt x="12268" y="10501"/>
                    <a:pt x="12438" y="10412"/>
                  </a:cubicBezTo>
                  <a:cubicBezTo>
                    <a:pt x="12608" y="10323"/>
                    <a:pt x="12669" y="10111"/>
                    <a:pt x="12580" y="9941"/>
                  </a:cubicBezTo>
                  <a:cubicBezTo>
                    <a:pt x="12536" y="9856"/>
                    <a:pt x="12465" y="9799"/>
                    <a:pt x="12380" y="9773"/>
                  </a:cubicBezTo>
                  <a:close/>
                  <a:moveTo>
                    <a:pt x="10772" y="9960"/>
                  </a:moveTo>
                  <a:cubicBezTo>
                    <a:pt x="10656" y="9970"/>
                    <a:pt x="10539" y="10000"/>
                    <a:pt x="10430" y="10057"/>
                  </a:cubicBezTo>
                  <a:cubicBezTo>
                    <a:pt x="9992" y="10287"/>
                    <a:pt x="9819" y="10833"/>
                    <a:pt x="10049" y="11271"/>
                  </a:cubicBezTo>
                  <a:cubicBezTo>
                    <a:pt x="10279" y="11710"/>
                    <a:pt x="10824" y="11876"/>
                    <a:pt x="11263" y="11646"/>
                  </a:cubicBezTo>
                  <a:cubicBezTo>
                    <a:pt x="11701" y="11416"/>
                    <a:pt x="11867" y="10876"/>
                    <a:pt x="11637" y="10438"/>
                  </a:cubicBezTo>
                  <a:cubicBezTo>
                    <a:pt x="11465" y="10109"/>
                    <a:pt x="11120" y="9931"/>
                    <a:pt x="10772" y="9960"/>
                  </a:cubicBezTo>
                  <a:close/>
                  <a:moveTo>
                    <a:pt x="9565" y="11213"/>
                  </a:moveTo>
                  <a:cubicBezTo>
                    <a:pt x="9480" y="11187"/>
                    <a:pt x="9385" y="11195"/>
                    <a:pt x="9300" y="11239"/>
                  </a:cubicBezTo>
                  <a:cubicBezTo>
                    <a:pt x="9130" y="11328"/>
                    <a:pt x="9069" y="11534"/>
                    <a:pt x="9158" y="11704"/>
                  </a:cubicBezTo>
                  <a:cubicBezTo>
                    <a:pt x="9247" y="11874"/>
                    <a:pt x="9453" y="11942"/>
                    <a:pt x="9623" y="11853"/>
                  </a:cubicBezTo>
                  <a:cubicBezTo>
                    <a:pt x="9792" y="11764"/>
                    <a:pt x="9860" y="11551"/>
                    <a:pt x="9771" y="11381"/>
                  </a:cubicBezTo>
                  <a:cubicBezTo>
                    <a:pt x="9727" y="11296"/>
                    <a:pt x="9649" y="11240"/>
                    <a:pt x="9565" y="11213"/>
                  </a:cubicBezTo>
                  <a:close/>
                  <a:moveTo>
                    <a:pt x="11695" y="11898"/>
                  </a:moveTo>
                  <a:cubicBezTo>
                    <a:pt x="11611" y="11871"/>
                    <a:pt x="11516" y="11879"/>
                    <a:pt x="11431" y="11924"/>
                  </a:cubicBezTo>
                  <a:cubicBezTo>
                    <a:pt x="11261" y="12013"/>
                    <a:pt x="11193" y="12219"/>
                    <a:pt x="11282" y="12389"/>
                  </a:cubicBezTo>
                  <a:cubicBezTo>
                    <a:pt x="11371" y="12558"/>
                    <a:pt x="11584" y="12626"/>
                    <a:pt x="11754" y="12537"/>
                  </a:cubicBezTo>
                  <a:cubicBezTo>
                    <a:pt x="11923" y="12448"/>
                    <a:pt x="11985" y="12236"/>
                    <a:pt x="11896" y="12066"/>
                  </a:cubicBezTo>
                  <a:cubicBezTo>
                    <a:pt x="11851" y="11981"/>
                    <a:pt x="11780" y="11924"/>
                    <a:pt x="11695" y="11898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15" name="Shape 16415"/>
            <p:cNvSpPr/>
            <p:nvPr/>
          </p:nvSpPr>
          <p:spPr>
            <a:xfrm>
              <a:off x="3753606" y="1843525"/>
              <a:ext cx="1350765" cy="135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589" extrusionOk="0">
                  <a:moveTo>
                    <a:pt x="10567" y="0"/>
                  </a:moveTo>
                  <a:cubicBezTo>
                    <a:pt x="10422" y="3"/>
                    <a:pt x="10278" y="8"/>
                    <a:pt x="10133" y="16"/>
                  </a:cubicBezTo>
                  <a:cubicBezTo>
                    <a:pt x="9845" y="34"/>
                    <a:pt x="9635" y="297"/>
                    <a:pt x="9681" y="581"/>
                  </a:cubicBezTo>
                  <a:lnTo>
                    <a:pt x="9723" y="843"/>
                  </a:lnTo>
                  <a:cubicBezTo>
                    <a:pt x="9799" y="1307"/>
                    <a:pt x="9442" y="1745"/>
                    <a:pt x="8949" y="1742"/>
                  </a:cubicBezTo>
                  <a:cubicBezTo>
                    <a:pt x="8568" y="1740"/>
                    <a:pt x="8249" y="1448"/>
                    <a:pt x="8187" y="1072"/>
                  </a:cubicBezTo>
                  <a:lnTo>
                    <a:pt x="8157" y="882"/>
                  </a:lnTo>
                  <a:cubicBezTo>
                    <a:pt x="8109" y="592"/>
                    <a:pt x="7816" y="408"/>
                    <a:pt x="7535" y="496"/>
                  </a:cubicBezTo>
                  <a:cubicBezTo>
                    <a:pt x="7533" y="497"/>
                    <a:pt x="7531" y="498"/>
                    <a:pt x="7529" y="499"/>
                  </a:cubicBezTo>
                  <a:cubicBezTo>
                    <a:pt x="7390" y="543"/>
                    <a:pt x="7253" y="590"/>
                    <a:pt x="7116" y="639"/>
                  </a:cubicBezTo>
                  <a:cubicBezTo>
                    <a:pt x="6846" y="737"/>
                    <a:pt x="6719" y="1048"/>
                    <a:pt x="6844" y="1306"/>
                  </a:cubicBezTo>
                  <a:lnTo>
                    <a:pt x="6948" y="1521"/>
                  </a:lnTo>
                  <a:cubicBezTo>
                    <a:pt x="7114" y="1865"/>
                    <a:pt x="7020" y="2288"/>
                    <a:pt x="6709" y="2508"/>
                  </a:cubicBezTo>
                  <a:cubicBezTo>
                    <a:pt x="6307" y="2792"/>
                    <a:pt x="5763" y="2637"/>
                    <a:pt x="5559" y="2213"/>
                  </a:cubicBezTo>
                  <a:lnTo>
                    <a:pt x="5465" y="2020"/>
                  </a:lnTo>
                  <a:cubicBezTo>
                    <a:pt x="5337" y="1754"/>
                    <a:pt x="5001" y="1663"/>
                    <a:pt x="4755" y="1827"/>
                  </a:cubicBezTo>
                  <a:cubicBezTo>
                    <a:pt x="4634" y="1908"/>
                    <a:pt x="4514" y="1990"/>
                    <a:pt x="4397" y="2075"/>
                  </a:cubicBezTo>
                  <a:cubicBezTo>
                    <a:pt x="4164" y="2245"/>
                    <a:pt x="4130" y="2581"/>
                    <a:pt x="4323" y="2795"/>
                  </a:cubicBezTo>
                  <a:lnTo>
                    <a:pt x="4488" y="2974"/>
                  </a:lnTo>
                  <a:cubicBezTo>
                    <a:pt x="4743" y="3257"/>
                    <a:pt x="4774" y="3689"/>
                    <a:pt x="4538" y="3988"/>
                  </a:cubicBezTo>
                  <a:cubicBezTo>
                    <a:pt x="4232" y="4374"/>
                    <a:pt x="3664" y="4379"/>
                    <a:pt x="3349" y="4030"/>
                  </a:cubicBezTo>
                  <a:lnTo>
                    <a:pt x="3206" y="3870"/>
                  </a:lnTo>
                  <a:cubicBezTo>
                    <a:pt x="3007" y="3650"/>
                    <a:pt x="2660" y="3656"/>
                    <a:pt x="2471" y="3884"/>
                  </a:cubicBezTo>
                  <a:cubicBezTo>
                    <a:pt x="2378" y="3995"/>
                    <a:pt x="2286" y="4110"/>
                    <a:pt x="2198" y="4225"/>
                  </a:cubicBezTo>
                  <a:cubicBezTo>
                    <a:pt x="2023" y="4454"/>
                    <a:pt x="2085" y="4783"/>
                    <a:pt x="2330" y="4934"/>
                  </a:cubicBezTo>
                  <a:lnTo>
                    <a:pt x="2553" y="5072"/>
                  </a:lnTo>
                  <a:cubicBezTo>
                    <a:pt x="2917" y="5295"/>
                    <a:pt x="3033" y="5775"/>
                    <a:pt x="2809" y="6138"/>
                  </a:cubicBezTo>
                  <a:cubicBezTo>
                    <a:pt x="2932" y="6528"/>
                    <a:pt x="2503" y="6863"/>
                    <a:pt x="2154" y="6648"/>
                  </a:cubicBezTo>
                  <a:lnTo>
                    <a:pt x="1560" y="6282"/>
                  </a:lnTo>
                  <a:cubicBezTo>
                    <a:pt x="1308" y="6127"/>
                    <a:pt x="976" y="6231"/>
                    <a:pt x="858" y="6502"/>
                  </a:cubicBezTo>
                  <a:cubicBezTo>
                    <a:pt x="800" y="6635"/>
                    <a:pt x="745" y="6770"/>
                    <a:pt x="693" y="6905"/>
                  </a:cubicBezTo>
                  <a:cubicBezTo>
                    <a:pt x="589" y="7174"/>
                    <a:pt x="742" y="7471"/>
                    <a:pt x="1020" y="7547"/>
                  </a:cubicBezTo>
                  <a:lnTo>
                    <a:pt x="1274" y="7616"/>
                  </a:lnTo>
                  <a:cubicBezTo>
                    <a:pt x="1686" y="7728"/>
                    <a:pt x="1931" y="8158"/>
                    <a:pt x="1818" y="8570"/>
                  </a:cubicBezTo>
                  <a:cubicBezTo>
                    <a:pt x="1706" y="8981"/>
                    <a:pt x="1275" y="9225"/>
                    <a:pt x="863" y="9113"/>
                  </a:cubicBezTo>
                  <a:lnTo>
                    <a:pt x="657" y="9057"/>
                  </a:lnTo>
                  <a:cubicBezTo>
                    <a:pt x="372" y="8980"/>
                    <a:pt x="83" y="9172"/>
                    <a:pt x="46" y="9465"/>
                  </a:cubicBezTo>
                  <a:cubicBezTo>
                    <a:pt x="28" y="9609"/>
                    <a:pt x="14" y="9753"/>
                    <a:pt x="2" y="9898"/>
                  </a:cubicBezTo>
                  <a:cubicBezTo>
                    <a:pt x="-22" y="10185"/>
                    <a:pt x="206" y="10430"/>
                    <a:pt x="495" y="10425"/>
                  </a:cubicBezTo>
                  <a:lnTo>
                    <a:pt x="762" y="10419"/>
                  </a:lnTo>
                  <a:cubicBezTo>
                    <a:pt x="1189" y="10411"/>
                    <a:pt x="1543" y="10754"/>
                    <a:pt x="1551" y="11180"/>
                  </a:cubicBezTo>
                  <a:cubicBezTo>
                    <a:pt x="1560" y="11606"/>
                    <a:pt x="1219" y="11960"/>
                    <a:pt x="792" y="11968"/>
                  </a:cubicBezTo>
                  <a:lnTo>
                    <a:pt x="577" y="11974"/>
                  </a:lnTo>
                  <a:cubicBezTo>
                    <a:pt x="281" y="11980"/>
                    <a:pt x="59" y="12244"/>
                    <a:pt x="107" y="12536"/>
                  </a:cubicBezTo>
                  <a:cubicBezTo>
                    <a:pt x="130" y="12679"/>
                    <a:pt x="157" y="12824"/>
                    <a:pt x="186" y="12966"/>
                  </a:cubicBezTo>
                  <a:cubicBezTo>
                    <a:pt x="245" y="13248"/>
                    <a:pt x="533" y="13417"/>
                    <a:pt x="808" y="13330"/>
                  </a:cubicBezTo>
                  <a:lnTo>
                    <a:pt x="1062" y="13253"/>
                  </a:lnTo>
                  <a:cubicBezTo>
                    <a:pt x="1469" y="13125"/>
                    <a:pt x="1908" y="13351"/>
                    <a:pt x="2036" y="13757"/>
                  </a:cubicBezTo>
                  <a:cubicBezTo>
                    <a:pt x="2164" y="14164"/>
                    <a:pt x="1934" y="14602"/>
                    <a:pt x="1527" y="14730"/>
                  </a:cubicBezTo>
                  <a:lnTo>
                    <a:pt x="1323" y="14794"/>
                  </a:lnTo>
                  <a:cubicBezTo>
                    <a:pt x="1041" y="14882"/>
                    <a:pt x="904" y="15200"/>
                    <a:pt x="1031" y="15466"/>
                  </a:cubicBezTo>
                  <a:cubicBezTo>
                    <a:pt x="1094" y="15597"/>
                    <a:pt x="1159" y="15727"/>
                    <a:pt x="1227" y="15855"/>
                  </a:cubicBezTo>
                  <a:cubicBezTo>
                    <a:pt x="1362" y="16110"/>
                    <a:pt x="1689" y="16192"/>
                    <a:pt x="1929" y="16031"/>
                  </a:cubicBezTo>
                  <a:lnTo>
                    <a:pt x="2129" y="15899"/>
                  </a:lnTo>
                  <a:cubicBezTo>
                    <a:pt x="2446" y="15687"/>
                    <a:pt x="2877" y="15716"/>
                    <a:pt x="3139" y="15993"/>
                  </a:cubicBezTo>
                  <a:cubicBezTo>
                    <a:pt x="3478" y="16349"/>
                    <a:pt x="3404" y="16910"/>
                    <a:pt x="3013" y="17172"/>
                  </a:cubicBezTo>
                  <a:lnTo>
                    <a:pt x="2834" y="17294"/>
                  </a:lnTo>
                  <a:cubicBezTo>
                    <a:pt x="2588" y="17458"/>
                    <a:pt x="2545" y="17802"/>
                    <a:pt x="2743" y="18021"/>
                  </a:cubicBezTo>
                  <a:cubicBezTo>
                    <a:pt x="2841" y="18129"/>
                    <a:pt x="2942" y="18235"/>
                    <a:pt x="3043" y="18338"/>
                  </a:cubicBezTo>
                  <a:cubicBezTo>
                    <a:pt x="3245" y="18544"/>
                    <a:pt x="3580" y="18532"/>
                    <a:pt x="3764" y="18311"/>
                  </a:cubicBezTo>
                  <a:lnTo>
                    <a:pt x="3935" y="18107"/>
                  </a:lnTo>
                  <a:cubicBezTo>
                    <a:pt x="4208" y="17779"/>
                    <a:pt x="4699" y="17735"/>
                    <a:pt x="5027" y="18008"/>
                  </a:cubicBezTo>
                  <a:cubicBezTo>
                    <a:pt x="5356" y="18280"/>
                    <a:pt x="5400" y="18772"/>
                    <a:pt x="5127" y="19099"/>
                  </a:cubicBezTo>
                  <a:lnTo>
                    <a:pt x="4992" y="19262"/>
                  </a:lnTo>
                  <a:cubicBezTo>
                    <a:pt x="4802" y="19489"/>
                    <a:pt x="4858" y="19832"/>
                    <a:pt x="5110" y="19987"/>
                  </a:cubicBezTo>
                  <a:cubicBezTo>
                    <a:pt x="5234" y="20063"/>
                    <a:pt x="5358" y="20136"/>
                    <a:pt x="5484" y="20207"/>
                  </a:cubicBezTo>
                  <a:cubicBezTo>
                    <a:pt x="5736" y="20348"/>
                    <a:pt x="6055" y="20240"/>
                    <a:pt x="6170" y="19976"/>
                  </a:cubicBezTo>
                  <a:lnTo>
                    <a:pt x="6274" y="19736"/>
                  </a:lnTo>
                  <a:cubicBezTo>
                    <a:pt x="6444" y="19345"/>
                    <a:pt x="6903" y="19161"/>
                    <a:pt x="7295" y="19331"/>
                  </a:cubicBezTo>
                  <a:cubicBezTo>
                    <a:pt x="7687" y="19500"/>
                    <a:pt x="7870" y="19959"/>
                    <a:pt x="7700" y="20351"/>
                  </a:cubicBezTo>
                  <a:lnTo>
                    <a:pt x="7614" y="20546"/>
                  </a:lnTo>
                  <a:cubicBezTo>
                    <a:pt x="7497" y="20817"/>
                    <a:pt x="7646" y="21130"/>
                    <a:pt x="7931" y="21208"/>
                  </a:cubicBezTo>
                  <a:cubicBezTo>
                    <a:pt x="8071" y="21246"/>
                    <a:pt x="8213" y="21283"/>
                    <a:pt x="8355" y="21315"/>
                  </a:cubicBezTo>
                  <a:cubicBezTo>
                    <a:pt x="8636" y="21380"/>
                    <a:pt x="8911" y="21188"/>
                    <a:pt x="8946" y="20902"/>
                  </a:cubicBezTo>
                  <a:lnTo>
                    <a:pt x="8979" y="20640"/>
                  </a:lnTo>
                  <a:cubicBezTo>
                    <a:pt x="9032" y="20217"/>
                    <a:pt x="9423" y="19912"/>
                    <a:pt x="9846" y="19965"/>
                  </a:cubicBezTo>
                  <a:cubicBezTo>
                    <a:pt x="10270" y="20017"/>
                    <a:pt x="10573" y="20407"/>
                    <a:pt x="10521" y="20830"/>
                  </a:cubicBezTo>
                  <a:lnTo>
                    <a:pt x="10493" y="21042"/>
                  </a:lnTo>
                  <a:cubicBezTo>
                    <a:pt x="10457" y="21336"/>
                    <a:pt x="10690" y="21594"/>
                    <a:pt x="10986" y="21588"/>
                  </a:cubicBezTo>
                  <a:cubicBezTo>
                    <a:pt x="11131" y="21585"/>
                    <a:pt x="11275" y="21580"/>
                    <a:pt x="11421" y="21572"/>
                  </a:cubicBezTo>
                  <a:cubicBezTo>
                    <a:pt x="11709" y="21554"/>
                    <a:pt x="11919" y="21291"/>
                    <a:pt x="11872" y="21007"/>
                  </a:cubicBezTo>
                  <a:lnTo>
                    <a:pt x="11831" y="20748"/>
                  </a:lnTo>
                  <a:cubicBezTo>
                    <a:pt x="11762" y="20327"/>
                    <a:pt x="12051" y="19926"/>
                    <a:pt x="12472" y="19857"/>
                  </a:cubicBezTo>
                  <a:cubicBezTo>
                    <a:pt x="12893" y="19788"/>
                    <a:pt x="13295" y="20076"/>
                    <a:pt x="13364" y="20497"/>
                  </a:cubicBezTo>
                  <a:lnTo>
                    <a:pt x="13397" y="20706"/>
                  </a:lnTo>
                  <a:cubicBezTo>
                    <a:pt x="13444" y="20996"/>
                    <a:pt x="13738" y="21180"/>
                    <a:pt x="14019" y="21092"/>
                  </a:cubicBezTo>
                  <a:cubicBezTo>
                    <a:pt x="14020" y="21092"/>
                    <a:pt x="14022" y="21090"/>
                    <a:pt x="14024" y="21089"/>
                  </a:cubicBezTo>
                  <a:cubicBezTo>
                    <a:pt x="14164" y="21045"/>
                    <a:pt x="14303" y="21001"/>
                    <a:pt x="14440" y="20951"/>
                  </a:cubicBezTo>
                  <a:cubicBezTo>
                    <a:pt x="14710" y="20854"/>
                    <a:pt x="14834" y="20543"/>
                    <a:pt x="14709" y="20284"/>
                  </a:cubicBezTo>
                  <a:lnTo>
                    <a:pt x="14597" y="20047"/>
                  </a:lnTo>
                  <a:cubicBezTo>
                    <a:pt x="14412" y="19663"/>
                    <a:pt x="14575" y="19198"/>
                    <a:pt x="14960" y="19014"/>
                  </a:cubicBezTo>
                  <a:cubicBezTo>
                    <a:pt x="15345" y="18829"/>
                    <a:pt x="15810" y="18991"/>
                    <a:pt x="15995" y="19375"/>
                  </a:cubicBezTo>
                  <a:lnTo>
                    <a:pt x="16088" y="19568"/>
                  </a:lnTo>
                  <a:cubicBezTo>
                    <a:pt x="16216" y="19834"/>
                    <a:pt x="16552" y="19928"/>
                    <a:pt x="16798" y="19763"/>
                  </a:cubicBezTo>
                  <a:cubicBezTo>
                    <a:pt x="16919" y="19683"/>
                    <a:pt x="17039" y="19598"/>
                    <a:pt x="17156" y="19513"/>
                  </a:cubicBezTo>
                  <a:cubicBezTo>
                    <a:pt x="17389" y="19343"/>
                    <a:pt x="17424" y="19010"/>
                    <a:pt x="17230" y="18796"/>
                  </a:cubicBezTo>
                  <a:lnTo>
                    <a:pt x="17051" y="18597"/>
                  </a:lnTo>
                  <a:cubicBezTo>
                    <a:pt x="16766" y="18281"/>
                    <a:pt x="16792" y="17789"/>
                    <a:pt x="17109" y="17503"/>
                  </a:cubicBezTo>
                  <a:cubicBezTo>
                    <a:pt x="17426" y="17218"/>
                    <a:pt x="17919" y="17244"/>
                    <a:pt x="18205" y="17561"/>
                  </a:cubicBezTo>
                  <a:lnTo>
                    <a:pt x="18348" y="17718"/>
                  </a:lnTo>
                  <a:cubicBezTo>
                    <a:pt x="18546" y="17938"/>
                    <a:pt x="18896" y="17932"/>
                    <a:pt x="19085" y="17704"/>
                  </a:cubicBezTo>
                  <a:cubicBezTo>
                    <a:pt x="19178" y="17593"/>
                    <a:pt x="19267" y="17478"/>
                    <a:pt x="19355" y="17363"/>
                  </a:cubicBezTo>
                  <a:cubicBezTo>
                    <a:pt x="19530" y="17134"/>
                    <a:pt x="19468" y="16805"/>
                    <a:pt x="19223" y="16654"/>
                  </a:cubicBezTo>
                  <a:lnTo>
                    <a:pt x="19000" y="16516"/>
                  </a:lnTo>
                  <a:cubicBezTo>
                    <a:pt x="18636" y="16293"/>
                    <a:pt x="18523" y="15813"/>
                    <a:pt x="18747" y="15450"/>
                  </a:cubicBezTo>
                  <a:cubicBezTo>
                    <a:pt x="18624" y="15060"/>
                    <a:pt x="19050" y="14728"/>
                    <a:pt x="19399" y="14942"/>
                  </a:cubicBezTo>
                  <a:lnTo>
                    <a:pt x="19993" y="15306"/>
                  </a:lnTo>
                  <a:cubicBezTo>
                    <a:pt x="20246" y="15461"/>
                    <a:pt x="20578" y="15360"/>
                    <a:pt x="20695" y="15089"/>
                  </a:cubicBezTo>
                  <a:cubicBezTo>
                    <a:pt x="20753" y="14956"/>
                    <a:pt x="20808" y="14821"/>
                    <a:pt x="20860" y="14686"/>
                  </a:cubicBezTo>
                  <a:cubicBezTo>
                    <a:pt x="20965" y="14417"/>
                    <a:pt x="20814" y="14117"/>
                    <a:pt x="20536" y="14041"/>
                  </a:cubicBezTo>
                  <a:lnTo>
                    <a:pt x="20302" y="13978"/>
                  </a:lnTo>
                  <a:cubicBezTo>
                    <a:pt x="19934" y="13878"/>
                    <a:pt x="19676" y="13533"/>
                    <a:pt x="19713" y="13154"/>
                  </a:cubicBezTo>
                  <a:cubicBezTo>
                    <a:pt x="19761" y="12664"/>
                    <a:pt x="20235" y="12352"/>
                    <a:pt x="20690" y="12475"/>
                  </a:cubicBezTo>
                  <a:lnTo>
                    <a:pt x="20896" y="12533"/>
                  </a:lnTo>
                  <a:cubicBezTo>
                    <a:pt x="21182" y="12611"/>
                    <a:pt x="21471" y="12419"/>
                    <a:pt x="21507" y="12125"/>
                  </a:cubicBezTo>
                  <a:cubicBezTo>
                    <a:pt x="21525" y="11982"/>
                    <a:pt x="21542" y="11835"/>
                    <a:pt x="21554" y="11690"/>
                  </a:cubicBezTo>
                  <a:cubicBezTo>
                    <a:pt x="21578" y="11403"/>
                    <a:pt x="21347" y="11158"/>
                    <a:pt x="21059" y="11163"/>
                  </a:cubicBezTo>
                  <a:lnTo>
                    <a:pt x="20811" y="11169"/>
                  </a:lnTo>
                  <a:cubicBezTo>
                    <a:pt x="20434" y="11176"/>
                    <a:pt x="20094" y="10923"/>
                    <a:pt x="20018" y="10554"/>
                  </a:cubicBezTo>
                  <a:cubicBezTo>
                    <a:pt x="19918" y="10067"/>
                    <a:pt x="20287" y="9629"/>
                    <a:pt x="20761" y="9620"/>
                  </a:cubicBezTo>
                  <a:lnTo>
                    <a:pt x="20976" y="9614"/>
                  </a:lnTo>
                  <a:cubicBezTo>
                    <a:pt x="21272" y="9608"/>
                    <a:pt x="21495" y="9344"/>
                    <a:pt x="21447" y="9052"/>
                  </a:cubicBezTo>
                  <a:cubicBezTo>
                    <a:pt x="21423" y="8909"/>
                    <a:pt x="21396" y="8767"/>
                    <a:pt x="21367" y="8625"/>
                  </a:cubicBezTo>
                  <a:cubicBezTo>
                    <a:pt x="21309" y="8343"/>
                    <a:pt x="21020" y="8172"/>
                    <a:pt x="20745" y="8258"/>
                  </a:cubicBezTo>
                  <a:lnTo>
                    <a:pt x="20494" y="8338"/>
                  </a:lnTo>
                  <a:cubicBezTo>
                    <a:pt x="20087" y="8466"/>
                    <a:pt x="19648" y="8238"/>
                    <a:pt x="19520" y="7831"/>
                  </a:cubicBezTo>
                  <a:cubicBezTo>
                    <a:pt x="19392" y="7424"/>
                    <a:pt x="19619" y="6986"/>
                    <a:pt x="20026" y="6858"/>
                  </a:cubicBezTo>
                  <a:lnTo>
                    <a:pt x="20230" y="6794"/>
                  </a:lnTo>
                  <a:cubicBezTo>
                    <a:pt x="20512" y="6706"/>
                    <a:pt x="20650" y="6388"/>
                    <a:pt x="20522" y="6122"/>
                  </a:cubicBezTo>
                  <a:cubicBezTo>
                    <a:pt x="20459" y="5991"/>
                    <a:pt x="20394" y="5861"/>
                    <a:pt x="20326" y="5733"/>
                  </a:cubicBezTo>
                  <a:cubicBezTo>
                    <a:pt x="20191" y="5478"/>
                    <a:pt x="19865" y="5396"/>
                    <a:pt x="19625" y="5557"/>
                  </a:cubicBezTo>
                  <a:lnTo>
                    <a:pt x="19424" y="5692"/>
                  </a:lnTo>
                  <a:cubicBezTo>
                    <a:pt x="19107" y="5904"/>
                    <a:pt x="18676" y="5872"/>
                    <a:pt x="18414" y="5595"/>
                  </a:cubicBezTo>
                  <a:cubicBezTo>
                    <a:pt x="18075" y="5239"/>
                    <a:pt x="18149" y="4678"/>
                    <a:pt x="18540" y="4416"/>
                  </a:cubicBezTo>
                  <a:lnTo>
                    <a:pt x="18719" y="4297"/>
                  </a:lnTo>
                  <a:cubicBezTo>
                    <a:pt x="18965" y="4132"/>
                    <a:pt x="19009" y="3786"/>
                    <a:pt x="18810" y="3567"/>
                  </a:cubicBezTo>
                  <a:cubicBezTo>
                    <a:pt x="18713" y="3459"/>
                    <a:pt x="18614" y="3353"/>
                    <a:pt x="18513" y="3250"/>
                  </a:cubicBezTo>
                  <a:cubicBezTo>
                    <a:pt x="18311" y="3044"/>
                    <a:pt x="17974" y="3059"/>
                    <a:pt x="17789" y="3280"/>
                  </a:cubicBezTo>
                  <a:lnTo>
                    <a:pt x="17635" y="3465"/>
                  </a:lnTo>
                  <a:cubicBezTo>
                    <a:pt x="17391" y="3757"/>
                    <a:pt x="16966" y="3849"/>
                    <a:pt x="16636" y="3658"/>
                  </a:cubicBezTo>
                  <a:cubicBezTo>
                    <a:pt x="16210" y="3411"/>
                    <a:pt x="16125" y="2850"/>
                    <a:pt x="16427" y="2489"/>
                  </a:cubicBezTo>
                  <a:lnTo>
                    <a:pt x="16562" y="2326"/>
                  </a:lnTo>
                  <a:cubicBezTo>
                    <a:pt x="16751" y="2099"/>
                    <a:pt x="16695" y="1756"/>
                    <a:pt x="16443" y="1601"/>
                  </a:cubicBezTo>
                  <a:cubicBezTo>
                    <a:pt x="16320" y="1525"/>
                    <a:pt x="16195" y="1452"/>
                    <a:pt x="16069" y="1381"/>
                  </a:cubicBezTo>
                  <a:cubicBezTo>
                    <a:pt x="15817" y="1240"/>
                    <a:pt x="15498" y="1348"/>
                    <a:pt x="15384" y="1612"/>
                  </a:cubicBezTo>
                  <a:lnTo>
                    <a:pt x="15287" y="1833"/>
                  </a:lnTo>
                  <a:cubicBezTo>
                    <a:pt x="15136" y="2182"/>
                    <a:pt x="14755" y="2389"/>
                    <a:pt x="14385" y="2299"/>
                  </a:cubicBezTo>
                  <a:cubicBezTo>
                    <a:pt x="13906" y="2182"/>
                    <a:pt x="13666" y="1669"/>
                    <a:pt x="13853" y="1237"/>
                  </a:cubicBezTo>
                  <a:lnTo>
                    <a:pt x="13939" y="1042"/>
                  </a:lnTo>
                  <a:cubicBezTo>
                    <a:pt x="14056" y="771"/>
                    <a:pt x="13908" y="458"/>
                    <a:pt x="13622" y="380"/>
                  </a:cubicBezTo>
                  <a:cubicBezTo>
                    <a:pt x="13482" y="342"/>
                    <a:pt x="13340" y="305"/>
                    <a:pt x="13198" y="273"/>
                  </a:cubicBezTo>
                  <a:cubicBezTo>
                    <a:pt x="12917" y="208"/>
                    <a:pt x="12642" y="403"/>
                    <a:pt x="12607" y="689"/>
                  </a:cubicBezTo>
                  <a:lnTo>
                    <a:pt x="12574" y="948"/>
                  </a:lnTo>
                  <a:cubicBezTo>
                    <a:pt x="12521" y="1371"/>
                    <a:pt x="12133" y="1676"/>
                    <a:pt x="11710" y="1623"/>
                  </a:cubicBezTo>
                  <a:cubicBezTo>
                    <a:pt x="11329" y="1743"/>
                    <a:pt x="10950" y="1429"/>
                    <a:pt x="11000" y="1033"/>
                  </a:cubicBezTo>
                  <a:lnTo>
                    <a:pt x="11060" y="546"/>
                  </a:lnTo>
                  <a:cubicBezTo>
                    <a:pt x="11096" y="252"/>
                    <a:pt x="10863" y="-6"/>
                    <a:pt x="10567" y="0"/>
                  </a:cubicBezTo>
                  <a:close/>
                  <a:moveTo>
                    <a:pt x="10983" y="3404"/>
                  </a:moveTo>
                  <a:lnTo>
                    <a:pt x="10958" y="3738"/>
                  </a:lnTo>
                  <a:cubicBezTo>
                    <a:pt x="9312" y="3696"/>
                    <a:pt x="7702" y="4236"/>
                    <a:pt x="6412" y="5245"/>
                  </a:cubicBezTo>
                  <a:lnTo>
                    <a:pt x="6192" y="4989"/>
                  </a:lnTo>
                  <a:cubicBezTo>
                    <a:pt x="6877" y="4449"/>
                    <a:pt x="7670" y="4021"/>
                    <a:pt x="8553" y="3743"/>
                  </a:cubicBezTo>
                  <a:cubicBezTo>
                    <a:pt x="9362" y="3489"/>
                    <a:pt x="10181" y="3382"/>
                    <a:pt x="10983" y="3404"/>
                  </a:cubicBezTo>
                  <a:close/>
                  <a:moveTo>
                    <a:pt x="11644" y="3451"/>
                  </a:moveTo>
                  <a:cubicBezTo>
                    <a:pt x="13365" y="3655"/>
                    <a:pt x="14968" y="4460"/>
                    <a:pt x="16157" y="5714"/>
                  </a:cubicBezTo>
                  <a:lnTo>
                    <a:pt x="15901" y="5934"/>
                  </a:lnTo>
                  <a:cubicBezTo>
                    <a:pt x="15305" y="5308"/>
                    <a:pt x="14587" y="4780"/>
                    <a:pt x="13754" y="4394"/>
                  </a:cubicBezTo>
                  <a:cubicBezTo>
                    <a:pt x="13060" y="4072"/>
                    <a:pt x="12342" y="3874"/>
                    <a:pt x="11622" y="3787"/>
                  </a:cubicBezTo>
                  <a:lnTo>
                    <a:pt x="11644" y="3451"/>
                  </a:lnTo>
                  <a:close/>
                  <a:moveTo>
                    <a:pt x="10983" y="4970"/>
                  </a:moveTo>
                  <a:cubicBezTo>
                    <a:pt x="11741" y="4996"/>
                    <a:pt x="12504" y="5171"/>
                    <a:pt x="13234" y="5510"/>
                  </a:cubicBezTo>
                  <a:cubicBezTo>
                    <a:pt x="16157" y="6865"/>
                    <a:pt x="17427" y="10329"/>
                    <a:pt x="16069" y="13247"/>
                  </a:cubicBezTo>
                  <a:cubicBezTo>
                    <a:pt x="14711" y="16166"/>
                    <a:pt x="11242" y="17433"/>
                    <a:pt x="8319" y="16078"/>
                  </a:cubicBezTo>
                  <a:cubicBezTo>
                    <a:pt x="5396" y="14723"/>
                    <a:pt x="4127" y="11259"/>
                    <a:pt x="5484" y="8341"/>
                  </a:cubicBezTo>
                  <a:cubicBezTo>
                    <a:pt x="6502" y="6152"/>
                    <a:pt x="8710" y="4891"/>
                    <a:pt x="10983" y="4970"/>
                  </a:cubicBezTo>
                  <a:close/>
                  <a:moveTo>
                    <a:pt x="5691" y="5422"/>
                  </a:moveTo>
                  <a:lnTo>
                    <a:pt x="5911" y="5678"/>
                  </a:lnTo>
                  <a:cubicBezTo>
                    <a:pt x="5283" y="6273"/>
                    <a:pt x="4753" y="6992"/>
                    <a:pt x="4367" y="7823"/>
                  </a:cubicBezTo>
                  <a:cubicBezTo>
                    <a:pt x="4045" y="8515"/>
                    <a:pt x="3845" y="9234"/>
                    <a:pt x="3759" y="9953"/>
                  </a:cubicBezTo>
                  <a:lnTo>
                    <a:pt x="3423" y="9928"/>
                  </a:lnTo>
                  <a:cubicBezTo>
                    <a:pt x="3627" y="8210"/>
                    <a:pt x="4435" y="6609"/>
                    <a:pt x="5691" y="5422"/>
                  </a:cubicBezTo>
                  <a:close/>
                  <a:moveTo>
                    <a:pt x="16589" y="6216"/>
                  </a:moveTo>
                  <a:cubicBezTo>
                    <a:pt x="17130" y="6900"/>
                    <a:pt x="17561" y="7691"/>
                    <a:pt x="17839" y="8572"/>
                  </a:cubicBezTo>
                  <a:cubicBezTo>
                    <a:pt x="18093" y="9380"/>
                    <a:pt x="18202" y="10199"/>
                    <a:pt x="18180" y="11001"/>
                  </a:cubicBezTo>
                  <a:lnTo>
                    <a:pt x="17844" y="10976"/>
                  </a:lnTo>
                  <a:cubicBezTo>
                    <a:pt x="17886" y="9333"/>
                    <a:pt x="17347" y="7724"/>
                    <a:pt x="16336" y="6436"/>
                  </a:cubicBezTo>
                  <a:cubicBezTo>
                    <a:pt x="16336" y="6436"/>
                    <a:pt x="16589" y="6216"/>
                    <a:pt x="16589" y="6216"/>
                  </a:cubicBezTo>
                  <a:close/>
                  <a:moveTo>
                    <a:pt x="10642" y="6464"/>
                  </a:moveTo>
                  <a:cubicBezTo>
                    <a:pt x="10584" y="6465"/>
                    <a:pt x="10529" y="6468"/>
                    <a:pt x="10471" y="6472"/>
                  </a:cubicBezTo>
                  <a:cubicBezTo>
                    <a:pt x="10357" y="6479"/>
                    <a:pt x="10274" y="6583"/>
                    <a:pt x="10292" y="6695"/>
                  </a:cubicBezTo>
                  <a:lnTo>
                    <a:pt x="10309" y="6800"/>
                  </a:lnTo>
                  <a:cubicBezTo>
                    <a:pt x="10339" y="6984"/>
                    <a:pt x="10196" y="7157"/>
                    <a:pt x="10001" y="7156"/>
                  </a:cubicBezTo>
                  <a:cubicBezTo>
                    <a:pt x="9849" y="7155"/>
                    <a:pt x="9725" y="7037"/>
                    <a:pt x="9701" y="6888"/>
                  </a:cubicBezTo>
                  <a:lnTo>
                    <a:pt x="9687" y="6814"/>
                  </a:lnTo>
                  <a:cubicBezTo>
                    <a:pt x="9668" y="6699"/>
                    <a:pt x="9550" y="6627"/>
                    <a:pt x="9439" y="6662"/>
                  </a:cubicBezTo>
                  <a:cubicBezTo>
                    <a:pt x="9384" y="6679"/>
                    <a:pt x="9328" y="6698"/>
                    <a:pt x="9274" y="6717"/>
                  </a:cubicBezTo>
                  <a:cubicBezTo>
                    <a:pt x="9167" y="6756"/>
                    <a:pt x="9117" y="6879"/>
                    <a:pt x="9167" y="6982"/>
                  </a:cubicBezTo>
                  <a:lnTo>
                    <a:pt x="9208" y="7067"/>
                  </a:lnTo>
                  <a:cubicBezTo>
                    <a:pt x="9273" y="7203"/>
                    <a:pt x="9238" y="7371"/>
                    <a:pt x="9114" y="7459"/>
                  </a:cubicBezTo>
                  <a:cubicBezTo>
                    <a:pt x="8955" y="7571"/>
                    <a:pt x="8738" y="7511"/>
                    <a:pt x="8657" y="7343"/>
                  </a:cubicBezTo>
                  <a:lnTo>
                    <a:pt x="8622" y="7266"/>
                  </a:lnTo>
                  <a:cubicBezTo>
                    <a:pt x="8571" y="7160"/>
                    <a:pt x="8436" y="7123"/>
                    <a:pt x="8338" y="7189"/>
                  </a:cubicBezTo>
                  <a:cubicBezTo>
                    <a:pt x="8290" y="7221"/>
                    <a:pt x="8244" y="7254"/>
                    <a:pt x="8198" y="7288"/>
                  </a:cubicBezTo>
                  <a:cubicBezTo>
                    <a:pt x="8105" y="7355"/>
                    <a:pt x="8091" y="7487"/>
                    <a:pt x="8168" y="7572"/>
                  </a:cubicBezTo>
                  <a:lnTo>
                    <a:pt x="8234" y="7643"/>
                  </a:lnTo>
                  <a:cubicBezTo>
                    <a:pt x="8335" y="7756"/>
                    <a:pt x="8347" y="7927"/>
                    <a:pt x="8253" y="8046"/>
                  </a:cubicBezTo>
                  <a:cubicBezTo>
                    <a:pt x="8132" y="8199"/>
                    <a:pt x="7907" y="8201"/>
                    <a:pt x="7782" y="8062"/>
                  </a:cubicBezTo>
                  <a:lnTo>
                    <a:pt x="7725" y="7999"/>
                  </a:lnTo>
                  <a:cubicBezTo>
                    <a:pt x="7646" y="7912"/>
                    <a:pt x="7508" y="7914"/>
                    <a:pt x="7433" y="8005"/>
                  </a:cubicBezTo>
                  <a:cubicBezTo>
                    <a:pt x="7396" y="8049"/>
                    <a:pt x="7360" y="8094"/>
                    <a:pt x="7325" y="8140"/>
                  </a:cubicBezTo>
                  <a:cubicBezTo>
                    <a:pt x="7256" y="8230"/>
                    <a:pt x="7280" y="8361"/>
                    <a:pt x="7378" y="8421"/>
                  </a:cubicBezTo>
                  <a:lnTo>
                    <a:pt x="7466" y="8476"/>
                  </a:lnTo>
                  <a:cubicBezTo>
                    <a:pt x="7610" y="8564"/>
                    <a:pt x="7656" y="8754"/>
                    <a:pt x="7568" y="8898"/>
                  </a:cubicBezTo>
                  <a:cubicBezTo>
                    <a:pt x="7616" y="9052"/>
                    <a:pt x="7447" y="9184"/>
                    <a:pt x="7309" y="9099"/>
                  </a:cubicBezTo>
                  <a:lnTo>
                    <a:pt x="7072" y="8955"/>
                  </a:lnTo>
                  <a:cubicBezTo>
                    <a:pt x="6972" y="8894"/>
                    <a:pt x="6841" y="8933"/>
                    <a:pt x="6794" y="9041"/>
                  </a:cubicBezTo>
                  <a:cubicBezTo>
                    <a:pt x="6771" y="9094"/>
                    <a:pt x="6749" y="9147"/>
                    <a:pt x="6728" y="9201"/>
                  </a:cubicBezTo>
                  <a:cubicBezTo>
                    <a:pt x="6687" y="9307"/>
                    <a:pt x="6747" y="9427"/>
                    <a:pt x="6858" y="9457"/>
                  </a:cubicBezTo>
                  <a:lnTo>
                    <a:pt x="6959" y="9485"/>
                  </a:lnTo>
                  <a:cubicBezTo>
                    <a:pt x="7123" y="9529"/>
                    <a:pt x="7219" y="9697"/>
                    <a:pt x="7174" y="9860"/>
                  </a:cubicBezTo>
                  <a:cubicBezTo>
                    <a:pt x="7130" y="10023"/>
                    <a:pt x="6960" y="10122"/>
                    <a:pt x="6797" y="10077"/>
                  </a:cubicBezTo>
                  <a:lnTo>
                    <a:pt x="6714" y="10055"/>
                  </a:lnTo>
                  <a:cubicBezTo>
                    <a:pt x="6601" y="10025"/>
                    <a:pt x="6487" y="10099"/>
                    <a:pt x="6472" y="10215"/>
                  </a:cubicBezTo>
                  <a:cubicBezTo>
                    <a:pt x="6465" y="10272"/>
                    <a:pt x="6461" y="10331"/>
                    <a:pt x="6456" y="10389"/>
                  </a:cubicBezTo>
                  <a:cubicBezTo>
                    <a:pt x="6446" y="10503"/>
                    <a:pt x="6537" y="10598"/>
                    <a:pt x="6651" y="10596"/>
                  </a:cubicBezTo>
                  <a:lnTo>
                    <a:pt x="6756" y="10596"/>
                  </a:lnTo>
                  <a:cubicBezTo>
                    <a:pt x="6925" y="10592"/>
                    <a:pt x="7066" y="10727"/>
                    <a:pt x="7070" y="10896"/>
                  </a:cubicBezTo>
                  <a:cubicBezTo>
                    <a:pt x="7073" y="11065"/>
                    <a:pt x="6936" y="11204"/>
                    <a:pt x="6767" y="11207"/>
                  </a:cubicBezTo>
                  <a:lnTo>
                    <a:pt x="6684" y="11210"/>
                  </a:lnTo>
                  <a:cubicBezTo>
                    <a:pt x="6567" y="11213"/>
                    <a:pt x="6478" y="11318"/>
                    <a:pt x="6497" y="11434"/>
                  </a:cubicBezTo>
                  <a:cubicBezTo>
                    <a:pt x="6506" y="11490"/>
                    <a:pt x="6516" y="11548"/>
                    <a:pt x="6527" y="11604"/>
                  </a:cubicBezTo>
                  <a:cubicBezTo>
                    <a:pt x="6550" y="11716"/>
                    <a:pt x="6666" y="11782"/>
                    <a:pt x="6775" y="11748"/>
                  </a:cubicBezTo>
                  <a:lnTo>
                    <a:pt x="6874" y="11717"/>
                  </a:lnTo>
                  <a:cubicBezTo>
                    <a:pt x="7036" y="11667"/>
                    <a:pt x="7209" y="11757"/>
                    <a:pt x="7259" y="11919"/>
                  </a:cubicBezTo>
                  <a:cubicBezTo>
                    <a:pt x="7310" y="12080"/>
                    <a:pt x="7220" y="12251"/>
                    <a:pt x="7058" y="12302"/>
                  </a:cubicBezTo>
                  <a:lnTo>
                    <a:pt x="6979" y="12329"/>
                  </a:lnTo>
                  <a:cubicBezTo>
                    <a:pt x="6867" y="12364"/>
                    <a:pt x="6812" y="12488"/>
                    <a:pt x="6863" y="12594"/>
                  </a:cubicBezTo>
                  <a:cubicBezTo>
                    <a:pt x="6888" y="12646"/>
                    <a:pt x="6913" y="12698"/>
                    <a:pt x="6940" y="12748"/>
                  </a:cubicBezTo>
                  <a:cubicBezTo>
                    <a:pt x="6994" y="12849"/>
                    <a:pt x="7123" y="12884"/>
                    <a:pt x="7218" y="12820"/>
                  </a:cubicBezTo>
                  <a:lnTo>
                    <a:pt x="7298" y="12765"/>
                  </a:lnTo>
                  <a:cubicBezTo>
                    <a:pt x="7424" y="12681"/>
                    <a:pt x="7596" y="12694"/>
                    <a:pt x="7700" y="12803"/>
                  </a:cubicBezTo>
                  <a:cubicBezTo>
                    <a:pt x="7834" y="12945"/>
                    <a:pt x="7802" y="13168"/>
                    <a:pt x="7647" y="13272"/>
                  </a:cubicBezTo>
                  <a:lnTo>
                    <a:pt x="7579" y="13319"/>
                  </a:lnTo>
                  <a:cubicBezTo>
                    <a:pt x="7481" y="13384"/>
                    <a:pt x="7464" y="13521"/>
                    <a:pt x="7543" y="13608"/>
                  </a:cubicBezTo>
                  <a:cubicBezTo>
                    <a:pt x="7582" y="13651"/>
                    <a:pt x="7621" y="13691"/>
                    <a:pt x="7661" y="13732"/>
                  </a:cubicBezTo>
                  <a:cubicBezTo>
                    <a:pt x="7741" y="13814"/>
                    <a:pt x="7874" y="13809"/>
                    <a:pt x="7947" y="13721"/>
                  </a:cubicBezTo>
                  <a:lnTo>
                    <a:pt x="8013" y="13641"/>
                  </a:lnTo>
                  <a:cubicBezTo>
                    <a:pt x="8122" y="13512"/>
                    <a:pt x="8315" y="13495"/>
                    <a:pt x="8446" y="13603"/>
                  </a:cubicBezTo>
                  <a:cubicBezTo>
                    <a:pt x="8576" y="13711"/>
                    <a:pt x="8595" y="13903"/>
                    <a:pt x="8487" y="14033"/>
                  </a:cubicBezTo>
                  <a:lnTo>
                    <a:pt x="8432" y="14099"/>
                  </a:lnTo>
                  <a:cubicBezTo>
                    <a:pt x="8357" y="14189"/>
                    <a:pt x="8379" y="14324"/>
                    <a:pt x="8479" y="14386"/>
                  </a:cubicBezTo>
                  <a:cubicBezTo>
                    <a:pt x="8528" y="14416"/>
                    <a:pt x="8577" y="14446"/>
                    <a:pt x="8627" y="14474"/>
                  </a:cubicBezTo>
                  <a:cubicBezTo>
                    <a:pt x="8727" y="14530"/>
                    <a:pt x="8854" y="14488"/>
                    <a:pt x="8900" y="14383"/>
                  </a:cubicBezTo>
                  <a:lnTo>
                    <a:pt x="8941" y="14286"/>
                  </a:lnTo>
                  <a:cubicBezTo>
                    <a:pt x="9008" y="14131"/>
                    <a:pt x="9190" y="14059"/>
                    <a:pt x="9346" y="14127"/>
                  </a:cubicBezTo>
                  <a:cubicBezTo>
                    <a:pt x="9501" y="14194"/>
                    <a:pt x="9572" y="14377"/>
                    <a:pt x="9505" y="14532"/>
                  </a:cubicBezTo>
                  <a:lnTo>
                    <a:pt x="9472" y="14609"/>
                  </a:lnTo>
                  <a:cubicBezTo>
                    <a:pt x="9425" y="14716"/>
                    <a:pt x="9486" y="14840"/>
                    <a:pt x="9599" y="14871"/>
                  </a:cubicBezTo>
                  <a:cubicBezTo>
                    <a:pt x="9654" y="14886"/>
                    <a:pt x="9710" y="14899"/>
                    <a:pt x="9767" y="14912"/>
                  </a:cubicBezTo>
                  <a:cubicBezTo>
                    <a:pt x="9878" y="14938"/>
                    <a:pt x="9986" y="14863"/>
                    <a:pt x="10001" y="14749"/>
                  </a:cubicBezTo>
                  <a:lnTo>
                    <a:pt x="10014" y="14645"/>
                  </a:lnTo>
                  <a:cubicBezTo>
                    <a:pt x="10035" y="14477"/>
                    <a:pt x="10188" y="14357"/>
                    <a:pt x="10356" y="14377"/>
                  </a:cubicBezTo>
                  <a:cubicBezTo>
                    <a:pt x="10523" y="14398"/>
                    <a:pt x="10646" y="14551"/>
                    <a:pt x="10625" y="14719"/>
                  </a:cubicBezTo>
                  <a:lnTo>
                    <a:pt x="10614" y="14805"/>
                  </a:lnTo>
                  <a:cubicBezTo>
                    <a:pt x="10600" y="14921"/>
                    <a:pt x="10692" y="15025"/>
                    <a:pt x="10810" y="15022"/>
                  </a:cubicBezTo>
                  <a:cubicBezTo>
                    <a:pt x="10867" y="15021"/>
                    <a:pt x="10923" y="15018"/>
                    <a:pt x="10980" y="15014"/>
                  </a:cubicBezTo>
                  <a:cubicBezTo>
                    <a:pt x="11094" y="15007"/>
                    <a:pt x="11178" y="14904"/>
                    <a:pt x="11159" y="14791"/>
                  </a:cubicBezTo>
                  <a:lnTo>
                    <a:pt x="11143" y="14686"/>
                  </a:lnTo>
                  <a:cubicBezTo>
                    <a:pt x="11115" y="14519"/>
                    <a:pt x="11229" y="14361"/>
                    <a:pt x="11396" y="14333"/>
                  </a:cubicBezTo>
                  <a:cubicBezTo>
                    <a:pt x="11563" y="14306"/>
                    <a:pt x="11723" y="14420"/>
                    <a:pt x="11751" y="14587"/>
                  </a:cubicBezTo>
                  <a:lnTo>
                    <a:pt x="11765" y="14672"/>
                  </a:lnTo>
                  <a:cubicBezTo>
                    <a:pt x="11784" y="14787"/>
                    <a:pt x="11898" y="14859"/>
                    <a:pt x="12010" y="14824"/>
                  </a:cubicBezTo>
                  <a:cubicBezTo>
                    <a:pt x="12010" y="14824"/>
                    <a:pt x="12012" y="14824"/>
                    <a:pt x="12012" y="14824"/>
                  </a:cubicBezTo>
                  <a:cubicBezTo>
                    <a:pt x="12068" y="14807"/>
                    <a:pt x="12123" y="14788"/>
                    <a:pt x="12177" y="14769"/>
                  </a:cubicBezTo>
                  <a:cubicBezTo>
                    <a:pt x="12285" y="14730"/>
                    <a:pt x="12334" y="14607"/>
                    <a:pt x="12285" y="14504"/>
                  </a:cubicBezTo>
                  <a:lnTo>
                    <a:pt x="12238" y="14410"/>
                  </a:lnTo>
                  <a:cubicBezTo>
                    <a:pt x="12165" y="14258"/>
                    <a:pt x="12231" y="14073"/>
                    <a:pt x="12384" y="14000"/>
                  </a:cubicBezTo>
                  <a:cubicBezTo>
                    <a:pt x="12536" y="13927"/>
                    <a:pt x="12721" y="13991"/>
                    <a:pt x="12794" y="14143"/>
                  </a:cubicBezTo>
                  <a:lnTo>
                    <a:pt x="12830" y="14220"/>
                  </a:lnTo>
                  <a:cubicBezTo>
                    <a:pt x="12880" y="14326"/>
                    <a:pt x="13016" y="14363"/>
                    <a:pt x="13113" y="14297"/>
                  </a:cubicBezTo>
                  <a:cubicBezTo>
                    <a:pt x="13161" y="14265"/>
                    <a:pt x="13207" y="14232"/>
                    <a:pt x="13254" y="14198"/>
                  </a:cubicBezTo>
                  <a:cubicBezTo>
                    <a:pt x="13346" y="14131"/>
                    <a:pt x="13360" y="13999"/>
                    <a:pt x="13284" y="13914"/>
                  </a:cubicBezTo>
                  <a:lnTo>
                    <a:pt x="13212" y="13834"/>
                  </a:lnTo>
                  <a:cubicBezTo>
                    <a:pt x="13099" y="13709"/>
                    <a:pt x="13109" y="13515"/>
                    <a:pt x="13234" y="13402"/>
                  </a:cubicBezTo>
                  <a:cubicBezTo>
                    <a:pt x="13360" y="13288"/>
                    <a:pt x="13556" y="13298"/>
                    <a:pt x="13669" y="13424"/>
                  </a:cubicBezTo>
                  <a:lnTo>
                    <a:pt x="13727" y="13487"/>
                  </a:lnTo>
                  <a:cubicBezTo>
                    <a:pt x="13806" y="13574"/>
                    <a:pt x="13944" y="13572"/>
                    <a:pt x="14019" y="13482"/>
                  </a:cubicBezTo>
                  <a:cubicBezTo>
                    <a:pt x="14055" y="13437"/>
                    <a:pt x="14091" y="13392"/>
                    <a:pt x="14126" y="13346"/>
                  </a:cubicBezTo>
                  <a:cubicBezTo>
                    <a:pt x="14195" y="13256"/>
                    <a:pt x="14171" y="13125"/>
                    <a:pt x="14074" y="13065"/>
                  </a:cubicBezTo>
                  <a:lnTo>
                    <a:pt x="13986" y="13010"/>
                  </a:lnTo>
                  <a:cubicBezTo>
                    <a:pt x="13841" y="12922"/>
                    <a:pt x="13795" y="12732"/>
                    <a:pt x="13884" y="12588"/>
                  </a:cubicBezTo>
                  <a:cubicBezTo>
                    <a:pt x="13835" y="12434"/>
                    <a:pt x="14004" y="12302"/>
                    <a:pt x="14142" y="12387"/>
                  </a:cubicBezTo>
                  <a:lnTo>
                    <a:pt x="14379" y="12531"/>
                  </a:lnTo>
                  <a:cubicBezTo>
                    <a:pt x="14479" y="12592"/>
                    <a:pt x="14610" y="12553"/>
                    <a:pt x="14657" y="12445"/>
                  </a:cubicBezTo>
                  <a:cubicBezTo>
                    <a:pt x="14680" y="12392"/>
                    <a:pt x="14702" y="12339"/>
                    <a:pt x="14723" y="12285"/>
                  </a:cubicBezTo>
                  <a:cubicBezTo>
                    <a:pt x="14764" y="12179"/>
                    <a:pt x="14704" y="12059"/>
                    <a:pt x="14594" y="12029"/>
                  </a:cubicBezTo>
                  <a:lnTo>
                    <a:pt x="14500" y="12004"/>
                  </a:lnTo>
                  <a:cubicBezTo>
                    <a:pt x="14354" y="11964"/>
                    <a:pt x="14252" y="11829"/>
                    <a:pt x="14266" y="11679"/>
                  </a:cubicBezTo>
                  <a:cubicBezTo>
                    <a:pt x="14285" y="11485"/>
                    <a:pt x="14474" y="11360"/>
                    <a:pt x="14654" y="11409"/>
                  </a:cubicBezTo>
                  <a:lnTo>
                    <a:pt x="14737" y="11431"/>
                  </a:lnTo>
                  <a:cubicBezTo>
                    <a:pt x="14850" y="11462"/>
                    <a:pt x="14965" y="11387"/>
                    <a:pt x="14979" y="11271"/>
                  </a:cubicBezTo>
                  <a:cubicBezTo>
                    <a:pt x="14986" y="11214"/>
                    <a:pt x="14991" y="11155"/>
                    <a:pt x="14996" y="11097"/>
                  </a:cubicBezTo>
                  <a:cubicBezTo>
                    <a:pt x="15005" y="10983"/>
                    <a:pt x="14915" y="10888"/>
                    <a:pt x="14800" y="10890"/>
                  </a:cubicBezTo>
                  <a:lnTo>
                    <a:pt x="14704" y="10890"/>
                  </a:lnTo>
                  <a:cubicBezTo>
                    <a:pt x="14555" y="10893"/>
                    <a:pt x="14417" y="10794"/>
                    <a:pt x="14387" y="10648"/>
                  </a:cubicBezTo>
                  <a:cubicBezTo>
                    <a:pt x="14348" y="10455"/>
                    <a:pt x="14494" y="10282"/>
                    <a:pt x="14682" y="10279"/>
                  </a:cubicBezTo>
                  <a:lnTo>
                    <a:pt x="14767" y="10276"/>
                  </a:lnTo>
                  <a:cubicBezTo>
                    <a:pt x="14885" y="10274"/>
                    <a:pt x="14973" y="10168"/>
                    <a:pt x="14954" y="10053"/>
                  </a:cubicBezTo>
                  <a:cubicBezTo>
                    <a:pt x="14945" y="9996"/>
                    <a:pt x="14936" y="9938"/>
                    <a:pt x="14924" y="9882"/>
                  </a:cubicBezTo>
                  <a:cubicBezTo>
                    <a:pt x="14901" y="9770"/>
                    <a:pt x="14785" y="9704"/>
                    <a:pt x="14676" y="9738"/>
                  </a:cubicBezTo>
                  <a:lnTo>
                    <a:pt x="14577" y="9769"/>
                  </a:lnTo>
                  <a:cubicBezTo>
                    <a:pt x="14416" y="9819"/>
                    <a:pt x="14240" y="9729"/>
                    <a:pt x="14189" y="9567"/>
                  </a:cubicBezTo>
                  <a:cubicBezTo>
                    <a:pt x="14138" y="9406"/>
                    <a:pt x="14229" y="9235"/>
                    <a:pt x="14390" y="9184"/>
                  </a:cubicBezTo>
                  <a:lnTo>
                    <a:pt x="14473" y="9157"/>
                  </a:lnTo>
                  <a:cubicBezTo>
                    <a:pt x="14585" y="9122"/>
                    <a:pt x="14639" y="8998"/>
                    <a:pt x="14588" y="8892"/>
                  </a:cubicBezTo>
                  <a:cubicBezTo>
                    <a:pt x="14563" y="8840"/>
                    <a:pt x="14538" y="8788"/>
                    <a:pt x="14511" y="8738"/>
                  </a:cubicBezTo>
                  <a:cubicBezTo>
                    <a:pt x="14458" y="8637"/>
                    <a:pt x="14328" y="8602"/>
                    <a:pt x="14233" y="8666"/>
                  </a:cubicBezTo>
                  <a:lnTo>
                    <a:pt x="14153" y="8721"/>
                  </a:lnTo>
                  <a:cubicBezTo>
                    <a:pt x="14028" y="8805"/>
                    <a:pt x="13856" y="8792"/>
                    <a:pt x="13752" y="8683"/>
                  </a:cubicBezTo>
                  <a:cubicBezTo>
                    <a:pt x="13617" y="8541"/>
                    <a:pt x="13649" y="8318"/>
                    <a:pt x="13804" y="8214"/>
                  </a:cubicBezTo>
                  <a:lnTo>
                    <a:pt x="13873" y="8167"/>
                  </a:lnTo>
                  <a:cubicBezTo>
                    <a:pt x="13970" y="8102"/>
                    <a:pt x="13987" y="7965"/>
                    <a:pt x="13909" y="7878"/>
                  </a:cubicBezTo>
                  <a:cubicBezTo>
                    <a:pt x="13870" y="7835"/>
                    <a:pt x="13830" y="7795"/>
                    <a:pt x="13790" y="7754"/>
                  </a:cubicBezTo>
                  <a:cubicBezTo>
                    <a:pt x="13710" y="7672"/>
                    <a:pt x="13577" y="7677"/>
                    <a:pt x="13504" y="7765"/>
                  </a:cubicBezTo>
                  <a:lnTo>
                    <a:pt x="13443" y="7839"/>
                  </a:lnTo>
                  <a:cubicBezTo>
                    <a:pt x="13347" y="7955"/>
                    <a:pt x="13178" y="7989"/>
                    <a:pt x="13047" y="7914"/>
                  </a:cubicBezTo>
                  <a:cubicBezTo>
                    <a:pt x="12878" y="7816"/>
                    <a:pt x="12845" y="7594"/>
                    <a:pt x="12965" y="7450"/>
                  </a:cubicBezTo>
                  <a:lnTo>
                    <a:pt x="13020" y="7387"/>
                  </a:lnTo>
                  <a:cubicBezTo>
                    <a:pt x="13095" y="7297"/>
                    <a:pt x="13073" y="7162"/>
                    <a:pt x="12973" y="7100"/>
                  </a:cubicBezTo>
                  <a:cubicBezTo>
                    <a:pt x="12924" y="7070"/>
                    <a:pt x="12874" y="7040"/>
                    <a:pt x="12824" y="7012"/>
                  </a:cubicBezTo>
                  <a:cubicBezTo>
                    <a:pt x="12724" y="6956"/>
                    <a:pt x="12597" y="6998"/>
                    <a:pt x="12552" y="7103"/>
                  </a:cubicBezTo>
                  <a:lnTo>
                    <a:pt x="12513" y="7191"/>
                  </a:lnTo>
                  <a:cubicBezTo>
                    <a:pt x="12453" y="7330"/>
                    <a:pt x="12302" y="7412"/>
                    <a:pt x="12155" y="7376"/>
                  </a:cubicBezTo>
                  <a:cubicBezTo>
                    <a:pt x="11966" y="7330"/>
                    <a:pt x="11872" y="7125"/>
                    <a:pt x="11946" y="6954"/>
                  </a:cubicBezTo>
                  <a:lnTo>
                    <a:pt x="11979" y="6877"/>
                  </a:lnTo>
                  <a:cubicBezTo>
                    <a:pt x="12026" y="6770"/>
                    <a:pt x="11966" y="6646"/>
                    <a:pt x="11853" y="6615"/>
                  </a:cubicBezTo>
                  <a:cubicBezTo>
                    <a:pt x="11797" y="6600"/>
                    <a:pt x="11741" y="6587"/>
                    <a:pt x="11685" y="6574"/>
                  </a:cubicBezTo>
                  <a:cubicBezTo>
                    <a:pt x="11573" y="6548"/>
                    <a:pt x="11465" y="6623"/>
                    <a:pt x="11451" y="6737"/>
                  </a:cubicBezTo>
                  <a:lnTo>
                    <a:pt x="11437" y="6841"/>
                  </a:lnTo>
                  <a:cubicBezTo>
                    <a:pt x="11416" y="7009"/>
                    <a:pt x="11264" y="7129"/>
                    <a:pt x="11096" y="7109"/>
                  </a:cubicBezTo>
                  <a:cubicBezTo>
                    <a:pt x="10945" y="7156"/>
                    <a:pt x="10793" y="7031"/>
                    <a:pt x="10812" y="6874"/>
                  </a:cubicBezTo>
                  <a:lnTo>
                    <a:pt x="10837" y="6681"/>
                  </a:lnTo>
                  <a:cubicBezTo>
                    <a:pt x="10852" y="6565"/>
                    <a:pt x="10759" y="6461"/>
                    <a:pt x="10642" y="6464"/>
                  </a:cubicBezTo>
                  <a:close/>
                  <a:moveTo>
                    <a:pt x="3376" y="10587"/>
                  </a:moveTo>
                  <a:lnTo>
                    <a:pt x="3709" y="10612"/>
                  </a:lnTo>
                  <a:cubicBezTo>
                    <a:pt x="3668" y="12255"/>
                    <a:pt x="4206" y="13864"/>
                    <a:pt x="5217" y="15152"/>
                  </a:cubicBezTo>
                  <a:cubicBezTo>
                    <a:pt x="5217" y="15152"/>
                    <a:pt x="4964" y="15372"/>
                    <a:pt x="4964" y="15372"/>
                  </a:cubicBezTo>
                  <a:cubicBezTo>
                    <a:pt x="4423" y="14688"/>
                    <a:pt x="3993" y="13897"/>
                    <a:pt x="3715" y="13016"/>
                  </a:cubicBezTo>
                  <a:cubicBezTo>
                    <a:pt x="3460" y="12208"/>
                    <a:pt x="3354" y="11389"/>
                    <a:pt x="3376" y="10587"/>
                  </a:cubicBezTo>
                  <a:close/>
                  <a:moveTo>
                    <a:pt x="17795" y="11637"/>
                  </a:moveTo>
                  <a:lnTo>
                    <a:pt x="18130" y="11662"/>
                  </a:lnTo>
                  <a:cubicBezTo>
                    <a:pt x="17926" y="13381"/>
                    <a:pt x="17121" y="14979"/>
                    <a:pt x="15865" y="16166"/>
                  </a:cubicBezTo>
                  <a:lnTo>
                    <a:pt x="15645" y="15913"/>
                  </a:lnTo>
                  <a:cubicBezTo>
                    <a:pt x="16273" y="15318"/>
                    <a:pt x="16800" y="14599"/>
                    <a:pt x="17186" y="13768"/>
                  </a:cubicBezTo>
                  <a:cubicBezTo>
                    <a:pt x="17509" y="13075"/>
                    <a:pt x="17708" y="12357"/>
                    <a:pt x="17795" y="11637"/>
                  </a:cubicBezTo>
                  <a:close/>
                  <a:moveTo>
                    <a:pt x="5652" y="15654"/>
                  </a:moveTo>
                  <a:cubicBezTo>
                    <a:pt x="6248" y="16280"/>
                    <a:pt x="6967" y="16809"/>
                    <a:pt x="7799" y="17194"/>
                  </a:cubicBezTo>
                  <a:cubicBezTo>
                    <a:pt x="8493" y="17516"/>
                    <a:pt x="9214" y="17714"/>
                    <a:pt x="9934" y="17801"/>
                  </a:cubicBezTo>
                  <a:lnTo>
                    <a:pt x="9910" y="18137"/>
                  </a:lnTo>
                  <a:cubicBezTo>
                    <a:pt x="8188" y="17933"/>
                    <a:pt x="6585" y="17128"/>
                    <a:pt x="5396" y="15874"/>
                  </a:cubicBezTo>
                  <a:lnTo>
                    <a:pt x="5652" y="15654"/>
                  </a:lnTo>
                  <a:close/>
                  <a:moveTo>
                    <a:pt x="15141" y="16343"/>
                  </a:moveTo>
                  <a:lnTo>
                    <a:pt x="15362" y="16599"/>
                  </a:lnTo>
                  <a:cubicBezTo>
                    <a:pt x="14676" y="17139"/>
                    <a:pt x="13883" y="17567"/>
                    <a:pt x="13000" y="17845"/>
                  </a:cubicBezTo>
                  <a:cubicBezTo>
                    <a:pt x="12192" y="18099"/>
                    <a:pt x="11373" y="18206"/>
                    <a:pt x="10570" y="18184"/>
                  </a:cubicBezTo>
                  <a:lnTo>
                    <a:pt x="10595" y="17850"/>
                  </a:lnTo>
                  <a:cubicBezTo>
                    <a:pt x="12241" y="17892"/>
                    <a:pt x="13852" y="17352"/>
                    <a:pt x="15141" y="16343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16" name="Shape 16416"/>
            <p:cNvSpPr/>
            <p:nvPr/>
          </p:nvSpPr>
          <p:spPr>
            <a:xfrm>
              <a:off x="5925703" y="1516082"/>
              <a:ext cx="622902" cy="622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07" y="0"/>
                  </a:moveTo>
                  <a:lnTo>
                    <a:pt x="9950" y="38"/>
                  </a:lnTo>
                  <a:lnTo>
                    <a:pt x="9495" y="74"/>
                  </a:lnTo>
                  <a:lnTo>
                    <a:pt x="9327" y="1147"/>
                  </a:lnTo>
                  <a:cubicBezTo>
                    <a:pt x="8845" y="1222"/>
                    <a:pt x="8362" y="1335"/>
                    <a:pt x="7883" y="1486"/>
                  </a:cubicBezTo>
                  <a:cubicBezTo>
                    <a:pt x="7876" y="1488"/>
                    <a:pt x="7870" y="1489"/>
                    <a:pt x="7864" y="1491"/>
                  </a:cubicBezTo>
                  <a:lnTo>
                    <a:pt x="7236" y="602"/>
                  </a:lnTo>
                  <a:lnTo>
                    <a:pt x="6810" y="772"/>
                  </a:lnTo>
                  <a:lnTo>
                    <a:pt x="6385" y="941"/>
                  </a:lnTo>
                  <a:lnTo>
                    <a:pt x="6543" y="2016"/>
                  </a:lnTo>
                  <a:cubicBezTo>
                    <a:pt x="6089" y="2236"/>
                    <a:pt x="5658" y="2487"/>
                    <a:pt x="5252" y="2767"/>
                  </a:cubicBezTo>
                  <a:lnTo>
                    <a:pt x="4896" y="2506"/>
                  </a:lnTo>
                  <a:lnTo>
                    <a:pt x="4383" y="2110"/>
                  </a:lnTo>
                  <a:lnTo>
                    <a:pt x="4027" y="2398"/>
                  </a:lnTo>
                  <a:lnTo>
                    <a:pt x="3671" y="2684"/>
                  </a:lnTo>
                  <a:lnTo>
                    <a:pt x="4138" y="3664"/>
                  </a:lnTo>
                  <a:cubicBezTo>
                    <a:pt x="3770" y="4008"/>
                    <a:pt x="3432" y="4379"/>
                    <a:pt x="3123" y="4771"/>
                  </a:cubicBezTo>
                  <a:lnTo>
                    <a:pt x="2102" y="4392"/>
                  </a:lnTo>
                  <a:lnTo>
                    <a:pt x="1847" y="4770"/>
                  </a:lnTo>
                  <a:lnTo>
                    <a:pt x="1592" y="5148"/>
                  </a:lnTo>
                  <a:lnTo>
                    <a:pt x="2329" y="5949"/>
                  </a:lnTo>
                  <a:cubicBezTo>
                    <a:pt x="2080" y="6383"/>
                    <a:pt x="1866" y="6835"/>
                    <a:pt x="1686" y="7303"/>
                  </a:cubicBezTo>
                  <a:lnTo>
                    <a:pt x="597" y="7239"/>
                  </a:lnTo>
                  <a:lnTo>
                    <a:pt x="466" y="7677"/>
                  </a:lnTo>
                  <a:lnTo>
                    <a:pt x="332" y="8114"/>
                  </a:lnTo>
                  <a:lnTo>
                    <a:pt x="1273" y="8662"/>
                  </a:lnTo>
                  <a:cubicBezTo>
                    <a:pt x="1164" y="9148"/>
                    <a:pt x="1090" y="9644"/>
                    <a:pt x="1056" y="10147"/>
                  </a:cubicBezTo>
                  <a:lnTo>
                    <a:pt x="0" y="10406"/>
                  </a:lnTo>
                  <a:lnTo>
                    <a:pt x="3" y="10862"/>
                  </a:lnTo>
                  <a:lnTo>
                    <a:pt x="5" y="11318"/>
                  </a:lnTo>
                  <a:lnTo>
                    <a:pt x="1065" y="11564"/>
                  </a:lnTo>
                  <a:cubicBezTo>
                    <a:pt x="1104" y="12057"/>
                    <a:pt x="1183" y="12553"/>
                    <a:pt x="1301" y="13046"/>
                  </a:cubicBezTo>
                  <a:lnTo>
                    <a:pt x="365" y="13606"/>
                  </a:lnTo>
                  <a:lnTo>
                    <a:pt x="503" y="14041"/>
                  </a:lnTo>
                  <a:lnTo>
                    <a:pt x="640" y="14477"/>
                  </a:lnTo>
                  <a:lnTo>
                    <a:pt x="1727" y="14400"/>
                  </a:lnTo>
                  <a:cubicBezTo>
                    <a:pt x="1914" y="14872"/>
                    <a:pt x="2135" y="15322"/>
                    <a:pt x="2386" y="15749"/>
                  </a:cubicBezTo>
                  <a:lnTo>
                    <a:pt x="1660" y="16556"/>
                  </a:lnTo>
                  <a:lnTo>
                    <a:pt x="1920" y="16933"/>
                  </a:lnTo>
                  <a:lnTo>
                    <a:pt x="2180" y="17308"/>
                  </a:lnTo>
                  <a:lnTo>
                    <a:pt x="3194" y="16916"/>
                  </a:lnTo>
                  <a:cubicBezTo>
                    <a:pt x="3510" y="17308"/>
                    <a:pt x="3855" y="17674"/>
                    <a:pt x="4224" y="18009"/>
                  </a:cubicBezTo>
                  <a:lnTo>
                    <a:pt x="3769" y="18995"/>
                  </a:lnTo>
                  <a:lnTo>
                    <a:pt x="4128" y="19278"/>
                  </a:lnTo>
                  <a:lnTo>
                    <a:pt x="4487" y="19560"/>
                  </a:lnTo>
                  <a:lnTo>
                    <a:pt x="5343" y="18886"/>
                  </a:lnTo>
                  <a:cubicBezTo>
                    <a:pt x="5759" y="19166"/>
                    <a:pt x="6196" y="19415"/>
                    <a:pt x="6649" y="19628"/>
                  </a:cubicBezTo>
                  <a:lnTo>
                    <a:pt x="6503" y="20707"/>
                  </a:lnTo>
                  <a:lnTo>
                    <a:pt x="6931" y="20871"/>
                  </a:lnTo>
                  <a:lnTo>
                    <a:pt x="7357" y="21035"/>
                  </a:lnTo>
                  <a:lnTo>
                    <a:pt x="7975" y="20138"/>
                  </a:lnTo>
                  <a:cubicBezTo>
                    <a:pt x="8453" y="20284"/>
                    <a:pt x="8945" y="20394"/>
                    <a:pt x="9444" y="20465"/>
                  </a:cubicBezTo>
                  <a:lnTo>
                    <a:pt x="9623" y="21537"/>
                  </a:lnTo>
                  <a:lnTo>
                    <a:pt x="10080" y="21567"/>
                  </a:lnTo>
                  <a:lnTo>
                    <a:pt x="10536" y="21600"/>
                  </a:lnTo>
                  <a:lnTo>
                    <a:pt x="10731" y="20982"/>
                  </a:lnTo>
                  <a:lnTo>
                    <a:pt x="10871" y="20565"/>
                  </a:lnTo>
                  <a:cubicBezTo>
                    <a:pt x="11365" y="20562"/>
                    <a:pt x="11862" y="20521"/>
                    <a:pt x="12360" y="20441"/>
                  </a:cubicBezTo>
                  <a:lnTo>
                    <a:pt x="12849" y="21412"/>
                  </a:lnTo>
                  <a:lnTo>
                    <a:pt x="13294" y="21309"/>
                  </a:lnTo>
                  <a:lnTo>
                    <a:pt x="13739" y="21205"/>
                  </a:lnTo>
                  <a:lnTo>
                    <a:pt x="13745" y="20116"/>
                  </a:lnTo>
                  <a:cubicBezTo>
                    <a:pt x="13751" y="20114"/>
                    <a:pt x="13759" y="20113"/>
                    <a:pt x="13765" y="20111"/>
                  </a:cubicBezTo>
                  <a:cubicBezTo>
                    <a:pt x="14245" y="19960"/>
                    <a:pt x="14703" y="19776"/>
                    <a:pt x="15141" y="19562"/>
                  </a:cubicBezTo>
                  <a:lnTo>
                    <a:pt x="15896" y="20346"/>
                  </a:lnTo>
                  <a:lnTo>
                    <a:pt x="16291" y="20114"/>
                  </a:lnTo>
                  <a:lnTo>
                    <a:pt x="16685" y="19883"/>
                  </a:lnTo>
                  <a:lnTo>
                    <a:pt x="16370" y="18846"/>
                  </a:lnTo>
                  <a:cubicBezTo>
                    <a:pt x="16787" y="18561"/>
                    <a:pt x="17178" y="18245"/>
                    <a:pt x="17540" y="17903"/>
                  </a:cubicBezTo>
                  <a:lnTo>
                    <a:pt x="18490" y="18430"/>
                  </a:lnTo>
                  <a:lnTo>
                    <a:pt x="18800" y="18093"/>
                  </a:lnTo>
                  <a:lnTo>
                    <a:pt x="19110" y="17756"/>
                  </a:lnTo>
                  <a:lnTo>
                    <a:pt x="18501" y="16856"/>
                  </a:lnTo>
                  <a:cubicBezTo>
                    <a:pt x="18812" y="16463"/>
                    <a:pt x="19091" y="16046"/>
                    <a:pt x="19337" y="15612"/>
                  </a:cubicBezTo>
                  <a:lnTo>
                    <a:pt x="20405" y="15836"/>
                  </a:lnTo>
                  <a:lnTo>
                    <a:pt x="20601" y="15423"/>
                  </a:lnTo>
                  <a:lnTo>
                    <a:pt x="20797" y="15011"/>
                  </a:lnTo>
                  <a:lnTo>
                    <a:pt x="19948" y="14330"/>
                  </a:lnTo>
                  <a:cubicBezTo>
                    <a:pt x="19987" y="14230"/>
                    <a:pt x="20022" y="14129"/>
                    <a:pt x="20058" y="14029"/>
                  </a:cubicBezTo>
                  <a:lnTo>
                    <a:pt x="20145" y="13768"/>
                  </a:lnTo>
                  <a:cubicBezTo>
                    <a:pt x="20238" y="13481"/>
                    <a:pt x="20319" y="13190"/>
                    <a:pt x="20385" y="12894"/>
                  </a:cubicBezTo>
                  <a:lnTo>
                    <a:pt x="21468" y="12795"/>
                  </a:lnTo>
                  <a:lnTo>
                    <a:pt x="21533" y="12343"/>
                  </a:lnTo>
                  <a:lnTo>
                    <a:pt x="21600" y="11891"/>
                  </a:lnTo>
                  <a:cubicBezTo>
                    <a:pt x="21600" y="11891"/>
                    <a:pt x="20589" y="11491"/>
                    <a:pt x="20589" y="11491"/>
                  </a:cubicBezTo>
                  <a:cubicBezTo>
                    <a:pt x="20624" y="10995"/>
                    <a:pt x="20621" y="10493"/>
                    <a:pt x="20578" y="9990"/>
                  </a:cubicBezTo>
                  <a:lnTo>
                    <a:pt x="21585" y="9575"/>
                  </a:lnTo>
                  <a:lnTo>
                    <a:pt x="21514" y="9125"/>
                  </a:lnTo>
                  <a:lnTo>
                    <a:pt x="21444" y="8674"/>
                  </a:lnTo>
                  <a:lnTo>
                    <a:pt x="20357" y="8588"/>
                  </a:lnTo>
                  <a:cubicBezTo>
                    <a:pt x="20301" y="8346"/>
                    <a:pt x="20235" y="8105"/>
                    <a:pt x="20159" y="7864"/>
                  </a:cubicBezTo>
                  <a:cubicBezTo>
                    <a:pt x="20083" y="7623"/>
                    <a:pt x="19998" y="7388"/>
                    <a:pt x="19906" y="7157"/>
                  </a:cubicBezTo>
                  <a:lnTo>
                    <a:pt x="20746" y="6466"/>
                  </a:lnTo>
                  <a:lnTo>
                    <a:pt x="20546" y="6055"/>
                  </a:lnTo>
                  <a:lnTo>
                    <a:pt x="20344" y="5646"/>
                  </a:lnTo>
                  <a:lnTo>
                    <a:pt x="19283" y="5882"/>
                  </a:lnTo>
                  <a:cubicBezTo>
                    <a:pt x="19028" y="5445"/>
                    <a:pt x="18742" y="5032"/>
                    <a:pt x="18429" y="4647"/>
                  </a:cubicBezTo>
                  <a:lnTo>
                    <a:pt x="19026" y="3741"/>
                  </a:lnTo>
                  <a:lnTo>
                    <a:pt x="18713" y="3407"/>
                  </a:lnTo>
                  <a:lnTo>
                    <a:pt x="18400" y="3075"/>
                  </a:lnTo>
                  <a:lnTo>
                    <a:pt x="17455" y="3613"/>
                  </a:lnTo>
                  <a:cubicBezTo>
                    <a:pt x="17231" y="3408"/>
                    <a:pt x="16996" y="3215"/>
                    <a:pt x="16755" y="3033"/>
                  </a:cubicBezTo>
                  <a:lnTo>
                    <a:pt x="16536" y="2870"/>
                  </a:lnTo>
                  <a:cubicBezTo>
                    <a:pt x="16449" y="2808"/>
                    <a:pt x="16361" y="2746"/>
                    <a:pt x="16272" y="2687"/>
                  </a:cubicBezTo>
                  <a:lnTo>
                    <a:pt x="16577" y="1641"/>
                  </a:lnTo>
                  <a:lnTo>
                    <a:pt x="16178" y="1417"/>
                  </a:lnTo>
                  <a:lnTo>
                    <a:pt x="15781" y="1191"/>
                  </a:lnTo>
                  <a:lnTo>
                    <a:pt x="15035" y="1985"/>
                  </a:lnTo>
                  <a:cubicBezTo>
                    <a:pt x="14583" y="1770"/>
                    <a:pt x="14114" y="1589"/>
                    <a:pt x="13633" y="1444"/>
                  </a:cubicBezTo>
                  <a:lnTo>
                    <a:pt x="13616" y="358"/>
                  </a:lnTo>
                  <a:lnTo>
                    <a:pt x="13169" y="258"/>
                  </a:lnTo>
                  <a:lnTo>
                    <a:pt x="12723" y="159"/>
                  </a:lnTo>
                  <a:lnTo>
                    <a:pt x="12245" y="1135"/>
                  </a:lnTo>
                  <a:cubicBezTo>
                    <a:pt x="11752" y="1062"/>
                    <a:pt x="11250" y="1028"/>
                    <a:pt x="10744" y="1032"/>
                  </a:cubicBezTo>
                  <a:lnTo>
                    <a:pt x="10407" y="0"/>
                  </a:lnTo>
                  <a:close/>
                  <a:moveTo>
                    <a:pt x="11070" y="2333"/>
                  </a:moveTo>
                  <a:cubicBezTo>
                    <a:pt x="12622" y="2382"/>
                    <a:pt x="14117" y="2858"/>
                    <a:pt x="15398" y="3680"/>
                  </a:cubicBezTo>
                  <a:lnTo>
                    <a:pt x="11424" y="6507"/>
                  </a:lnTo>
                  <a:cubicBezTo>
                    <a:pt x="11086" y="6747"/>
                    <a:pt x="10633" y="6743"/>
                    <a:pt x="10299" y="6497"/>
                  </a:cubicBezTo>
                  <a:lnTo>
                    <a:pt x="6353" y="3582"/>
                  </a:lnTo>
                  <a:cubicBezTo>
                    <a:pt x="6934" y="3227"/>
                    <a:pt x="7568" y="2935"/>
                    <a:pt x="8247" y="2721"/>
                  </a:cubicBezTo>
                  <a:cubicBezTo>
                    <a:pt x="9187" y="2426"/>
                    <a:pt x="10138" y="2303"/>
                    <a:pt x="11070" y="2333"/>
                  </a:cubicBezTo>
                  <a:close/>
                  <a:moveTo>
                    <a:pt x="5441" y="4227"/>
                  </a:moveTo>
                  <a:lnTo>
                    <a:pt x="6916" y="8901"/>
                  </a:lnTo>
                  <a:cubicBezTo>
                    <a:pt x="7041" y="9296"/>
                    <a:pt x="6898" y="9725"/>
                    <a:pt x="6560" y="9966"/>
                  </a:cubicBezTo>
                  <a:lnTo>
                    <a:pt x="2547" y="12819"/>
                  </a:lnTo>
                  <a:cubicBezTo>
                    <a:pt x="1747" y="9571"/>
                    <a:pt x="2954" y="6244"/>
                    <a:pt x="5441" y="4227"/>
                  </a:cubicBezTo>
                  <a:close/>
                  <a:moveTo>
                    <a:pt x="16312" y="4357"/>
                  </a:moveTo>
                  <a:cubicBezTo>
                    <a:pt x="17487" y="5355"/>
                    <a:pt x="18403" y="6683"/>
                    <a:pt x="18901" y="8259"/>
                  </a:cubicBezTo>
                  <a:cubicBezTo>
                    <a:pt x="19399" y="9836"/>
                    <a:pt x="19411" y="11449"/>
                    <a:pt x="19021" y="12938"/>
                  </a:cubicBezTo>
                  <a:lnTo>
                    <a:pt x="15273" y="10169"/>
                  </a:lnTo>
                  <a:cubicBezTo>
                    <a:pt x="14837" y="9847"/>
                    <a:pt x="14659" y="9281"/>
                    <a:pt x="14831" y="8768"/>
                  </a:cubicBezTo>
                  <a:lnTo>
                    <a:pt x="16312" y="4357"/>
                  </a:lnTo>
                  <a:close/>
                  <a:moveTo>
                    <a:pt x="10736" y="9035"/>
                  </a:moveTo>
                  <a:lnTo>
                    <a:pt x="10791" y="9202"/>
                  </a:lnTo>
                  <a:cubicBezTo>
                    <a:pt x="10873" y="9202"/>
                    <a:pt x="10955" y="9208"/>
                    <a:pt x="11035" y="9219"/>
                  </a:cubicBezTo>
                  <a:lnTo>
                    <a:pt x="11114" y="9060"/>
                  </a:lnTo>
                  <a:lnTo>
                    <a:pt x="11188" y="9076"/>
                  </a:lnTo>
                  <a:lnTo>
                    <a:pt x="11260" y="9093"/>
                  </a:lnTo>
                  <a:lnTo>
                    <a:pt x="11263" y="9271"/>
                  </a:lnTo>
                  <a:cubicBezTo>
                    <a:pt x="11342" y="9294"/>
                    <a:pt x="11418" y="9323"/>
                    <a:pt x="11492" y="9358"/>
                  </a:cubicBezTo>
                  <a:lnTo>
                    <a:pt x="11614" y="9228"/>
                  </a:lnTo>
                  <a:lnTo>
                    <a:pt x="11679" y="9266"/>
                  </a:lnTo>
                  <a:lnTo>
                    <a:pt x="11744" y="9303"/>
                  </a:lnTo>
                  <a:lnTo>
                    <a:pt x="11694" y="9473"/>
                  </a:lnTo>
                  <a:cubicBezTo>
                    <a:pt x="11709" y="9482"/>
                    <a:pt x="11723" y="9493"/>
                    <a:pt x="11737" y="9504"/>
                  </a:cubicBezTo>
                  <a:lnTo>
                    <a:pt x="11773" y="9529"/>
                  </a:lnTo>
                  <a:cubicBezTo>
                    <a:pt x="11812" y="9559"/>
                    <a:pt x="11851" y="9592"/>
                    <a:pt x="11888" y="9625"/>
                  </a:cubicBezTo>
                  <a:lnTo>
                    <a:pt x="12042" y="9536"/>
                  </a:lnTo>
                  <a:lnTo>
                    <a:pt x="12093" y="9591"/>
                  </a:lnTo>
                  <a:lnTo>
                    <a:pt x="12144" y="9646"/>
                  </a:lnTo>
                  <a:lnTo>
                    <a:pt x="12047" y="9795"/>
                  </a:lnTo>
                  <a:cubicBezTo>
                    <a:pt x="12098" y="9858"/>
                    <a:pt x="12145" y="9925"/>
                    <a:pt x="12187" y="9996"/>
                  </a:cubicBezTo>
                  <a:lnTo>
                    <a:pt x="12360" y="9957"/>
                  </a:lnTo>
                  <a:lnTo>
                    <a:pt x="12392" y="10024"/>
                  </a:lnTo>
                  <a:lnTo>
                    <a:pt x="12425" y="10091"/>
                  </a:lnTo>
                  <a:lnTo>
                    <a:pt x="12288" y="10204"/>
                  </a:lnTo>
                  <a:cubicBezTo>
                    <a:pt x="12303" y="10241"/>
                    <a:pt x="12317" y="10281"/>
                    <a:pt x="12329" y="10320"/>
                  </a:cubicBezTo>
                  <a:cubicBezTo>
                    <a:pt x="12342" y="10359"/>
                    <a:pt x="12352" y="10399"/>
                    <a:pt x="12362" y="10438"/>
                  </a:cubicBezTo>
                  <a:lnTo>
                    <a:pt x="12540" y="10452"/>
                  </a:lnTo>
                  <a:lnTo>
                    <a:pt x="12552" y="10525"/>
                  </a:lnTo>
                  <a:lnTo>
                    <a:pt x="12564" y="10599"/>
                  </a:lnTo>
                  <a:lnTo>
                    <a:pt x="12398" y="10667"/>
                  </a:lnTo>
                  <a:cubicBezTo>
                    <a:pt x="12405" y="10750"/>
                    <a:pt x="12405" y="10831"/>
                    <a:pt x="12399" y="10912"/>
                  </a:cubicBezTo>
                  <a:cubicBezTo>
                    <a:pt x="12399" y="10912"/>
                    <a:pt x="12565" y="10979"/>
                    <a:pt x="12565" y="10979"/>
                  </a:cubicBezTo>
                  <a:lnTo>
                    <a:pt x="12555" y="11052"/>
                  </a:lnTo>
                  <a:lnTo>
                    <a:pt x="12543" y="11126"/>
                  </a:lnTo>
                  <a:lnTo>
                    <a:pt x="12367" y="11141"/>
                  </a:lnTo>
                  <a:cubicBezTo>
                    <a:pt x="12356" y="11190"/>
                    <a:pt x="12343" y="11238"/>
                    <a:pt x="12327" y="11285"/>
                  </a:cubicBezTo>
                  <a:lnTo>
                    <a:pt x="12314" y="11328"/>
                  </a:lnTo>
                  <a:cubicBezTo>
                    <a:pt x="12308" y="11344"/>
                    <a:pt x="12301" y="11360"/>
                    <a:pt x="12295" y="11376"/>
                  </a:cubicBezTo>
                  <a:lnTo>
                    <a:pt x="12434" y="11489"/>
                  </a:lnTo>
                  <a:lnTo>
                    <a:pt x="12403" y="11556"/>
                  </a:lnTo>
                  <a:lnTo>
                    <a:pt x="12370" y="11622"/>
                  </a:lnTo>
                  <a:lnTo>
                    <a:pt x="12196" y="11586"/>
                  </a:lnTo>
                  <a:cubicBezTo>
                    <a:pt x="12155" y="11657"/>
                    <a:pt x="12110" y="11726"/>
                    <a:pt x="12059" y="11790"/>
                  </a:cubicBezTo>
                  <a:lnTo>
                    <a:pt x="12158" y="11937"/>
                  </a:lnTo>
                  <a:lnTo>
                    <a:pt x="12108" y="11992"/>
                  </a:lnTo>
                  <a:lnTo>
                    <a:pt x="12057" y="12047"/>
                  </a:lnTo>
                  <a:lnTo>
                    <a:pt x="11901" y="11961"/>
                  </a:lnTo>
                  <a:cubicBezTo>
                    <a:pt x="11842" y="12017"/>
                    <a:pt x="11778" y="12069"/>
                    <a:pt x="11710" y="12115"/>
                  </a:cubicBezTo>
                  <a:lnTo>
                    <a:pt x="11763" y="12285"/>
                  </a:lnTo>
                  <a:lnTo>
                    <a:pt x="11698" y="12322"/>
                  </a:lnTo>
                  <a:lnTo>
                    <a:pt x="11633" y="12360"/>
                  </a:lnTo>
                  <a:lnTo>
                    <a:pt x="11509" y="12232"/>
                  </a:lnTo>
                  <a:cubicBezTo>
                    <a:pt x="11438" y="12267"/>
                    <a:pt x="11364" y="12298"/>
                    <a:pt x="11285" y="12322"/>
                  </a:cubicBezTo>
                  <a:cubicBezTo>
                    <a:pt x="11284" y="12323"/>
                    <a:pt x="11283" y="12322"/>
                    <a:pt x="11282" y="12322"/>
                  </a:cubicBezTo>
                  <a:lnTo>
                    <a:pt x="11280" y="12500"/>
                  </a:lnTo>
                  <a:lnTo>
                    <a:pt x="11208" y="12517"/>
                  </a:lnTo>
                  <a:lnTo>
                    <a:pt x="11135" y="12535"/>
                  </a:lnTo>
                  <a:lnTo>
                    <a:pt x="11054" y="12375"/>
                  </a:lnTo>
                  <a:cubicBezTo>
                    <a:pt x="10973" y="12388"/>
                    <a:pt x="10892" y="12395"/>
                    <a:pt x="10811" y="12396"/>
                  </a:cubicBezTo>
                  <a:lnTo>
                    <a:pt x="10789" y="12464"/>
                  </a:lnTo>
                  <a:lnTo>
                    <a:pt x="10756" y="12565"/>
                  </a:lnTo>
                  <a:lnTo>
                    <a:pt x="10683" y="12560"/>
                  </a:lnTo>
                  <a:lnTo>
                    <a:pt x="10607" y="12555"/>
                  </a:lnTo>
                  <a:lnTo>
                    <a:pt x="10578" y="12381"/>
                  </a:lnTo>
                  <a:cubicBezTo>
                    <a:pt x="10497" y="12369"/>
                    <a:pt x="10417" y="12350"/>
                    <a:pt x="10339" y="12326"/>
                  </a:cubicBezTo>
                  <a:lnTo>
                    <a:pt x="10238" y="12473"/>
                  </a:lnTo>
                  <a:lnTo>
                    <a:pt x="10168" y="12446"/>
                  </a:lnTo>
                  <a:lnTo>
                    <a:pt x="10097" y="12420"/>
                  </a:lnTo>
                  <a:lnTo>
                    <a:pt x="10121" y="12244"/>
                  </a:lnTo>
                  <a:cubicBezTo>
                    <a:pt x="10047" y="12209"/>
                    <a:pt x="9975" y="12168"/>
                    <a:pt x="9907" y="12122"/>
                  </a:cubicBezTo>
                  <a:lnTo>
                    <a:pt x="9767" y="12232"/>
                  </a:lnTo>
                  <a:lnTo>
                    <a:pt x="9709" y="12185"/>
                  </a:lnTo>
                  <a:lnTo>
                    <a:pt x="9651" y="12139"/>
                  </a:lnTo>
                  <a:lnTo>
                    <a:pt x="9724" y="11978"/>
                  </a:lnTo>
                  <a:cubicBezTo>
                    <a:pt x="9664" y="11923"/>
                    <a:pt x="9608" y="11865"/>
                    <a:pt x="9557" y="11800"/>
                  </a:cubicBezTo>
                  <a:lnTo>
                    <a:pt x="9391" y="11864"/>
                  </a:lnTo>
                  <a:lnTo>
                    <a:pt x="9348" y="11802"/>
                  </a:lnTo>
                  <a:lnTo>
                    <a:pt x="9305" y="11740"/>
                  </a:lnTo>
                  <a:lnTo>
                    <a:pt x="9425" y="11609"/>
                  </a:lnTo>
                  <a:cubicBezTo>
                    <a:pt x="9384" y="11539"/>
                    <a:pt x="9348" y="11465"/>
                    <a:pt x="9317" y="11388"/>
                  </a:cubicBezTo>
                  <a:lnTo>
                    <a:pt x="9139" y="11402"/>
                  </a:lnTo>
                  <a:lnTo>
                    <a:pt x="9117" y="11330"/>
                  </a:lnTo>
                  <a:lnTo>
                    <a:pt x="9095" y="11258"/>
                  </a:lnTo>
                  <a:lnTo>
                    <a:pt x="9247" y="11167"/>
                  </a:lnTo>
                  <a:cubicBezTo>
                    <a:pt x="9228" y="11086"/>
                    <a:pt x="9214" y="11005"/>
                    <a:pt x="9208" y="10924"/>
                  </a:cubicBezTo>
                  <a:lnTo>
                    <a:pt x="9035" y="10885"/>
                  </a:lnTo>
                  <a:lnTo>
                    <a:pt x="9035" y="10809"/>
                  </a:lnTo>
                  <a:lnTo>
                    <a:pt x="9035" y="10736"/>
                  </a:lnTo>
                  <a:lnTo>
                    <a:pt x="9208" y="10693"/>
                  </a:lnTo>
                  <a:cubicBezTo>
                    <a:pt x="9213" y="10611"/>
                    <a:pt x="9224" y="10529"/>
                    <a:pt x="9242" y="10450"/>
                  </a:cubicBezTo>
                  <a:lnTo>
                    <a:pt x="9088" y="10361"/>
                  </a:lnTo>
                  <a:lnTo>
                    <a:pt x="9110" y="10289"/>
                  </a:lnTo>
                  <a:lnTo>
                    <a:pt x="9132" y="10217"/>
                  </a:lnTo>
                  <a:lnTo>
                    <a:pt x="9310" y="10228"/>
                  </a:lnTo>
                  <a:cubicBezTo>
                    <a:pt x="9340" y="10151"/>
                    <a:pt x="9374" y="10078"/>
                    <a:pt x="9415" y="10007"/>
                  </a:cubicBezTo>
                  <a:lnTo>
                    <a:pt x="9295" y="9875"/>
                  </a:lnTo>
                  <a:lnTo>
                    <a:pt x="9336" y="9813"/>
                  </a:lnTo>
                  <a:lnTo>
                    <a:pt x="9379" y="9752"/>
                  </a:lnTo>
                  <a:lnTo>
                    <a:pt x="9545" y="9813"/>
                  </a:lnTo>
                  <a:cubicBezTo>
                    <a:pt x="9595" y="9749"/>
                    <a:pt x="9651" y="9690"/>
                    <a:pt x="9711" y="9634"/>
                  </a:cubicBezTo>
                  <a:lnTo>
                    <a:pt x="9634" y="9473"/>
                  </a:lnTo>
                  <a:lnTo>
                    <a:pt x="9692" y="9427"/>
                  </a:lnTo>
                  <a:lnTo>
                    <a:pt x="9750" y="9379"/>
                  </a:lnTo>
                  <a:lnTo>
                    <a:pt x="9834" y="9444"/>
                  </a:lnTo>
                  <a:lnTo>
                    <a:pt x="9892" y="9486"/>
                  </a:lnTo>
                  <a:cubicBezTo>
                    <a:pt x="9958" y="9441"/>
                    <a:pt x="10030" y="9399"/>
                    <a:pt x="10104" y="9363"/>
                  </a:cubicBezTo>
                  <a:lnTo>
                    <a:pt x="10079" y="9189"/>
                  </a:lnTo>
                  <a:lnTo>
                    <a:pt x="10147" y="9160"/>
                  </a:lnTo>
                  <a:lnTo>
                    <a:pt x="10217" y="9132"/>
                  </a:lnTo>
                  <a:lnTo>
                    <a:pt x="10320" y="9278"/>
                  </a:lnTo>
                  <a:cubicBezTo>
                    <a:pt x="10321" y="9277"/>
                    <a:pt x="10322" y="9278"/>
                    <a:pt x="10323" y="9278"/>
                  </a:cubicBezTo>
                  <a:cubicBezTo>
                    <a:pt x="10402" y="9253"/>
                    <a:pt x="10481" y="9233"/>
                    <a:pt x="10560" y="9221"/>
                  </a:cubicBezTo>
                  <a:lnTo>
                    <a:pt x="10587" y="9047"/>
                  </a:lnTo>
                  <a:lnTo>
                    <a:pt x="10661" y="9040"/>
                  </a:lnTo>
                  <a:lnTo>
                    <a:pt x="10736" y="9035"/>
                  </a:lnTo>
                  <a:close/>
                  <a:moveTo>
                    <a:pt x="10691" y="9420"/>
                  </a:moveTo>
                  <a:cubicBezTo>
                    <a:pt x="10589" y="9428"/>
                    <a:pt x="10484" y="9447"/>
                    <a:pt x="10382" y="9480"/>
                  </a:cubicBezTo>
                  <a:cubicBezTo>
                    <a:pt x="10271" y="9515"/>
                    <a:pt x="10168" y="9562"/>
                    <a:pt x="10073" y="9620"/>
                  </a:cubicBezTo>
                  <a:lnTo>
                    <a:pt x="10719" y="10096"/>
                  </a:lnTo>
                  <a:cubicBezTo>
                    <a:pt x="10773" y="10136"/>
                    <a:pt x="10847" y="10137"/>
                    <a:pt x="10902" y="10097"/>
                  </a:cubicBezTo>
                  <a:lnTo>
                    <a:pt x="11552" y="9635"/>
                  </a:lnTo>
                  <a:cubicBezTo>
                    <a:pt x="11301" y="9474"/>
                    <a:pt x="10999" y="9395"/>
                    <a:pt x="10691" y="9420"/>
                  </a:cubicBezTo>
                  <a:close/>
                  <a:moveTo>
                    <a:pt x="9923" y="9724"/>
                  </a:moveTo>
                  <a:cubicBezTo>
                    <a:pt x="9516" y="10054"/>
                    <a:pt x="9320" y="10598"/>
                    <a:pt x="9451" y="11129"/>
                  </a:cubicBezTo>
                  <a:lnTo>
                    <a:pt x="10106" y="10664"/>
                  </a:lnTo>
                  <a:cubicBezTo>
                    <a:pt x="10161" y="10625"/>
                    <a:pt x="10185" y="10554"/>
                    <a:pt x="10164" y="10489"/>
                  </a:cubicBezTo>
                  <a:lnTo>
                    <a:pt x="9923" y="9724"/>
                  </a:lnTo>
                  <a:close/>
                  <a:moveTo>
                    <a:pt x="11701" y="9747"/>
                  </a:moveTo>
                  <a:lnTo>
                    <a:pt x="11458" y="10467"/>
                  </a:lnTo>
                  <a:cubicBezTo>
                    <a:pt x="11430" y="10551"/>
                    <a:pt x="11460" y="10644"/>
                    <a:pt x="11532" y="10696"/>
                  </a:cubicBezTo>
                  <a:lnTo>
                    <a:pt x="12144" y="11150"/>
                  </a:lnTo>
                  <a:cubicBezTo>
                    <a:pt x="12208" y="10906"/>
                    <a:pt x="12205" y="10643"/>
                    <a:pt x="12124" y="10385"/>
                  </a:cubicBezTo>
                  <a:cubicBezTo>
                    <a:pt x="12042" y="10127"/>
                    <a:pt x="11893" y="9910"/>
                    <a:pt x="11701" y="9747"/>
                  </a:cubicBezTo>
                  <a:close/>
                  <a:moveTo>
                    <a:pt x="9505" y="11302"/>
                  </a:moveTo>
                  <a:cubicBezTo>
                    <a:pt x="9703" y="11812"/>
                    <a:pt x="10177" y="12146"/>
                    <a:pt x="10700" y="12184"/>
                  </a:cubicBezTo>
                  <a:lnTo>
                    <a:pt x="10459" y="11419"/>
                  </a:lnTo>
                  <a:cubicBezTo>
                    <a:pt x="10438" y="11354"/>
                    <a:pt x="10379" y="11310"/>
                    <a:pt x="10311" y="11309"/>
                  </a:cubicBezTo>
                  <a:lnTo>
                    <a:pt x="9505" y="11302"/>
                  </a:lnTo>
                  <a:close/>
                  <a:moveTo>
                    <a:pt x="11287" y="11318"/>
                  </a:moveTo>
                  <a:cubicBezTo>
                    <a:pt x="11219" y="11317"/>
                    <a:pt x="11160" y="11361"/>
                    <a:pt x="11138" y="11426"/>
                  </a:cubicBezTo>
                  <a:lnTo>
                    <a:pt x="10883" y="12184"/>
                  </a:lnTo>
                  <a:cubicBezTo>
                    <a:pt x="10994" y="12177"/>
                    <a:pt x="11106" y="12157"/>
                    <a:pt x="11217" y="12122"/>
                  </a:cubicBezTo>
                  <a:cubicBezTo>
                    <a:pt x="11626" y="11993"/>
                    <a:pt x="11933" y="11694"/>
                    <a:pt x="12084" y="11326"/>
                  </a:cubicBezTo>
                  <a:lnTo>
                    <a:pt x="11287" y="11318"/>
                  </a:lnTo>
                  <a:close/>
                  <a:moveTo>
                    <a:pt x="2880" y="13875"/>
                  </a:moveTo>
                  <a:lnTo>
                    <a:pt x="7808" y="13919"/>
                  </a:lnTo>
                  <a:cubicBezTo>
                    <a:pt x="8223" y="13923"/>
                    <a:pt x="8586" y="14190"/>
                    <a:pt x="8711" y="14585"/>
                  </a:cubicBezTo>
                  <a:lnTo>
                    <a:pt x="10186" y="19260"/>
                  </a:lnTo>
                  <a:cubicBezTo>
                    <a:pt x="6990" y="19029"/>
                    <a:pt x="4091" y="16993"/>
                    <a:pt x="2880" y="13875"/>
                  </a:cubicBezTo>
                  <a:close/>
                  <a:moveTo>
                    <a:pt x="13780" y="13972"/>
                  </a:moveTo>
                  <a:lnTo>
                    <a:pt x="18661" y="14017"/>
                  </a:lnTo>
                  <a:cubicBezTo>
                    <a:pt x="17738" y="16265"/>
                    <a:pt x="15856" y="18102"/>
                    <a:pt x="13351" y="18889"/>
                  </a:cubicBezTo>
                  <a:cubicBezTo>
                    <a:pt x="12672" y="19103"/>
                    <a:pt x="11986" y="19226"/>
                    <a:pt x="11306" y="19267"/>
                  </a:cubicBezTo>
                  <a:lnTo>
                    <a:pt x="12865" y="14622"/>
                  </a:lnTo>
                  <a:cubicBezTo>
                    <a:pt x="12997" y="14230"/>
                    <a:pt x="13365" y="13968"/>
                    <a:pt x="13780" y="1397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17" name="Shape 16417"/>
            <p:cNvSpPr/>
            <p:nvPr/>
          </p:nvSpPr>
          <p:spPr>
            <a:xfrm>
              <a:off x="5050826" y="1699323"/>
              <a:ext cx="846509" cy="846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98" y="0"/>
                  </a:moveTo>
                  <a:lnTo>
                    <a:pt x="10973" y="933"/>
                  </a:lnTo>
                  <a:cubicBezTo>
                    <a:pt x="10780" y="1276"/>
                    <a:pt x="10291" y="1292"/>
                    <a:pt x="10080" y="960"/>
                  </a:cubicBezTo>
                  <a:lnTo>
                    <a:pt x="9504" y="56"/>
                  </a:lnTo>
                  <a:lnTo>
                    <a:pt x="9158" y="1072"/>
                  </a:lnTo>
                  <a:cubicBezTo>
                    <a:pt x="9032" y="1445"/>
                    <a:pt x="8556" y="1544"/>
                    <a:pt x="8287" y="1256"/>
                  </a:cubicBezTo>
                  <a:lnTo>
                    <a:pt x="7556" y="480"/>
                  </a:lnTo>
                  <a:lnTo>
                    <a:pt x="7405" y="1536"/>
                  </a:lnTo>
                  <a:cubicBezTo>
                    <a:pt x="7349" y="1926"/>
                    <a:pt x="6895" y="2115"/>
                    <a:pt x="6578" y="1882"/>
                  </a:cubicBezTo>
                  <a:lnTo>
                    <a:pt x="5718" y="1251"/>
                  </a:lnTo>
                  <a:lnTo>
                    <a:pt x="5763" y="2323"/>
                  </a:lnTo>
                  <a:cubicBezTo>
                    <a:pt x="5779" y="2717"/>
                    <a:pt x="5369" y="2985"/>
                    <a:pt x="5015" y="2814"/>
                  </a:cubicBezTo>
                  <a:lnTo>
                    <a:pt x="4049" y="2351"/>
                  </a:lnTo>
                  <a:lnTo>
                    <a:pt x="4289" y="3395"/>
                  </a:lnTo>
                  <a:cubicBezTo>
                    <a:pt x="4377" y="3779"/>
                    <a:pt x="4026" y="4118"/>
                    <a:pt x="3647" y="4015"/>
                  </a:cubicBezTo>
                  <a:lnTo>
                    <a:pt x="2613" y="3736"/>
                  </a:lnTo>
                  <a:lnTo>
                    <a:pt x="3043" y="4719"/>
                  </a:lnTo>
                  <a:cubicBezTo>
                    <a:pt x="3201" y="5080"/>
                    <a:pt x="2916" y="5476"/>
                    <a:pt x="2524" y="5445"/>
                  </a:cubicBezTo>
                  <a:lnTo>
                    <a:pt x="1457" y="5361"/>
                  </a:lnTo>
                  <a:lnTo>
                    <a:pt x="2061" y="6249"/>
                  </a:lnTo>
                  <a:cubicBezTo>
                    <a:pt x="2281" y="6575"/>
                    <a:pt x="2077" y="7017"/>
                    <a:pt x="1686" y="7059"/>
                  </a:cubicBezTo>
                  <a:lnTo>
                    <a:pt x="620" y="7176"/>
                  </a:lnTo>
                  <a:lnTo>
                    <a:pt x="1374" y="7935"/>
                  </a:lnTo>
                  <a:cubicBezTo>
                    <a:pt x="1651" y="8215"/>
                    <a:pt x="1527" y="8688"/>
                    <a:pt x="1150" y="8801"/>
                  </a:cubicBezTo>
                  <a:lnTo>
                    <a:pt x="128" y="9108"/>
                  </a:lnTo>
                  <a:lnTo>
                    <a:pt x="1011" y="9717"/>
                  </a:lnTo>
                  <a:cubicBezTo>
                    <a:pt x="1334" y="9941"/>
                    <a:pt x="1299" y="10430"/>
                    <a:pt x="949" y="10610"/>
                  </a:cubicBezTo>
                  <a:lnTo>
                    <a:pt x="0" y="11102"/>
                  </a:lnTo>
                  <a:lnTo>
                    <a:pt x="977" y="11543"/>
                  </a:lnTo>
                  <a:cubicBezTo>
                    <a:pt x="1336" y="11703"/>
                    <a:pt x="1394" y="12189"/>
                    <a:pt x="1083" y="12431"/>
                  </a:cubicBezTo>
                  <a:lnTo>
                    <a:pt x="240" y="13084"/>
                  </a:lnTo>
                  <a:lnTo>
                    <a:pt x="1279" y="13335"/>
                  </a:lnTo>
                  <a:cubicBezTo>
                    <a:pt x="1661" y="13427"/>
                    <a:pt x="1808" y="13895"/>
                    <a:pt x="1547" y="14190"/>
                  </a:cubicBezTo>
                  <a:lnTo>
                    <a:pt x="838" y="14988"/>
                  </a:lnTo>
                  <a:lnTo>
                    <a:pt x="1904" y="15044"/>
                  </a:lnTo>
                  <a:cubicBezTo>
                    <a:pt x="2297" y="15064"/>
                    <a:pt x="2531" y="15499"/>
                    <a:pt x="2329" y="15837"/>
                  </a:cubicBezTo>
                  <a:lnTo>
                    <a:pt x="1776" y="16753"/>
                  </a:lnTo>
                  <a:lnTo>
                    <a:pt x="2837" y="16608"/>
                  </a:lnTo>
                  <a:cubicBezTo>
                    <a:pt x="3227" y="16555"/>
                    <a:pt x="3532" y="16942"/>
                    <a:pt x="3395" y="17311"/>
                  </a:cubicBezTo>
                  <a:lnTo>
                    <a:pt x="3021" y="18311"/>
                  </a:lnTo>
                  <a:lnTo>
                    <a:pt x="4037" y="17976"/>
                  </a:lnTo>
                  <a:cubicBezTo>
                    <a:pt x="4411" y="17852"/>
                    <a:pt x="4780" y="18174"/>
                    <a:pt x="4713" y="18562"/>
                  </a:cubicBezTo>
                  <a:lnTo>
                    <a:pt x="4534" y="19618"/>
                  </a:lnTo>
                  <a:lnTo>
                    <a:pt x="5467" y="19098"/>
                  </a:lnTo>
                  <a:cubicBezTo>
                    <a:pt x="5811" y="18908"/>
                    <a:pt x="6238" y="19157"/>
                    <a:pt x="6243" y="19551"/>
                  </a:cubicBezTo>
                  <a:lnTo>
                    <a:pt x="6254" y="20617"/>
                  </a:lnTo>
                  <a:lnTo>
                    <a:pt x="7081" y="19941"/>
                  </a:lnTo>
                  <a:cubicBezTo>
                    <a:pt x="7385" y="19691"/>
                    <a:pt x="7846" y="19851"/>
                    <a:pt x="7924" y="20237"/>
                  </a:cubicBezTo>
                  <a:lnTo>
                    <a:pt x="8136" y="21287"/>
                  </a:lnTo>
                  <a:lnTo>
                    <a:pt x="8823" y="20466"/>
                  </a:lnTo>
                  <a:cubicBezTo>
                    <a:pt x="9076" y="20164"/>
                    <a:pt x="9558" y="20241"/>
                    <a:pt x="9705" y="20606"/>
                  </a:cubicBezTo>
                  <a:lnTo>
                    <a:pt x="10108" y="21600"/>
                  </a:lnTo>
                  <a:lnTo>
                    <a:pt x="10627" y="20667"/>
                  </a:lnTo>
                  <a:cubicBezTo>
                    <a:pt x="10820" y="20324"/>
                    <a:pt x="11309" y="20313"/>
                    <a:pt x="11520" y="20645"/>
                  </a:cubicBezTo>
                  <a:lnTo>
                    <a:pt x="12096" y="21544"/>
                  </a:lnTo>
                  <a:lnTo>
                    <a:pt x="12442" y="20533"/>
                  </a:lnTo>
                  <a:cubicBezTo>
                    <a:pt x="12568" y="20160"/>
                    <a:pt x="13044" y="20056"/>
                    <a:pt x="13313" y="20344"/>
                  </a:cubicBezTo>
                  <a:lnTo>
                    <a:pt x="14044" y="21125"/>
                  </a:lnTo>
                  <a:lnTo>
                    <a:pt x="14201" y="20064"/>
                  </a:lnTo>
                  <a:cubicBezTo>
                    <a:pt x="14257" y="19674"/>
                    <a:pt x="14705" y="19485"/>
                    <a:pt x="15022" y="19718"/>
                  </a:cubicBezTo>
                  <a:lnTo>
                    <a:pt x="15887" y="20349"/>
                  </a:lnTo>
                  <a:lnTo>
                    <a:pt x="15843" y="19283"/>
                  </a:lnTo>
                  <a:cubicBezTo>
                    <a:pt x="15826" y="18889"/>
                    <a:pt x="16231" y="18615"/>
                    <a:pt x="16585" y="18786"/>
                  </a:cubicBezTo>
                  <a:lnTo>
                    <a:pt x="17551" y="19249"/>
                  </a:lnTo>
                  <a:lnTo>
                    <a:pt x="17311" y="18210"/>
                  </a:lnTo>
                  <a:cubicBezTo>
                    <a:pt x="17223" y="17827"/>
                    <a:pt x="17574" y="17482"/>
                    <a:pt x="17953" y="17585"/>
                  </a:cubicBezTo>
                  <a:lnTo>
                    <a:pt x="18987" y="17864"/>
                  </a:lnTo>
                  <a:lnTo>
                    <a:pt x="18557" y="16881"/>
                  </a:lnTo>
                  <a:cubicBezTo>
                    <a:pt x="18399" y="16520"/>
                    <a:pt x="18684" y="16125"/>
                    <a:pt x="19076" y="16155"/>
                  </a:cubicBezTo>
                  <a:lnTo>
                    <a:pt x="20143" y="16239"/>
                  </a:lnTo>
                  <a:lnTo>
                    <a:pt x="19539" y="15351"/>
                  </a:lnTo>
                  <a:cubicBezTo>
                    <a:pt x="19319" y="15025"/>
                    <a:pt x="19528" y="14583"/>
                    <a:pt x="19919" y="14541"/>
                  </a:cubicBezTo>
                  <a:lnTo>
                    <a:pt x="20980" y="14424"/>
                  </a:lnTo>
                  <a:lnTo>
                    <a:pt x="20226" y="13665"/>
                  </a:lnTo>
                  <a:cubicBezTo>
                    <a:pt x="19949" y="13385"/>
                    <a:pt x="20073" y="12912"/>
                    <a:pt x="20450" y="12799"/>
                  </a:cubicBezTo>
                  <a:lnTo>
                    <a:pt x="21472" y="12492"/>
                  </a:lnTo>
                  <a:lnTo>
                    <a:pt x="20595" y="11883"/>
                  </a:lnTo>
                  <a:cubicBezTo>
                    <a:pt x="20271" y="11659"/>
                    <a:pt x="20301" y="11170"/>
                    <a:pt x="20651" y="10990"/>
                  </a:cubicBezTo>
                  <a:lnTo>
                    <a:pt x="21600" y="10498"/>
                  </a:lnTo>
                  <a:lnTo>
                    <a:pt x="20623" y="10063"/>
                  </a:lnTo>
                  <a:cubicBezTo>
                    <a:pt x="20264" y="9902"/>
                    <a:pt x="20206" y="9417"/>
                    <a:pt x="20517" y="9175"/>
                  </a:cubicBezTo>
                  <a:lnTo>
                    <a:pt x="21360" y="8516"/>
                  </a:lnTo>
                  <a:lnTo>
                    <a:pt x="20321" y="8265"/>
                  </a:lnTo>
                  <a:cubicBezTo>
                    <a:pt x="19939" y="8173"/>
                    <a:pt x="19792" y="7705"/>
                    <a:pt x="20053" y="7410"/>
                  </a:cubicBezTo>
                  <a:lnTo>
                    <a:pt x="20762" y="6612"/>
                  </a:lnTo>
                  <a:lnTo>
                    <a:pt x="19696" y="6556"/>
                  </a:lnTo>
                  <a:cubicBezTo>
                    <a:pt x="19303" y="6536"/>
                    <a:pt x="19075" y="6106"/>
                    <a:pt x="19277" y="5769"/>
                  </a:cubicBezTo>
                  <a:lnTo>
                    <a:pt x="19824" y="4847"/>
                  </a:lnTo>
                  <a:lnTo>
                    <a:pt x="18763" y="4992"/>
                  </a:lnTo>
                  <a:cubicBezTo>
                    <a:pt x="18373" y="5045"/>
                    <a:pt x="18068" y="4664"/>
                    <a:pt x="18205" y="4294"/>
                  </a:cubicBezTo>
                  <a:lnTo>
                    <a:pt x="18579" y="3289"/>
                  </a:lnTo>
                  <a:lnTo>
                    <a:pt x="17563" y="3624"/>
                  </a:lnTo>
                  <a:cubicBezTo>
                    <a:pt x="17189" y="3748"/>
                    <a:pt x="16820" y="3426"/>
                    <a:pt x="16887" y="3038"/>
                  </a:cubicBezTo>
                  <a:lnTo>
                    <a:pt x="17066" y="1982"/>
                  </a:lnTo>
                  <a:lnTo>
                    <a:pt x="16133" y="2502"/>
                  </a:lnTo>
                  <a:cubicBezTo>
                    <a:pt x="15789" y="2692"/>
                    <a:pt x="15362" y="2449"/>
                    <a:pt x="15357" y="2055"/>
                  </a:cubicBezTo>
                  <a:lnTo>
                    <a:pt x="15346" y="983"/>
                  </a:lnTo>
                  <a:lnTo>
                    <a:pt x="14519" y="1664"/>
                  </a:lnTo>
                  <a:cubicBezTo>
                    <a:pt x="14216" y="1914"/>
                    <a:pt x="13754" y="1749"/>
                    <a:pt x="13676" y="1363"/>
                  </a:cubicBezTo>
                  <a:lnTo>
                    <a:pt x="13464" y="313"/>
                  </a:lnTo>
                  <a:lnTo>
                    <a:pt x="12777" y="1134"/>
                  </a:lnTo>
                  <a:cubicBezTo>
                    <a:pt x="12524" y="1436"/>
                    <a:pt x="12042" y="1359"/>
                    <a:pt x="11895" y="994"/>
                  </a:cubicBezTo>
                  <a:lnTo>
                    <a:pt x="11498" y="0"/>
                  </a:lnTo>
                  <a:close/>
                  <a:moveTo>
                    <a:pt x="10649" y="2569"/>
                  </a:moveTo>
                  <a:cubicBezTo>
                    <a:pt x="11416" y="2554"/>
                    <a:pt x="12168" y="2650"/>
                    <a:pt x="12894" y="2842"/>
                  </a:cubicBezTo>
                  <a:cubicBezTo>
                    <a:pt x="13319" y="2955"/>
                    <a:pt x="13533" y="3435"/>
                    <a:pt x="13330" y="3825"/>
                  </a:cubicBezTo>
                  <a:lnTo>
                    <a:pt x="12704" y="5020"/>
                  </a:lnTo>
                  <a:cubicBezTo>
                    <a:pt x="12563" y="5292"/>
                    <a:pt x="12260" y="5442"/>
                    <a:pt x="11962" y="5378"/>
                  </a:cubicBezTo>
                  <a:cubicBezTo>
                    <a:pt x="11054" y="5181"/>
                    <a:pt x="10085" y="5212"/>
                    <a:pt x="9136" y="5512"/>
                  </a:cubicBezTo>
                  <a:cubicBezTo>
                    <a:pt x="6689" y="6284"/>
                    <a:pt x="5155" y="8595"/>
                    <a:pt x="5266" y="11046"/>
                  </a:cubicBezTo>
                  <a:cubicBezTo>
                    <a:pt x="5280" y="11353"/>
                    <a:pt x="5085" y="11634"/>
                    <a:pt x="4791" y="11727"/>
                  </a:cubicBezTo>
                  <a:lnTo>
                    <a:pt x="3507" y="12129"/>
                  </a:lnTo>
                  <a:cubicBezTo>
                    <a:pt x="3089" y="12261"/>
                    <a:pt x="2659" y="11974"/>
                    <a:pt x="2619" y="11537"/>
                  </a:cubicBezTo>
                  <a:cubicBezTo>
                    <a:pt x="2278" y="7767"/>
                    <a:pt x="4580" y="4138"/>
                    <a:pt x="8332" y="2954"/>
                  </a:cubicBezTo>
                  <a:cubicBezTo>
                    <a:pt x="9101" y="2711"/>
                    <a:pt x="9882" y="2583"/>
                    <a:pt x="10649" y="2569"/>
                  </a:cubicBezTo>
                  <a:close/>
                  <a:moveTo>
                    <a:pt x="15731" y="4529"/>
                  </a:moveTo>
                  <a:cubicBezTo>
                    <a:pt x="15930" y="4492"/>
                    <a:pt x="16140" y="4541"/>
                    <a:pt x="16306" y="4691"/>
                  </a:cubicBezTo>
                  <a:cubicBezTo>
                    <a:pt x="17358" y="5640"/>
                    <a:pt x="18179" y="6876"/>
                    <a:pt x="18635" y="8326"/>
                  </a:cubicBezTo>
                  <a:cubicBezTo>
                    <a:pt x="19119" y="9867"/>
                    <a:pt x="19131" y="11446"/>
                    <a:pt x="18746" y="12900"/>
                  </a:cubicBezTo>
                  <a:cubicBezTo>
                    <a:pt x="18634" y="13325"/>
                    <a:pt x="18153" y="13539"/>
                    <a:pt x="17764" y="13335"/>
                  </a:cubicBezTo>
                  <a:lnTo>
                    <a:pt x="16569" y="12710"/>
                  </a:lnTo>
                  <a:cubicBezTo>
                    <a:pt x="16298" y="12569"/>
                    <a:pt x="16152" y="12266"/>
                    <a:pt x="16217" y="11967"/>
                  </a:cubicBezTo>
                  <a:cubicBezTo>
                    <a:pt x="16413" y="11058"/>
                    <a:pt x="16382" y="10087"/>
                    <a:pt x="16083" y="9136"/>
                  </a:cubicBezTo>
                  <a:cubicBezTo>
                    <a:pt x="15809" y="8267"/>
                    <a:pt x="15341" y="7514"/>
                    <a:pt x="14743" y="6908"/>
                  </a:cubicBezTo>
                  <a:cubicBezTo>
                    <a:pt x="14531" y="6693"/>
                    <a:pt x="14475" y="6366"/>
                    <a:pt x="14614" y="6098"/>
                  </a:cubicBezTo>
                  <a:lnTo>
                    <a:pt x="15245" y="4892"/>
                  </a:lnTo>
                  <a:cubicBezTo>
                    <a:pt x="15348" y="4694"/>
                    <a:pt x="15532" y="4566"/>
                    <a:pt x="15731" y="4529"/>
                  </a:cubicBezTo>
                  <a:close/>
                  <a:moveTo>
                    <a:pt x="11224" y="6349"/>
                  </a:moveTo>
                  <a:cubicBezTo>
                    <a:pt x="12956" y="6515"/>
                    <a:pt x="14500" y="7694"/>
                    <a:pt x="15055" y="9460"/>
                  </a:cubicBezTo>
                  <a:cubicBezTo>
                    <a:pt x="15796" y="11815"/>
                    <a:pt x="14491" y="14325"/>
                    <a:pt x="12140" y="15066"/>
                  </a:cubicBezTo>
                  <a:cubicBezTo>
                    <a:pt x="9789" y="15808"/>
                    <a:pt x="7285" y="14501"/>
                    <a:pt x="6545" y="12146"/>
                  </a:cubicBezTo>
                  <a:cubicBezTo>
                    <a:pt x="5804" y="9791"/>
                    <a:pt x="7109" y="7281"/>
                    <a:pt x="9460" y="6539"/>
                  </a:cubicBezTo>
                  <a:cubicBezTo>
                    <a:pt x="10047" y="6354"/>
                    <a:pt x="10647" y="6294"/>
                    <a:pt x="11224" y="6349"/>
                  </a:cubicBezTo>
                  <a:close/>
                  <a:moveTo>
                    <a:pt x="11085" y="8187"/>
                  </a:moveTo>
                  <a:lnTo>
                    <a:pt x="10951" y="8421"/>
                  </a:lnTo>
                  <a:cubicBezTo>
                    <a:pt x="10902" y="8508"/>
                    <a:pt x="10781" y="8510"/>
                    <a:pt x="10727" y="8427"/>
                  </a:cubicBezTo>
                  <a:lnTo>
                    <a:pt x="10582" y="8198"/>
                  </a:lnTo>
                  <a:lnTo>
                    <a:pt x="10493" y="8455"/>
                  </a:lnTo>
                  <a:cubicBezTo>
                    <a:pt x="10461" y="8549"/>
                    <a:pt x="10343" y="8577"/>
                    <a:pt x="10275" y="8505"/>
                  </a:cubicBezTo>
                  <a:lnTo>
                    <a:pt x="10091" y="8304"/>
                  </a:lnTo>
                  <a:lnTo>
                    <a:pt x="10052" y="8572"/>
                  </a:lnTo>
                  <a:cubicBezTo>
                    <a:pt x="10038" y="8670"/>
                    <a:pt x="9925" y="8720"/>
                    <a:pt x="9845" y="8661"/>
                  </a:cubicBezTo>
                  <a:lnTo>
                    <a:pt x="9627" y="8499"/>
                  </a:lnTo>
                  <a:lnTo>
                    <a:pt x="9638" y="8773"/>
                  </a:lnTo>
                  <a:cubicBezTo>
                    <a:pt x="9643" y="8872"/>
                    <a:pt x="9538" y="8939"/>
                    <a:pt x="9449" y="8896"/>
                  </a:cubicBezTo>
                  <a:lnTo>
                    <a:pt x="9208" y="8778"/>
                  </a:lnTo>
                  <a:lnTo>
                    <a:pt x="9270" y="9041"/>
                  </a:lnTo>
                  <a:cubicBezTo>
                    <a:pt x="9292" y="9138"/>
                    <a:pt x="9204" y="9223"/>
                    <a:pt x="9108" y="9197"/>
                  </a:cubicBezTo>
                  <a:lnTo>
                    <a:pt x="8846" y="9125"/>
                  </a:lnTo>
                  <a:lnTo>
                    <a:pt x="8952" y="9376"/>
                  </a:lnTo>
                  <a:cubicBezTo>
                    <a:pt x="8991" y="9467"/>
                    <a:pt x="8922" y="9568"/>
                    <a:pt x="8823" y="9560"/>
                  </a:cubicBezTo>
                  <a:lnTo>
                    <a:pt x="8555" y="9538"/>
                  </a:lnTo>
                  <a:lnTo>
                    <a:pt x="8706" y="9761"/>
                  </a:lnTo>
                  <a:cubicBezTo>
                    <a:pt x="8762" y="9844"/>
                    <a:pt x="8709" y="9957"/>
                    <a:pt x="8611" y="9968"/>
                  </a:cubicBezTo>
                  <a:lnTo>
                    <a:pt x="8343" y="9996"/>
                  </a:lnTo>
                  <a:lnTo>
                    <a:pt x="8533" y="10186"/>
                  </a:lnTo>
                  <a:cubicBezTo>
                    <a:pt x="8603" y="10256"/>
                    <a:pt x="8572" y="10375"/>
                    <a:pt x="8477" y="10404"/>
                  </a:cubicBezTo>
                  <a:lnTo>
                    <a:pt x="8220" y="10482"/>
                  </a:lnTo>
                  <a:lnTo>
                    <a:pt x="8438" y="10638"/>
                  </a:lnTo>
                  <a:cubicBezTo>
                    <a:pt x="8519" y="10694"/>
                    <a:pt x="8515" y="10816"/>
                    <a:pt x="8427" y="10861"/>
                  </a:cubicBezTo>
                  <a:lnTo>
                    <a:pt x="8187" y="10984"/>
                  </a:lnTo>
                  <a:lnTo>
                    <a:pt x="8432" y="11096"/>
                  </a:lnTo>
                  <a:cubicBezTo>
                    <a:pt x="8523" y="11136"/>
                    <a:pt x="8538" y="11258"/>
                    <a:pt x="8460" y="11319"/>
                  </a:cubicBezTo>
                  <a:lnTo>
                    <a:pt x="8248" y="11481"/>
                  </a:lnTo>
                  <a:lnTo>
                    <a:pt x="8510" y="11548"/>
                  </a:lnTo>
                  <a:cubicBezTo>
                    <a:pt x="8607" y="11571"/>
                    <a:pt x="8643" y="11686"/>
                    <a:pt x="8577" y="11760"/>
                  </a:cubicBezTo>
                  <a:lnTo>
                    <a:pt x="8399" y="11962"/>
                  </a:lnTo>
                  <a:lnTo>
                    <a:pt x="8667" y="11978"/>
                  </a:lnTo>
                  <a:cubicBezTo>
                    <a:pt x="8766" y="11983"/>
                    <a:pt x="8824" y="12094"/>
                    <a:pt x="8773" y="12179"/>
                  </a:cubicBezTo>
                  <a:lnTo>
                    <a:pt x="8633" y="12408"/>
                  </a:lnTo>
                  <a:lnTo>
                    <a:pt x="8901" y="12375"/>
                  </a:lnTo>
                  <a:cubicBezTo>
                    <a:pt x="9000" y="12361"/>
                    <a:pt x="9075" y="12455"/>
                    <a:pt x="9041" y="12548"/>
                  </a:cubicBezTo>
                  <a:lnTo>
                    <a:pt x="8946" y="12799"/>
                  </a:lnTo>
                  <a:lnTo>
                    <a:pt x="9203" y="12715"/>
                  </a:lnTo>
                  <a:cubicBezTo>
                    <a:pt x="9297" y="12684"/>
                    <a:pt x="9393" y="12768"/>
                    <a:pt x="9376" y="12866"/>
                  </a:cubicBezTo>
                  <a:lnTo>
                    <a:pt x="9326" y="13129"/>
                  </a:lnTo>
                  <a:lnTo>
                    <a:pt x="9566" y="13000"/>
                  </a:lnTo>
                  <a:cubicBezTo>
                    <a:pt x="9653" y="12952"/>
                    <a:pt x="9760" y="13013"/>
                    <a:pt x="9761" y="13112"/>
                  </a:cubicBezTo>
                  <a:lnTo>
                    <a:pt x="9761" y="13380"/>
                  </a:lnTo>
                  <a:lnTo>
                    <a:pt x="9974" y="13212"/>
                  </a:lnTo>
                  <a:cubicBezTo>
                    <a:pt x="10050" y="13149"/>
                    <a:pt x="10166" y="13188"/>
                    <a:pt x="10186" y="13285"/>
                  </a:cubicBezTo>
                  <a:lnTo>
                    <a:pt x="10236" y="13553"/>
                  </a:lnTo>
                  <a:lnTo>
                    <a:pt x="10409" y="13346"/>
                  </a:lnTo>
                  <a:cubicBezTo>
                    <a:pt x="10473" y="13270"/>
                    <a:pt x="10595" y="13288"/>
                    <a:pt x="10632" y="13380"/>
                  </a:cubicBezTo>
                  <a:lnTo>
                    <a:pt x="10733" y="13631"/>
                  </a:lnTo>
                  <a:lnTo>
                    <a:pt x="10867" y="13397"/>
                  </a:lnTo>
                  <a:cubicBezTo>
                    <a:pt x="10916" y="13310"/>
                    <a:pt x="11037" y="13308"/>
                    <a:pt x="11090" y="13391"/>
                  </a:cubicBezTo>
                  <a:lnTo>
                    <a:pt x="11236" y="13614"/>
                  </a:lnTo>
                  <a:lnTo>
                    <a:pt x="11319" y="13363"/>
                  </a:lnTo>
                  <a:cubicBezTo>
                    <a:pt x="11351" y="13269"/>
                    <a:pt x="11475" y="13240"/>
                    <a:pt x="11543" y="13313"/>
                  </a:cubicBezTo>
                  <a:lnTo>
                    <a:pt x="11727" y="13508"/>
                  </a:lnTo>
                  <a:lnTo>
                    <a:pt x="11766" y="13240"/>
                  </a:lnTo>
                  <a:cubicBezTo>
                    <a:pt x="11780" y="13142"/>
                    <a:pt x="11893" y="13098"/>
                    <a:pt x="11973" y="13157"/>
                  </a:cubicBezTo>
                  <a:lnTo>
                    <a:pt x="12190" y="13313"/>
                  </a:lnTo>
                  <a:lnTo>
                    <a:pt x="12179" y="13045"/>
                  </a:lnTo>
                  <a:cubicBezTo>
                    <a:pt x="12175" y="12946"/>
                    <a:pt x="12274" y="12879"/>
                    <a:pt x="12364" y="12922"/>
                  </a:cubicBezTo>
                  <a:lnTo>
                    <a:pt x="12609" y="13039"/>
                  </a:lnTo>
                  <a:lnTo>
                    <a:pt x="12548" y="12777"/>
                  </a:lnTo>
                  <a:cubicBezTo>
                    <a:pt x="12526" y="12680"/>
                    <a:pt x="12614" y="12595"/>
                    <a:pt x="12710" y="12620"/>
                  </a:cubicBezTo>
                  <a:lnTo>
                    <a:pt x="12972" y="12687"/>
                  </a:lnTo>
                  <a:lnTo>
                    <a:pt x="12861" y="12442"/>
                  </a:lnTo>
                  <a:cubicBezTo>
                    <a:pt x="12821" y="12351"/>
                    <a:pt x="12896" y="12250"/>
                    <a:pt x="12995" y="12257"/>
                  </a:cubicBezTo>
                  <a:lnTo>
                    <a:pt x="13263" y="12280"/>
                  </a:lnTo>
                  <a:lnTo>
                    <a:pt x="13112" y="12056"/>
                  </a:lnTo>
                  <a:cubicBezTo>
                    <a:pt x="13056" y="11974"/>
                    <a:pt x="13108" y="11860"/>
                    <a:pt x="13207" y="11850"/>
                  </a:cubicBezTo>
                  <a:lnTo>
                    <a:pt x="13475" y="11822"/>
                  </a:lnTo>
                  <a:lnTo>
                    <a:pt x="13285" y="11632"/>
                  </a:lnTo>
                  <a:cubicBezTo>
                    <a:pt x="13215" y="11562"/>
                    <a:pt x="13246" y="11443"/>
                    <a:pt x="13341" y="11414"/>
                  </a:cubicBezTo>
                  <a:lnTo>
                    <a:pt x="13598" y="11336"/>
                  </a:lnTo>
                  <a:lnTo>
                    <a:pt x="13374" y="11180"/>
                  </a:lnTo>
                  <a:cubicBezTo>
                    <a:pt x="13293" y="11123"/>
                    <a:pt x="13303" y="11002"/>
                    <a:pt x="13391" y="10956"/>
                  </a:cubicBezTo>
                  <a:lnTo>
                    <a:pt x="13631" y="10834"/>
                  </a:lnTo>
                  <a:lnTo>
                    <a:pt x="13386" y="10722"/>
                  </a:lnTo>
                  <a:cubicBezTo>
                    <a:pt x="13295" y="10681"/>
                    <a:pt x="13279" y="10559"/>
                    <a:pt x="13358" y="10498"/>
                  </a:cubicBezTo>
                  <a:lnTo>
                    <a:pt x="13570" y="10331"/>
                  </a:lnTo>
                  <a:lnTo>
                    <a:pt x="13307" y="10269"/>
                  </a:lnTo>
                  <a:cubicBezTo>
                    <a:pt x="13211" y="10246"/>
                    <a:pt x="13175" y="10126"/>
                    <a:pt x="13240" y="10052"/>
                  </a:cubicBezTo>
                  <a:lnTo>
                    <a:pt x="13419" y="9851"/>
                  </a:lnTo>
                  <a:lnTo>
                    <a:pt x="13151" y="9840"/>
                  </a:lnTo>
                  <a:cubicBezTo>
                    <a:pt x="13052" y="9835"/>
                    <a:pt x="12994" y="9724"/>
                    <a:pt x="13045" y="9638"/>
                  </a:cubicBezTo>
                  <a:lnTo>
                    <a:pt x="13184" y="9410"/>
                  </a:lnTo>
                  <a:lnTo>
                    <a:pt x="12916" y="9443"/>
                  </a:lnTo>
                  <a:cubicBezTo>
                    <a:pt x="12818" y="9456"/>
                    <a:pt x="12742" y="9363"/>
                    <a:pt x="12777" y="9270"/>
                  </a:cubicBezTo>
                  <a:lnTo>
                    <a:pt x="12866" y="9013"/>
                  </a:lnTo>
                  <a:lnTo>
                    <a:pt x="12615" y="9097"/>
                  </a:lnTo>
                  <a:cubicBezTo>
                    <a:pt x="12521" y="9128"/>
                    <a:pt x="12425" y="9049"/>
                    <a:pt x="12442" y="8952"/>
                  </a:cubicBezTo>
                  <a:lnTo>
                    <a:pt x="12486" y="8684"/>
                  </a:lnTo>
                  <a:lnTo>
                    <a:pt x="12252" y="8818"/>
                  </a:lnTo>
                  <a:cubicBezTo>
                    <a:pt x="12165" y="8865"/>
                    <a:pt x="12058" y="8805"/>
                    <a:pt x="12056" y="8706"/>
                  </a:cubicBezTo>
                  <a:lnTo>
                    <a:pt x="12051" y="8432"/>
                  </a:lnTo>
                  <a:lnTo>
                    <a:pt x="11844" y="8605"/>
                  </a:lnTo>
                  <a:cubicBezTo>
                    <a:pt x="11768" y="8668"/>
                    <a:pt x="11652" y="8625"/>
                    <a:pt x="11632" y="8527"/>
                  </a:cubicBezTo>
                  <a:lnTo>
                    <a:pt x="11582" y="8265"/>
                  </a:lnTo>
                  <a:lnTo>
                    <a:pt x="11409" y="8471"/>
                  </a:lnTo>
                  <a:cubicBezTo>
                    <a:pt x="11345" y="8547"/>
                    <a:pt x="11222" y="8530"/>
                    <a:pt x="11185" y="8438"/>
                  </a:cubicBezTo>
                  <a:lnTo>
                    <a:pt x="11085" y="8187"/>
                  </a:lnTo>
                  <a:close/>
                  <a:moveTo>
                    <a:pt x="5545" y="13788"/>
                  </a:moveTo>
                  <a:cubicBezTo>
                    <a:pt x="5825" y="13699"/>
                    <a:pt x="6128" y="13795"/>
                    <a:pt x="6299" y="14033"/>
                  </a:cubicBezTo>
                  <a:cubicBezTo>
                    <a:pt x="7656" y="15928"/>
                    <a:pt x="10123" y="16833"/>
                    <a:pt x="12464" y="16094"/>
                  </a:cubicBezTo>
                  <a:cubicBezTo>
                    <a:pt x="13332" y="15820"/>
                    <a:pt x="14087" y="15348"/>
                    <a:pt x="14692" y="14748"/>
                  </a:cubicBezTo>
                  <a:cubicBezTo>
                    <a:pt x="14906" y="14536"/>
                    <a:pt x="15229" y="14480"/>
                    <a:pt x="15496" y="14620"/>
                  </a:cubicBezTo>
                  <a:lnTo>
                    <a:pt x="16703" y="15251"/>
                  </a:lnTo>
                  <a:cubicBezTo>
                    <a:pt x="17098" y="15457"/>
                    <a:pt x="17197" y="15985"/>
                    <a:pt x="16898" y="16317"/>
                  </a:cubicBezTo>
                  <a:cubicBezTo>
                    <a:pt x="15950" y="17371"/>
                    <a:pt x="14716" y="18195"/>
                    <a:pt x="13268" y="18651"/>
                  </a:cubicBezTo>
                  <a:cubicBezTo>
                    <a:pt x="9644" y="19795"/>
                    <a:pt x="5818" y="18293"/>
                    <a:pt x="3870" y="15228"/>
                  </a:cubicBezTo>
                  <a:cubicBezTo>
                    <a:pt x="3627" y="14846"/>
                    <a:pt x="3812" y="14337"/>
                    <a:pt x="4244" y="14201"/>
                  </a:cubicBezTo>
                  <a:lnTo>
                    <a:pt x="5545" y="13788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18" name="Shape 16418"/>
            <p:cNvSpPr/>
            <p:nvPr/>
          </p:nvSpPr>
          <p:spPr>
            <a:xfrm>
              <a:off x="5399704" y="1028553"/>
              <a:ext cx="704254" cy="704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06" y="0"/>
                  </a:moveTo>
                  <a:lnTo>
                    <a:pt x="9951" y="36"/>
                  </a:lnTo>
                  <a:lnTo>
                    <a:pt x="9493" y="72"/>
                  </a:lnTo>
                  <a:lnTo>
                    <a:pt x="9327" y="1146"/>
                  </a:lnTo>
                  <a:cubicBezTo>
                    <a:pt x="8845" y="1221"/>
                    <a:pt x="8362" y="1333"/>
                    <a:pt x="7883" y="1484"/>
                  </a:cubicBezTo>
                  <a:cubicBezTo>
                    <a:pt x="7876" y="1486"/>
                    <a:pt x="7871" y="1488"/>
                    <a:pt x="7864" y="1490"/>
                  </a:cubicBezTo>
                  <a:lnTo>
                    <a:pt x="7234" y="603"/>
                  </a:lnTo>
                  <a:lnTo>
                    <a:pt x="6809" y="772"/>
                  </a:lnTo>
                  <a:lnTo>
                    <a:pt x="6384" y="941"/>
                  </a:lnTo>
                  <a:lnTo>
                    <a:pt x="6541" y="2014"/>
                  </a:lnTo>
                  <a:cubicBezTo>
                    <a:pt x="6084" y="2235"/>
                    <a:pt x="5652" y="2489"/>
                    <a:pt x="5244" y="2771"/>
                  </a:cubicBezTo>
                  <a:lnTo>
                    <a:pt x="4382" y="2111"/>
                  </a:lnTo>
                  <a:lnTo>
                    <a:pt x="4026" y="2397"/>
                  </a:lnTo>
                  <a:lnTo>
                    <a:pt x="3670" y="2684"/>
                  </a:lnTo>
                  <a:lnTo>
                    <a:pt x="4137" y="3664"/>
                  </a:lnTo>
                  <a:cubicBezTo>
                    <a:pt x="3769" y="4008"/>
                    <a:pt x="3429" y="4378"/>
                    <a:pt x="3121" y="4771"/>
                  </a:cubicBezTo>
                  <a:lnTo>
                    <a:pt x="2102" y="4391"/>
                  </a:lnTo>
                  <a:lnTo>
                    <a:pt x="1845" y="4767"/>
                  </a:lnTo>
                  <a:lnTo>
                    <a:pt x="1589" y="5147"/>
                  </a:lnTo>
                  <a:lnTo>
                    <a:pt x="2328" y="5950"/>
                  </a:lnTo>
                  <a:cubicBezTo>
                    <a:pt x="2079" y="6384"/>
                    <a:pt x="1863" y="6836"/>
                    <a:pt x="1683" y="7304"/>
                  </a:cubicBezTo>
                  <a:lnTo>
                    <a:pt x="594" y="7240"/>
                  </a:lnTo>
                  <a:lnTo>
                    <a:pt x="464" y="7677"/>
                  </a:lnTo>
                  <a:lnTo>
                    <a:pt x="332" y="8115"/>
                  </a:lnTo>
                  <a:lnTo>
                    <a:pt x="1273" y="8661"/>
                  </a:lnTo>
                  <a:cubicBezTo>
                    <a:pt x="1163" y="9147"/>
                    <a:pt x="1089" y="9645"/>
                    <a:pt x="1055" y="10147"/>
                  </a:cubicBezTo>
                  <a:lnTo>
                    <a:pt x="0" y="10406"/>
                  </a:lnTo>
                  <a:lnTo>
                    <a:pt x="0" y="10862"/>
                  </a:lnTo>
                  <a:lnTo>
                    <a:pt x="3" y="11317"/>
                  </a:lnTo>
                  <a:lnTo>
                    <a:pt x="1064" y="11564"/>
                  </a:lnTo>
                  <a:cubicBezTo>
                    <a:pt x="1104" y="12057"/>
                    <a:pt x="1182" y="12551"/>
                    <a:pt x="1300" y="13045"/>
                  </a:cubicBezTo>
                  <a:lnTo>
                    <a:pt x="365" y="13606"/>
                  </a:lnTo>
                  <a:lnTo>
                    <a:pt x="501" y="14040"/>
                  </a:lnTo>
                  <a:lnTo>
                    <a:pt x="639" y="14477"/>
                  </a:lnTo>
                  <a:lnTo>
                    <a:pt x="1725" y="14399"/>
                  </a:lnTo>
                  <a:cubicBezTo>
                    <a:pt x="1912" y="14871"/>
                    <a:pt x="2134" y="15324"/>
                    <a:pt x="2385" y="15750"/>
                  </a:cubicBezTo>
                  <a:lnTo>
                    <a:pt x="1659" y="16558"/>
                  </a:lnTo>
                  <a:lnTo>
                    <a:pt x="1918" y="16932"/>
                  </a:lnTo>
                  <a:lnTo>
                    <a:pt x="2177" y="17309"/>
                  </a:lnTo>
                  <a:lnTo>
                    <a:pt x="3193" y="16917"/>
                  </a:lnTo>
                  <a:cubicBezTo>
                    <a:pt x="3510" y="17309"/>
                    <a:pt x="3853" y="17673"/>
                    <a:pt x="4222" y="18009"/>
                  </a:cubicBezTo>
                  <a:lnTo>
                    <a:pt x="3766" y="18995"/>
                  </a:lnTo>
                  <a:lnTo>
                    <a:pt x="4125" y="19278"/>
                  </a:lnTo>
                  <a:lnTo>
                    <a:pt x="4487" y="19562"/>
                  </a:lnTo>
                  <a:lnTo>
                    <a:pt x="5340" y="18886"/>
                  </a:lnTo>
                  <a:cubicBezTo>
                    <a:pt x="5756" y="19166"/>
                    <a:pt x="6193" y="19414"/>
                    <a:pt x="6646" y="19628"/>
                  </a:cubicBezTo>
                  <a:lnTo>
                    <a:pt x="6501" y="20707"/>
                  </a:lnTo>
                  <a:lnTo>
                    <a:pt x="6930" y="20870"/>
                  </a:lnTo>
                  <a:lnTo>
                    <a:pt x="7358" y="21036"/>
                  </a:lnTo>
                  <a:lnTo>
                    <a:pt x="7976" y="20140"/>
                  </a:lnTo>
                  <a:cubicBezTo>
                    <a:pt x="8454" y="20286"/>
                    <a:pt x="8943" y="20395"/>
                    <a:pt x="9442" y="20466"/>
                  </a:cubicBezTo>
                  <a:lnTo>
                    <a:pt x="9622" y="21537"/>
                  </a:lnTo>
                  <a:lnTo>
                    <a:pt x="10078" y="21570"/>
                  </a:lnTo>
                  <a:lnTo>
                    <a:pt x="10536" y="21600"/>
                  </a:lnTo>
                  <a:lnTo>
                    <a:pt x="10862" y="20566"/>
                  </a:lnTo>
                  <a:cubicBezTo>
                    <a:pt x="11359" y="20564"/>
                    <a:pt x="11859" y="20522"/>
                    <a:pt x="12361" y="20442"/>
                  </a:cubicBezTo>
                  <a:lnTo>
                    <a:pt x="12849" y="21413"/>
                  </a:lnTo>
                  <a:lnTo>
                    <a:pt x="13295" y="21307"/>
                  </a:lnTo>
                  <a:lnTo>
                    <a:pt x="13739" y="21205"/>
                  </a:lnTo>
                  <a:lnTo>
                    <a:pt x="13745" y="20116"/>
                  </a:lnTo>
                  <a:cubicBezTo>
                    <a:pt x="13751" y="20114"/>
                    <a:pt x="13756" y="20112"/>
                    <a:pt x="13763" y="20110"/>
                  </a:cubicBezTo>
                  <a:cubicBezTo>
                    <a:pt x="14242" y="19960"/>
                    <a:pt x="14703" y="19776"/>
                    <a:pt x="15141" y="19562"/>
                  </a:cubicBezTo>
                  <a:lnTo>
                    <a:pt x="15895" y="20346"/>
                  </a:lnTo>
                  <a:lnTo>
                    <a:pt x="16290" y="20116"/>
                  </a:lnTo>
                  <a:lnTo>
                    <a:pt x="16685" y="19884"/>
                  </a:lnTo>
                  <a:lnTo>
                    <a:pt x="16368" y="18847"/>
                  </a:lnTo>
                  <a:cubicBezTo>
                    <a:pt x="16785" y="18561"/>
                    <a:pt x="17176" y="18245"/>
                    <a:pt x="17538" y="17903"/>
                  </a:cubicBezTo>
                  <a:lnTo>
                    <a:pt x="18491" y="18431"/>
                  </a:lnTo>
                  <a:lnTo>
                    <a:pt x="18799" y="18093"/>
                  </a:lnTo>
                  <a:lnTo>
                    <a:pt x="19109" y="17758"/>
                  </a:lnTo>
                  <a:lnTo>
                    <a:pt x="18500" y="16857"/>
                  </a:lnTo>
                  <a:cubicBezTo>
                    <a:pt x="18811" y="16463"/>
                    <a:pt x="19092" y="16046"/>
                    <a:pt x="19338" y="15611"/>
                  </a:cubicBezTo>
                  <a:lnTo>
                    <a:pt x="20406" y="15837"/>
                  </a:lnTo>
                  <a:lnTo>
                    <a:pt x="20602" y="15424"/>
                  </a:lnTo>
                  <a:lnTo>
                    <a:pt x="20798" y="15011"/>
                  </a:lnTo>
                  <a:cubicBezTo>
                    <a:pt x="20798" y="15011"/>
                    <a:pt x="19948" y="14330"/>
                    <a:pt x="19948" y="14330"/>
                  </a:cubicBezTo>
                  <a:cubicBezTo>
                    <a:pt x="20129" y="13864"/>
                    <a:pt x="20276" y="13385"/>
                    <a:pt x="20385" y="12894"/>
                  </a:cubicBezTo>
                  <a:lnTo>
                    <a:pt x="21467" y="12795"/>
                  </a:lnTo>
                  <a:lnTo>
                    <a:pt x="21534" y="12342"/>
                  </a:lnTo>
                  <a:lnTo>
                    <a:pt x="21600" y="11890"/>
                  </a:lnTo>
                  <a:lnTo>
                    <a:pt x="20590" y="11489"/>
                  </a:lnTo>
                  <a:cubicBezTo>
                    <a:pt x="20625" y="10994"/>
                    <a:pt x="20620" y="10494"/>
                    <a:pt x="20578" y="9990"/>
                  </a:cubicBezTo>
                  <a:lnTo>
                    <a:pt x="21585" y="9577"/>
                  </a:lnTo>
                  <a:lnTo>
                    <a:pt x="21516" y="9125"/>
                  </a:lnTo>
                  <a:lnTo>
                    <a:pt x="21443" y="8673"/>
                  </a:lnTo>
                  <a:lnTo>
                    <a:pt x="20358" y="8588"/>
                  </a:lnTo>
                  <a:cubicBezTo>
                    <a:pt x="20301" y="8346"/>
                    <a:pt x="20235" y="8105"/>
                    <a:pt x="20159" y="7864"/>
                  </a:cubicBezTo>
                  <a:cubicBezTo>
                    <a:pt x="20083" y="7624"/>
                    <a:pt x="19998" y="7386"/>
                    <a:pt x="19905" y="7156"/>
                  </a:cubicBezTo>
                  <a:lnTo>
                    <a:pt x="20747" y="6465"/>
                  </a:lnTo>
                  <a:lnTo>
                    <a:pt x="20545" y="6055"/>
                  </a:lnTo>
                  <a:lnTo>
                    <a:pt x="20346" y="5645"/>
                  </a:lnTo>
                  <a:lnTo>
                    <a:pt x="19281" y="5883"/>
                  </a:lnTo>
                  <a:cubicBezTo>
                    <a:pt x="19026" y="5446"/>
                    <a:pt x="18741" y="5033"/>
                    <a:pt x="18428" y="4647"/>
                  </a:cubicBezTo>
                  <a:lnTo>
                    <a:pt x="19025" y="3739"/>
                  </a:lnTo>
                  <a:lnTo>
                    <a:pt x="18711" y="3408"/>
                  </a:lnTo>
                  <a:lnTo>
                    <a:pt x="18401" y="3073"/>
                  </a:lnTo>
                  <a:lnTo>
                    <a:pt x="17454" y="3613"/>
                  </a:lnTo>
                  <a:cubicBezTo>
                    <a:pt x="17083" y="3273"/>
                    <a:pt x="16688" y="2964"/>
                    <a:pt x="16272" y="2687"/>
                  </a:cubicBezTo>
                  <a:lnTo>
                    <a:pt x="16576" y="1640"/>
                  </a:lnTo>
                  <a:lnTo>
                    <a:pt x="16178" y="1414"/>
                  </a:lnTo>
                  <a:lnTo>
                    <a:pt x="15780" y="1188"/>
                  </a:lnTo>
                  <a:lnTo>
                    <a:pt x="15035" y="1984"/>
                  </a:lnTo>
                  <a:cubicBezTo>
                    <a:pt x="14583" y="1769"/>
                    <a:pt x="14114" y="1589"/>
                    <a:pt x="13633" y="1444"/>
                  </a:cubicBezTo>
                  <a:lnTo>
                    <a:pt x="13615" y="356"/>
                  </a:lnTo>
                  <a:lnTo>
                    <a:pt x="13169" y="256"/>
                  </a:lnTo>
                  <a:lnTo>
                    <a:pt x="12722" y="160"/>
                  </a:lnTo>
                  <a:lnTo>
                    <a:pt x="12246" y="1134"/>
                  </a:lnTo>
                  <a:cubicBezTo>
                    <a:pt x="11753" y="1061"/>
                    <a:pt x="11250" y="1027"/>
                    <a:pt x="10744" y="1031"/>
                  </a:cubicBezTo>
                  <a:lnTo>
                    <a:pt x="10406" y="0"/>
                  </a:lnTo>
                  <a:close/>
                  <a:moveTo>
                    <a:pt x="10783" y="2328"/>
                  </a:moveTo>
                  <a:cubicBezTo>
                    <a:pt x="11110" y="2327"/>
                    <a:pt x="11433" y="2346"/>
                    <a:pt x="11754" y="2382"/>
                  </a:cubicBezTo>
                  <a:lnTo>
                    <a:pt x="11583" y="3766"/>
                  </a:lnTo>
                  <a:cubicBezTo>
                    <a:pt x="11324" y="3739"/>
                    <a:pt x="11068" y="3724"/>
                    <a:pt x="10811" y="3724"/>
                  </a:cubicBezTo>
                  <a:lnTo>
                    <a:pt x="10783" y="2328"/>
                  </a:lnTo>
                  <a:close/>
                  <a:moveTo>
                    <a:pt x="10545" y="2331"/>
                  </a:moveTo>
                  <a:lnTo>
                    <a:pt x="10572" y="3730"/>
                  </a:lnTo>
                  <a:cubicBezTo>
                    <a:pt x="10313" y="3740"/>
                    <a:pt x="10055" y="3762"/>
                    <a:pt x="9800" y="3800"/>
                  </a:cubicBezTo>
                  <a:lnTo>
                    <a:pt x="9574" y="2418"/>
                  </a:lnTo>
                  <a:cubicBezTo>
                    <a:pt x="9899" y="2371"/>
                    <a:pt x="10223" y="2341"/>
                    <a:pt x="10545" y="2331"/>
                  </a:cubicBezTo>
                  <a:close/>
                  <a:moveTo>
                    <a:pt x="11990" y="2412"/>
                  </a:moveTo>
                  <a:cubicBezTo>
                    <a:pt x="12312" y="2458"/>
                    <a:pt x="12632" y="2523"/>
                    <a:pt x="12946" y="2605"/>
                  </a:cubicBezTo>
                  <a:lnTo>
                    <a:pt x="12578" y="3944"/>
                  </a:lnTo>
                  <a:cubicBezTo>
                    <a:pt x="12326" y="3880"/>
                    <a:pt x="12072" y="3829"/>
                    <a:pt x="11818" y="3793"/>
                  </a:cubicBezTo>
                  <a:lnTo>
                    <a:pt x="11990" y="2412"/>
                  </a:lnTo>
                  <a:close/>
                  <a:moveTo>
                    <a:pt x="9339" y="2455"/>
                  </a:moveTo>
                  <a:lnTo>
                    <a:pt x="9568" y="3839"/>
                  </a:lnTo>
                  <a:cubicBezTo>
                    <a:pt x="9314" y="3885"/>
                    <a:pt x="9062" y="3944"/>
                    <a:pt x="8814" y="4017"/>
                  </a:cubicBezTo>
                  <a:lnTo>
                    <a:pt x="8392" y="2678"/>
                  </a:lnTo>
                  <a:cubicBezTo>
                    <a:pt x="8708" y="2585"/>
                    <a:pt x="9022" y="2510"/>
                    <a:pt x="9339" y="2455"/>
                  </a:cubicBezTo>
                  <a:close/>
                  <a:moveTo>
                    <a:pt x="13172" y="2666"/>
                  </a:moveTo>
                  <a:cubicBezTo>
                    <a:pt x="13484" y="2757"/>
                    <a:pt x="13790" y="2866"/>
                    <a:pt x="14088" y="2991"/>
                  </a:cubicBezTo>
                  <a:lnTo>
                    <a:pt x="13537" y="4264"/>
                  </a:lnTo>
                  <a:cubicBezTo>
                    <a:pt x="13296" y="4164"/>
                    <a:pt x="13052" y="4076"/>
                    <a:pt x="12807" y="4005"/>
                  </a:cubicBezTo>
                  <a:lnTo>
                    <a:pt x="13172" y="2666"/>
                  </a:lnTo>
                  <a:close/>
                  <a:moveTo>
                    <a:pt x="8166" y="2747"/>
                  </a:moveTo>
                  <a:lnTo>
                    <a:pt x="8588" y="4086"/>
                  </a:lnTo>
                  <a:cubicBezTo>
                    <a:pt x="8343" y="4167"/>
                    <a:pt x="8102" y="4262"/>
                    <a:pt x="7867" y="4369"/>
                  </a:cubicBezTo>
                  <a:lnTo>
                    <a:pt x="7255" y="3100"/>
                  </a:lnTo>
                  <a:cubicBezTo>
                    <a:pt x="7548" y="2966"/>
                    <a:pt x="7853" y="2849"/>
                    <a:pt x="8166" y="2747"/>
                  </a:cubicBezTo>
                  <a:close/>
                  <a:moveTo>
                    <a:pt x="14306" y="3088"/>
                  </a:moveTo>
                  <a:cubicBezTo>
                    <a:pt x="14601" y="3222"/>
                    <a:pt x="14890" y="3371"/>
                    <a:pt x="15168" y="3537"/>
                  </a:cubicBezTo>
                  <a:lnTo>
                    <a:pt x="14441" y="4713"/>
                  </a:lnTo>
                  <a:cubicBezTo>
                    <a:pt x="14239" y="4594"/>
                    <a:pt x="14029" y="4482"/>
                    <a:pt x="13811" y="4382"/>
                  </a:cubicBezTo>
                  <a:cubicBezTo>
                    <a:pt x="13792" y="4373"/>
                    <a:pt x="13772" y="4366"/>
                    <a:pt x="13754" y="4357"/>
                  </a:cubicBezTo>
                  <a:lnTo>
                    <a:pt x="14306" y="3088"/>
                  </a:lnTo>
                  <a:close/>
                  <a:moveTo>
                    <a:pt x="7041" y="3202"/>
                  </a:moveTo>
                  <a:lnTo>
                    <a:pt x="7653" y="4472"/>
                  </a:lnTo>
                  <a:cubicBezTo>
                    <a:pt x="7422" y="4587"/>
                    <a:pt x="7199" y="4715"/>
                    <a:pt x="6981" y="4855"/>
                  </a:cubicBezTo>
                  <a:lnTo>
                    <a:pt x="6191" y="3682"/>
                  </a:lnTo>
                  <a:cubicBezTo>
                    <a:pt x="6462" y="3507"/>
                    <a:pt x="6746" y="3347"/>
                    <a:pt x="7041" y="3202"/>
                  </a:cubicBezTo>
                  <a:close/>
                  <a:moveTo>
                    <a:pt x="15370" y="3661"/>
                  </a:moveTo>
                  <a:cubicBezTo>
                    <a:pt x="15643" y="3834"/>
                    <a:pt x="15905" y="4024"/>
                    <a:pt x="16157" y="4228"/>
                  </a:cubicBezTo>
                  <a:lnTo>
                    <a:pt x="15273" y="5289"/>
                  </a:lnTo>
                  <a:cubicBezTo>
                    <a:pt x="15074" y="5129"/>
                    <a:pt x="14863" y="4980"/>
                    <a:pt x="14643" y="4840"/>
                  </a:cubicBezTo>
                  <a:cubicBezTo>
                    <a:pt x="14643" y="4840"/>
                    <a:pt x="15370" y="3661"/>
                    <a:pt x="15370" y="3661"/>
                  </a:cubicBezTo>
                  <a:close/>
                  <a:moveTo>
                    <a:pt x="5995" y="3815"/>
                  </a:moveTo>
                  <a:lnTo>
                    <a:pt x="6782" y="4988"/>
                  </a:lnTo>
                  <a:cubicBezTo>
                    <a:pt x="6570" y="5134"/>
                    <a:pt x="6366" y="5291"/>
                    <a:pt x="6170" y="5461"/>
                  </a:cubicBezTo>
                  <a:lnTo>
                    <a:pt x="5220" y="4409"/>
                  </a:lnTo>
                  <a:cubicBezTo>
                    <a:pt x="5464" y="4196"/>
                    <a:pt x="5724" y="4000"/>
                    <a:pt x="5995" y="3815"/>
                  </a:cubicBezTo>
                  <a:close/>
                  <a:moveTo>
                    <a:pt x="11055" y="4261"/>
                  </a:moveTo>
                  <a:cubicBezTo>
                    <a:pt x="11906" y="4290"/>
                    <a:pt x="12764" y="4487"/>
                    <a:pt x="13585" y="4867"/>
                  </a:cubicBezTo>
                  <a:cubicBezTo>
                    <a:pt x="16869" y="6389"/>
                    <a:pt x="18295" y="10281"/>
                    <a:pt x="16769" y="13558"/>
                  </a:cubicBezTo>
                  <a:cubicBezTo>
                    <a:pt x="15244" y="16834"/>
                    <a:pt x="11345" y="18255"/>
                    <a:pt x="8060" y="16733"/>
                  </a:cubicBezTo>
                  <a:cubicBezTo>
                    <a:pt x="4776" y="15211"/>
                    <a:pt x="3351" y="11322"/>
                    <a:pt x="4876" y="8045"/>
                  </a:cubicBezTo>
                  <a:cubicBezTo>
                    <a:pt x="6020" y="5588"/>
                    <a:pt x="8501" y="4173"/>
                    <a:pt x="11055" y="4261"/>
                  </a:cubicBezTo>
                  <a:close/>
                  <a:moveTo>
                    <a:pt x="16341" y="4382"/>
                  </a:moveTo>
                  <a:cubicBezTo>
                    <a:pt x="16586" y="4591"/>
                    <a:pt x="16820" y="4816"/>
                    <a:pt x="17041" y="5054"/>
                  </a:cubicBezTo>
                  <a:lnTo>
                    <a:pt x="16012" y="5977"/>
                  </a:lnTo>
                  <a:cubicBezTo>
                    <a:pt x="15837" y="5789"/>
                    <a:pt x="15651" y="5609"/>
                    <a:pt x="15454" y="5440"/>
                  </a:cubicBezTo>
                  <a:lnTo>
                    <a:pt x="16341" y="4382"/>
                  </a:lnTo>
                  <a:close/>
                  <a:moveTo>
                    <a:pt x="5045" y="4568"/>
                  </a:moveTo>
                  <a:lnTo>
                    <a:pt x="5992" y="5618"/>
                  </a:lnTo>
                  <a:cubicBezTo>
                    <a:pt x="5803" y="5793"/>
                    <a:pt x="5625" y="5979"/>
                    <a:pt x="5455" y="6176"/>
                  </a:cubicBezTo>
                  <a:lnTo>
                    <a:pt x="4363" y="5268"/>
                  </a:lnTo>
                  <a:cubicBezTo>
                    <a:pt x="4576" y="5022"/>
                    <a:pt x="4804" y="4790"/>
                    <a:pt x="5045" y="4568"/>
                  </a:cubicBezTo>
                  <a:close/>
                  <a:moveTo>
                    <a:pt x="17197" y="5229"/>
                  </a:moveTo>
                  <a:cubicBezTo>
                    <a:pt x="17409" y="5471"/>
                    <a:pt x="17610" y="5727"/>
                    <a:pt x="17794" y="5995"/>
                  </a:cubicBezTo>
                  <a:lnTo>
                    <a:pt x="16646" y="6761"/>
                  </a:lnTo>
                  <a:cubicBezTo>
                    <a:pt x="16499" y="6550"/>
                    <a:pt x="16342" y="6347"/>
                    <a:pt x="16172" y="6152"/>
                  </a:cubicBezTo>
                  <a:lnTo>
                    <a:pt x="17197" y="5229"/>
                  </a:lnTo>
                  <a:close/>
                  <a:moveTo>
                    <a:pt x="10524" y="5413"/>
                  </a:moveTo>
                  <a:lnTo>
                    <a:pt x="10298" y="5431"/>
                  </a:lnTo>
                  <a:lnTo>
                    <a:pt x="10075" y="5449"/>
                  </a:lnTo>
                  <a:lnTo>
                    <a:pt x="9993" y="5977"/>
                  </a:lnTo>
                  <a:cubicBezTo>
                    <a:pt x="9757" y="6014"/>
                    <a:pt x="9520" y="6069"/>
                    <a:pt x="9285" y="6143"/>
                  </a:cubicBezTo>
                  <a:cubicBezTo>
                    <a:pt x="9282" y="6144"/>
                    <a:pt x="9279" y="6145"/>
                    <a:pt x="9276" y="6146"/>
                  </a:cubicBezTo>
                  <a:lnTo>
                    <a:pt x="8965" y="5708"/>
                  </a:lnTo>
                  <a:lnTo>
                    <a:pt x="8757" y="5793"/>
                  </a:lnTo>
                  <a:lnTo>
                    <a:pt x="8549" y="5874"/>
                  </a:lnTo>
                  <a:lnTo>
                    <a:pt x="8624" y="6402"/>
                  </a:lnTo>
                  <a:cubicBezTo>
                    <a:pt x="8400" y="6510"/>
                    <a:pt x="8189" y="6637"/>
                    <a:pt x="7988" y="6776"/>
                  </a:cubicBezTo>
                  <a:lnTo>
                    <a:pt x="7566" y="6450"/>
                  </a:lnTo>
                  <a:lnTo>
                    <a:pt x="7391" y="6589"/>
                  </a:lnTo>
                  <a:lnTo>
                    <a:pt x="7216" y="6731"/>
                  </a:lnTo>
                  <a:lnTo>
                    <a:pt x="7445" y="7213"/>
                  </a:lnTo>
                  <a:cubicBezTo>
                    <a:pt x="7265" y="7382"/>
                    <a:pt x="7099" y="7563"/>
                    <a:pt x="6948" y="7756"/>
                  </a:cubicBezTo>
                  <a:lnTo>
                    <a:pt x="6444" y="7569"/>
                  </a:lnTo>
                  <a:lnTo>
                    <a:pt x="6320" y="7756"/>
                  </a:lnTo>
                  <a:lnTo>
                    <a:pt x="6194" y="7940"/>
                  </a:lnTo>
                  <a:lnTo>
                    <a:pt x="6556" y="8335"/>
                  </a:lnTo>
                  <a:cubicBezTo>
                    <a:pt x="6433" y="8548"/>
                    <a:pt x="6327" y="8769"/>
                    <a:pt x="6239" y="8998"/>
                  </a:cubicBezTo>
                  <a:lnTo>
                    <a:pt x="5705" y="8968"/>
                  </a:lnTo>
                  <a:lnTo>
                    <a:pt x="5642" y="9182"/>
                  </a:lnTo>
                  <a:lnTo>
                    <a:pt x="5576" y="9396"/>
                  </a:lnTo>
                  <a:lnTo>
                    <a:pt x="6037" y="9668"/>
                  </a:lnTo>
                  <a:cubicBezTo>
                    <a:pt x="5983" y="9906"/>
                    <a:pt x="5948" y="10148"/>
                    <a:pt x="5931" y="10394"/>
                  </a:cubicBezTo>
                  <a:lnTo>
                    <a:pt x="5413" y="10524"/>
                  </a:lnTo>
                  <a:lnTo>
                    <a:pt x="5413" y="10747"/>
                  </a:lnTo>
                  <a:lnTo>
                    <a:pt x="5416" y="10970"/>
                  </a:lnTo>
                  <a:lnTo>
                    <a:pt x="5934" y="11091"/>
                  </a:lnTo>
                  <a:cubicBezTo>
                    <a:pt x="5954" y="11333"/>
                    <a:pt x="5994" y="11578"/>
                    <a:pt x="6052" y="11821"/>
                  </a:cubicBezTo>
                  <a:lnTo>
                    <a:pt x="5591" y="12095"/>
                  </a:lnTo>
                  <a:lnTo>
                    <a:pt x="5660" y="12309"/>
                  </a:lnTo>
                  <a:lnTo>
                    <a:pt x="5726" y="12523"/>
                  </a:lnTo>
                  <a:lnTo>
                    <a:pt x="6260" y="12484"/>
                  </a:lnTo>
                  <a:cubicBezTo>
                    <a:pt x="6352" y="12716"/>
                    <a:pt x="6460" y="12938"/>
                    <a:pt x="6583" y="13148"/>
                  </a:cubicBezTo>
                  <a:lnTo>
                    <a:pt x="6227" y="13543"/>
                  </a:lnTo>
                  <a:lnTo>
                    <a:pt x="6354" y="13730"/>
                  </a:lnTo>
                  <a:lnTo>
                    <a:pt x="6483" y="13913"/>
                  </a:lnTo>
                  <a:lnTo>
                    <a:pt x="6981" y="13721"/>
                  </a:lnTo>
                  <a:cubicBezTo>
                    <a:pt x="7136" y="13913"/>
                    <a:pt x="7306" y="14092"/>
                    <a:pt x="7487" y="14257"/>
                  </a:cubicBezTo>
                  <a:lnTo>
                    <a:pt x="7264" y="14743"/>
                  </a:lnTo>
                  <a:lnTo>
                    <a:pt x="7439" y="14881"/>
                  </a:lnTo>
                  <a:lnTo>
                    <a:pt x="7617" y="15020"/>
                  </a:lnTo>
                  <a:lnTo>
                    <a:pt x="8036" y="14688"/>
                  </a:lnTo>
                  <a:cubicBezTo>
                    <a:pt x="8241" y="14826"/>
                    <a:pt x="8456" y="14949"/>
                    <a:pt x="8679" y="15053"/>
                  </a:cubicBezTo>
                  <a:lnTo>
                    <a:pt x="8606" y="15581"/>
                  </a:lnTo>
                  <a:lnTo>
                    <a:pt x="8817" y="15662"/>
                  </a:lnTo>
                  <a:lnTo>
                    <a:pt x="9025" y="15744"/>
                  </a:lnTo>
                  <a:lnTo>
                    <a:pt x="9330" y="15304"/>
                  </a:lnTo>
                  <a:cubicBezTo>
                    <a:pt x="9565" y="15375"/>
                    <a:pt x="9806" y="15428"/>
                    <a:pt x="10051" y="15463"/>
                  </a:cubicBezTo>
                  <a:lnTo>
                    <a:pt x="10138" y="15988"/>
                  </a:lnTo>
                  <a:lnTo>
                    <a:pt x="10361" y="16006"/>
                  </a:lnTo>
                  <a:lnTo>
                    <a:pt x="10587" y="16021"/>
                  </a:lnTo>
                  <a:lnTo>
                    <a:pt x="10747" y="15512"/>
                  </a:lnTo>
                  <a:cubicBezTo>
                    <a:pt x="10991" y="15511"/>
                    <a:pt x="11237" y="15491"/>
                    <a:pt x="11483" y="15451"/>
                  </a:cubicBezTo>
                  <a:lnTo>
                    <a:pt x="11721" y="15928"/>
                  </a:lnTo>
                  <a:lnTo>
                    <a:pt x="11941" y="15877"/>
                  </a:lnTo>
                  <a:lnTo>
                    <a:pt x="12161" y="15825"/>
                  </a:lnTo>
                  <a:lnTo>
                    <a:pt x="12161" y="15292"/>
                  </a:lnTo>
                  <a:cubicBezTo>
                    <a:pt x="12165" y="15291"/>
                    <a:pt x="12167" y="15290"/>
                    <a:pt x="12171" y="15289"/>
                  </a:cubicBezTo>
                  <a:cubicBezTo>
                    <a:pt x="12406" y="15215"/>
                    <a:pt x="12634" y="15125"/>
                    <a:pt x="12849" y="15020"/>
                  </a:cubicBezTo>
                  <a:lnTo>
                    <a:pt x="13220" y="15403"/>
                  </a:lnTo>
                  <a:lnTo>
                    <a:pt x="13413" y="15292"/>
                  </a:lnTo>
                  <a:lnTo>
                    <a:pt x="13606" y="15177"/>
                  </a:lnTo>
                  <a:lnTo>
                    <a:pt x="13452" y="14667"/>
                  </a:lnTo>
                  <a:cubicBezTo>
                    <a:pt x="13657" y="14527"/>
                    <a:pt x="13847" y="14374"/>
                    <a:pt x="14025" y="14206"/>
                  </a:cubicBezTo>
                  <a:lnTo>
                    <a:pt x="14492" y="14462"/>
                  </a:lnTo>
                  <a:lnTo>
                    <a:pt x="14646" y="14299"/>
                  </a:lnTo>
                  <a:lnTo>
                    <a:pt x="14797" y="14134"/>
                  </a:lnTo>
                  <a:lnTo>
                    <a:pt x="14499" y="13690"/>
                  </a:lnTo>
                  <a:cubicBezTo>
                    <a:pt x="14651" y="13497"/>
                    <a:pt x="14787" y="13295"/>
                    <a:pt x="14909" y="13081"/>
                  </a:cubicBezTo>
                  <a:lnTo>
                    <a:pt x="15433" y="13190"/>
                  </a:lnTo>
                  <a:lnTo>
                    <a:pt x="15530" y="12988"/>
                  </a:lnTo>
                  <a:lnTo>
                    <a:pt x="15626" y="12786"/>
                  </a:lnTo>
                  <a:lnTo>
                    <a:pt x="15210" y="12451"/>
                  </a:lnTo>
                  <a:cubicBezTo>
                    <a:pt x="15299" y="12223"/>
                    <a:pt x="15371" y="11986"/>
                    <a:pt x="15424" y="11745"/>
                  </a:cubicBezTo>
                  <a:lnTo>
                    <a:pt x="15955" y="11697"/>
                  </a:lnTo>
                  <a:lnTo>
                    <a:pt x="15988" y="11474"/>
                  </a:lnTo>
                  <a:lnTo>
                    <a:pt x="16018" y="11254"/>
                  </a:lnTo>
                  <a:cubicBezTo>
                    <a:pt x="16018" y="11254"/>
                    <a:pt x="15524" y="11055"/>
                    <a:pt x="15524" y="11055"/>
                  </a:cubicBezTo>
                  <a:cubicBezTo>
                    <a:pt x="15541" y="10812"/>
                    <a:pt x="15539" y="10567"/>
                    <a:pt x="15518" y="10319"/>
                  </a:cubicBezTo>
                  <a:lnTo>
                    <a:pt x="16012" y="10117"/>
                  </a:lnTo>
                  <a:lnTo>
                    <a:pt x="15979" y="9894"/>
                  </a:lnTo>
                  <a:lnTo>
                    <a:pt x="15943" y="9674"/>
                  </a:lnTo>
                  <a:lnTo>
                    <a:pt x="15409" y="9631"/>
                  </a:lnTo>
                  <a:cubicBezTo>
                    <a:pt x="15381" y="9513"/>
                    <a:pt x="15350" y="9394"/>
                    <a:pt x="15313" y="9276"/>
                  </a:cubicBezTo>
                  <a:cubicBezTo>
                    <a:pt x="15275" y="9157"/>
                    <a:pt x="15234" y="9042"/>
                    <a:pt x="15189" y="8929"/>
                  </a:cubicBezTo>
                  <a:lnTo>
                    <a:pt x="15602" y="8588"/>
                  </a:lnTo>
                  <a:lnTo>
                    <a:pt x="15503" y="8386"/>
                  </a:lnTo>
                  <a:lnTo>
                    <a:pt x="15403" y="8184"/>
                  </a:lnTo>
                  <a:lnTo>
                    <a:pt x="14881" y="8302"/>
                  </a:lnTo>
                  <a:cubicBezTo>
                    <a:pt x="14756" y="8087"/>
                    <a:pt x="14616" y="7885"/>
                    <a:pt x="14462" y="7696"/>
                  </a:cubicBezTo>
                  <a:lnTo>
                    <a:pt x="14755" y="7249"/>
                  </a:lnTo>
                  <a:lnTo>
                    <a:pt x="14601" y="7086"/>
                  </a:lnTo>
                  <a:lnTo>
                    <a:pt x="14447" y="6924"/>
                  </a:lnTo>
                  <a:lnTo>
                    <a:pt x="13983" y="7189"/>
                  </a:lnTo>
                  <a:cubicBezTo>
                    <a:pt x="13801" y="7022"/>
                    <a:pt x="13608" y="6870"/>
                    <a:pt x="13404" y="6734"/>
                  </a:cubicBezTo>
                  <a:lnTo>
                    <a:pt x="13552" y="6221"/>
                  </a:lnTo>
                  <a:lnTo>
                    <a:pt x="13359" y="6109"/>
                  </a:lnTo>
                  <a:lnTo>
                    <a:pt x="13163" y="5998"/>
                  </a:lnTo>
                  <a:lnTo>
                    <a:pt x="12795" y="6387"/>
                  </a:lnTo>
                  <a:cubicBezTo>
                    <a:pt x="12573" y="6281"/>
                    <a:pt x="12344" y="6192"/>
                    <a:pt x="12107" y="6121"/>
                  </a:cubicBezTo>
                  <a:lnTo>
                    <a:pt x="12098" y="5588"/>
                  </a:lnTo>
                  <a:lnTo>
                    <a:pt x="11881" y="5539"/>
                  </a:lnTo>
                  <a:lnTo>
                    <a:pt x="11661" y="5491"/>
                  </a:lnTo>
                  <a:lnTo>
                    <a:pt x="11426" y="5971"/>
                  </a:lnTo>
                  <a:cubicBezTo>
                    <a:pt x="11183" y="5935"/>
                    <a:pt x="10938" y="5917"/>
                    <a:pt x="10690" y="5919"/>
                  </a:cubicBezTo>
                  <a:lnTo>
                    <a:pt x="10524" y="5413"/>
                  </a:lnTo>
                  <a:close/>
                  <a:moveTo>
                    <a:pt x="4213" y="5452"/>
                  </a:moveTo>
                  <a:lnTo>
                    <a:pt x="5304" y="6357"/>
                  </a:lnTo>
                  <a:cubicBezTo>
                    <a:pt x="5143" y="6556"/>
                    <a:pt x="4992" y="6768"/>
                    <a:pt x="4852" y="6987"/>
                  </a:cubicBezTo>
                  <a:lnTo>
                    <a:pt x="3640" y="6242"/>
                  </a:lnTo>
                  <a:cubicBezTo>
                    <a:pt x="3815" y="5968"/>
                    <a:pt x="4006" y="5705"/>
                    <a:pt x="4213" y="5452"/>
                  </a:cubicBezTo>
                  <a:close/>
                  <a:moveTo>
                    <a:pt x="17927" y="6191"/>
                  </a:moveTo>
                  <a:cubicBezTo>
                    <a:pt x="18102" y="6460"/>
                    <a:pt x="18262" y="6740"/>
                    <a:pt x="18407" y="7032"/>
                  </a:cubicBezTo>
                  <a:lnTo>
                    <a:pt x="17161" y="7629"/>
                  </a:lnTo>
                  <a:cubicBezTo>
                    <a:pt x="17046" y="7399"/>
                    <a:pt x="16918" y="7174"/>
                    <a:pt x="16778" y="6957"/>
                  </a:cubicBezTo>
                  <a:cubicBezTo>
                    <a:pt x="16778" y="6957"/>
                    <a:pt x="17927" y="6191"/>
                    <a:pt x="17927" y="6191"/>
                  </a:cubicBezTo>
                  <a:close/>
                  <a:moveTo>
                    <a:pt x="3513" y="6444"/>
                  </a:moveTo>
                  <a:lnTo>
                    <a:pt x="4725" y="7186"/>
                  </a:lnTo>
                  <a:cubicBezTo>
                    <a:pt x="4605" y="7389"/>
                    <a:pt x="4492" y="7600"/>
                    <a:pt x="4391" y="7819"/>
                  </a:cubicBezTo>
                  <a:cubicBezTo>
                    <a:pt x="4382" y="7837"/>
                    <a:pt x="4374" y="7856"/>
                    <a:pt x="4366" y="7873"/>
                  </a:cubicBezTo>
                  <a:lnTo>
                    <a:pt x="3061" y="7307"/>
                  </a:lnTo>
                  <a:cubicBezTo>
                    <a:pt x="3196" y="7010"/>
                    <a:pt x="3345" y="6723"/>
                    <a:pt x="3513" y="6444"/>
                  </a:cubicBezTo>
                  <a:close/>
                  <a:moveTo>
                    <a:pt x="18509" y="7246"/>
                  </a:moveTo>
                  <a:cubicBezTo>
                    <a:pt x="18643" y="7536"/>
                    <a:pt x="18762" y="7838"/>
                    <a:pt x="18865" y="8148"/>
                  </a:cubicBezTo>
                  <a:lnTo>
                    <a:pt x="17550" y="8561"/>
                  </a:lnTo>
                  <a:cubicBezTo>
                    <a:pt x="17468" y="8317"/>
                    <a:pt x="17372" y="8077"/>
                    <a:pt x="17264" y="7843"/>
                  </a:cubicBezTo>
                  <a:lnTo>
                    <a:pt x="18509" y="7246"/>
                  </a:lnTo>
                  <a:close/>
                  <a:moveTo>
                    <a:pt x="2964" y="7524"/>
                  </a:moveTo>
                  <a:lnTo>
                    <a:pt x="4273" y="8091"/>
                  </a:lnTo>
                  <a:cubicBezTo>
                    <a:pt x="4173" y="8331"/>
                    <a:pt x="4086" y="8575"/>
                    <a:pt x="4014" y="8820"/>
                  </a:cubicBezTo>
                  <a:lnTo>
                    <a:pt x="2639" y="8446"/>
                  </a:lnTo>
                  <a:cubicBezTo>
                    <a:pt x="2730" y="8133"/>
                    <a:pt x="2838" y="7824"/>
                    <a:pt x="2964" y="7524"/>
                  </a:cubicBezTo>
                  <a:close/>
                  <a:moveTo>
                    <a:pt x="18934" y="8371"/>
                  </a:moveTo>
                  <a:cubicBezTo>
                    <a:pt x="19028" y="8684"/>
                    <a:pt x="19107" y="9001"/>
                    <a:pt x="19163" y="9315"/>
                  </a:cubicBezTo>
                  <a:lnTo>
                    <a:pt x="17800" y="9535"/>
                  </a:lnTo>
                  <a:cubicBezTo>
                    <a:pt x="17754" y="9281"/>
                    <a:pt x="17696" y="9031"/>
                    <a:pt x="17623" y="8784"/>
                  </a:cubicBezTo>
                  <a:lnTo>
                    <a:pt x="18934" y="8371"/>
                  </a:lnTo>
                  <a:close/>
                  <a:moveTo>
                    <a:pt x="2575" y="8673"/>
                  </a:moveTo>
                  <a:lnTo>
                    <a:pt x="3953" y="9050"/>
                  </a:lnTo>
                  <a:cubicBezTo>
                    <a:pt x="3888" y="9302"/>
                    <a:pt x="3836" y="9553"/>
                    <a:pt x="3800" y="9806"/>
                  </a:cubicBezTo>
                  <a:lnTo>
                    <a:pt x="2382" y="9631"/>
                  </a:lnTo>
                  <a:cubicBezTo>
                    <a:pt x="2428" y="9307"/>
                    <a:pt x="2493" y="8987"/>
                    <a:pt x="2575" y="8673"/>
                  </a:cubicBezTo>
                  <a:close/>
                  <a:moveTo>
                    <a:pt x="19200" y="9547"/>
                  </a:moveTo>
                  <a:cubicBezTo>
                    <a:pt x="19249" y="9869"/>
                    <a:pt x="19279" y="10192"/>
                    <a:pt x="19290" y="10512"/>
                  </a:cubicBezTo>
                  <a:lnTo>
                    <a:pt x="17912" y="10539"/>
                  </a:lnTo>
                  <a:cubicBezTo>
                    <a:pt x="17902" y="10281"/>
                    <a:pt x="17877" y="10024"/>
                    <a:pt x="17840" y="9770"/>
                  </a:cubicBezTo>
                  <a:cubicBezTo>
                    <a:pt x="17840" y="9770"/>
                    <a:pt x="19200" y="9547"/>
                    <a:pt x="19200" y="9547"/>
                  </a:cubicBezTo>
                  <a:close/>
                  <a:moveTo>
                    <a:pt x="2352" y="9867"/>
                  </a:moveTo>
                  <a:lnTo>
                    <a:pt x="3772" y="10042"/>
                  </a:lnTo>
                  <a:cubicBezTo>
                    <a:pt x="3744" y="10300"/>
                    <a:pt x="3729" y="10559"/>
                    <a:pt x="3730" y="10817"/>
                  </a:cubicBezTo>
                  <a:cubicBezTo>
                    <a:pt x="3730" y="10817"/>
                    <a:pt x="2301" y="10844"/>
                    <a:pt x="2301" y="10844"/>
                  </a:cubicBezTo>
                  <a:cubicBezTo>
                    <a:pt x="2299" y="10516"/>
                    <a:pt x="2316" y="10189"/>
                    <a:pt x="2352" y="9867"/>
                  </a:cubicBezTo>
                  <a:close/>
                  <a:moveTo>
                    <a:pt x="19296" y="10747"/>
                  </a:moveTo>
                  <a:cubicBezTo>
                    <a:pt x="19298" y="11072"/>
                    <a:pt x="19280" y="11396"/>
                    <a:pt x="19245" y="11715"/>
                  </a:cubicBezTo>
                  <a:lnTo>
                    <a:pt x="17876" y="11546"/>
                  </a:lnTo>
                  <a:cubicBezTo>
                    <a:pt x="17903" y="11289"/>
                    <a:pt x="17919" y="11031"/>
                    <a:pt x="17918" y="10774"/>
                  </a:cubicBezTo>
                  <a:lnTo>
                    <a:pt x="19296" y="10747"/>
                  </a:lnTo>
                  <a:close/>
                  <a:moveTo>
                    <a:pt x="3736" y="11052"/>
                  </a:moveTo>
                  <a:cubicBezTo>
                    <a:pt x="3746" y="11311"/>
                    <a:pt x="3768" y="11569"/>
                    <a:pt x="3806" y="11824"/>
                  </a:cubicBezTo>
                  <a:lnTo>
                    <a:pt x="2394" y="12053"/>
                  </a:lnTo>
                  <a:cubicBezTo>
                    <a:pt x="2345" y="11728"/>
                    <a:pt x="2315" y="11402"/>
                    <a:pt x="2304" y="11079"/>
                  </a:cubicBezTo>
                  <a:lnTo>
                    <a:pt x="3736" y="11052"/>
                  </a:lnTo>
                  <a:close/>
                  <a:moveTo>
                    <a:pt x="17849" y="11782"/>
                  </a:moveTo>
                  <a:lnTo>
                    <a:pt x="19218" y="11950"/>
                  </a:lnTo>
                  <a:cubicBezTo>
                    <a:pt x="19174" y="12272"/>
                    <a:pt x="19111" y="12591"/>
                    <a:pt x="19031" y="12903"/>
                  </a:cubicBezTo>
                  <a:lnTo>
                    <a:pt x="17698" y="12541"/>
                  </a:lnTo>
                  <a:cubicBezTo>
                    <a:pt x="17762" y="12290"/>
                    <a:pt x="17813" y="12035"/>
                    <a:pt x="17849" y="11782"/>
                  </a:cubicBezTo>
                  <a:close/>
                  <a:moveTo>
                    <a:pt x="3845" y="12056"/>
                  </a:moveTo>
                  <a:cubicBezTo>
                    <a:pt x="3891" y="12310"/>
                    <a:pt x="3949" y="12562"/>
                    <a:pt x="4023" y="12810"/>
                  </a:cubicBezTo>
                  <a:lnTo>
                    <a:pt x="2660" y="13238"/>
                  </a:lnTo>
                  <a:cubicBezTo>
                    <a:pt x="2565" y="12922"/>
                    <a:pt x="2490" y="12606"/>
                    <a:pt x="2434" y="12288"/>
                  </a:cubicBezTo>
                  <a:lnTo>
                    <a:pt x="3845" y="12056"/>
                  </a:lnTo>
                  <a:close/>
                  <a:moveTo>
                    <a:pt x="17638" y="12768"/>
                  </a:moveTo>
                  <a:lnTo>
                    <a:pt x="18967" y="13129"/>
                  </a:lnTo>
                  <a:cubicBezTo>
                    <a:pt x="18878" y="13441"/>
                    <a:pt x="18772" y="13748"/>
                    <a:pt x="18648" y="14046"/>
                  </a:cubicBezTo>
                  <a:lnTo>
                    <a:pt x="17381" y="13497"/>
                  </a:lnTo>
                  <a:cubicBezTo>
                    <a:pt x="17481" y="13257"/>
                    <a:pt x="17566" y="13013"/>
                    <a:pt x="17638" y="12768"/>
                  </a:cubicBezTo>
                  <a:close/>
                  <a:moveTo>
                    <a:pt x="4095" y="13036"/>
                  </a:moveTo>
                  <a:cubicBezTo>
                    <a:pt x="4177" y="13281"/>
                    <a:pt x="4273" y="13522"/>
                    <a:pt x="4382" y="13757"/>
                  </a:cubicBezTo>
                  <a:cubicBezTo>
                    <a:pt x="4382" y="13757"/>
                    <a:pt x="3091" y="14375"/>
                    <a:pt x="3091" y="14375"/>
                  </a:cubicBezTo>
                  <a:cubicBezTo>
                    <a:pt x="2955" y="14082"/>
                    <a:pt x="2836" y="13778"/>
                    <a:pt x="2732" y="13464"/>
                  </a:cubicBezTo>
                  <a:lnTo>
                    <a:pt x="4095" y="13036"/>
                  </a:lnTo>
                  <a:close/>
                  <a:moveTo>
                    <a:pt x="17285" y="13714"/>
                  </a:moveTo>
                  <a:lnTo>
                    <a:pt x="18554" y="14263"/>
                  </a:lnTo>
                  <a:cubicBezTo>
                    <a:pt x="18422" y="14559"/>
                    <a:pt x="18273" y="14847"/>
                    <a:pt x="18108" y="15126"/>
                  </a:cubicBezTo>
                  <a:lnTo>
                    <a:pt x="16929" y="14402"/>
                  </a:lnTo>
                  <a:cubicBezTo>
                    <a:pt x="17047" y="14203"/>
                    <a:pt x="17158" y="13995"/>
                    <a:pt x="17258" y="13781"/>
                  </a:cubicBezTo>
                  <a:cubicBezTo>
                    <a:pt x="17268" y="13759"/>
                    <a:pt x="17275" y="13737"/>
                    <a:pt x="17285" y="13714"/>
                  </a:cubicBezTo>
                  <a:close/>
                  <a:moveTo>
                    <a:pt x="4484" y="13971"/>
                  </a:moveTo>
                  <a:cubicBezTo>
                    <a:pt x="4600" y="14201"/>
                    <a:pt x="4726" y="14426"/>
                    <a:pt x="4867" y="14643"/>
                  </a:cubicBezTo>
                  <a:cubicBezTo>
                    <a:pt x="4867" y="14643"/>
                    <a:pt x="3682" y="15436"/>
                    <a:pt x="3682" y="15436"/>
                  </a:cubicBezTo>
                  <a:cubicBezTo>
                    <a:pt x="3505" y="15165"/>
                    <a:pt x="3340" y="14881"/>
                    <a:pt x="3193" y="14586"/>
                  </a:cubicBezTo>
                  <a:lnTo>
                    <a:pt x="4484" y="13971"/>
                  </a:lnTo>
                  <a:close/>
                  <a:moveTo>
                    <a:pt x="16805" y="14601"/>
                  </a:moveTo>
                  <a:lnTo>
                    <a:pt x="17984" y="15328"/>
                  </a:lnTo>
                  <a:cubicBezTo>
                    <a:pt x="17812" y="15601"/>
                    <a:pt x="17624" y="15865"/>
                    <a:pt x="17421" y="16118"/>
                  </a:cubicBezTo>
                  <a:lnTo>
                    <a:pt x="16353" y="15231"/>
                  </a:lnTo>
                  <a:cubicBezTo>
                    <a:pt x="16513" y="15032"/>
                    <a:pt x="16666" y="14821"/>
                    <a:pt x="16805" y="14601"/>
                  </a:cubicBezTo>
                  <a:close/>
                  <a:moveTo>
                    <a:pt x="5000" y="14839"/>
                  </a:moveTo>
                  <a:cubicBezTo>
                    <a:pt x="5147" y="15051"/>
                    <a:pt x="5305" y="15256"/>
                    <a:pt x="5476" y="15451"/>
                  </a:cubicBezTo>
                  <a:lnTo>
                    <a:pt x="4418" y="16404"/>
                  </a:lnTo>
                  <a:cubicBezTo>
                    <a:pt x="4203" y="16161"/>
                    <a:pt x="3999" y="15902"/>
                    <a:pt x="3812" y="15632"/>
                  </a:cubicBezTo>
                  <a:lnTo>
                    <a:pt x="5000" y="14839"/>
                  </a:lnTo>
                  <a:close/>
                  <a:moveTo>
                    <a:pt x="16202" y="15412"/>
                  </a:moveTo>
                  <a:lnTo>
                    <a:pt x="17270" y="16299"/>
                  </a:lnTo>
                  <a:cubicBezTo>
                    <a:pt x="17060" y="16545"/>
                    <a:pt x="16835" y="16779"/>
                    <a:pt x="16597" y="17001"/>
                  </a:cubicBezTo>
                  <a:lnTo>
                    <a:pt x="15666" y="15970"/>
                  </a:lnTo>
                  <a:cubicBezTo>
                    <a:pt x="15853" y="15795"/>
                    <a:pt x="16033" y="15609"/>
                    <a:pt x="16202" y="15412"/>
                  </a:cubicBezTo>
                  <a:close/>
                  <a:moveTo>
                    <a:pt x="5636" y="15626"/>
                  </a:moveTo>
                  <a:cubicBezTo>
                    <a:pt x="5812" y="15814"/>
                    <a:pt x="5996" y="15994"/>
                    <a:pt x="6194" y="16163"/>
                  </a:cubicBezTo>
                  <a:lnTo>
                    <a:pt x="5283" y="17255"/>
                  </a:lnTo>
                  <a:cubicBezTo>
                    <a:pt x="5035" y="17044"/>
                    <a:pt x="4798" y="16819"/>
                    <a:pt x="4575" y="16579"/>
                  </a:cubicBezTo>
                  <a:lnTo>
                    <a:pt x="5636" y="15626"/>
                  </a:lnTo>
                  <a:close/>
                  <a:moveTo>
                    <a:pt x="15491" y="16130"/>
                  </a:moveTo>
                  <a:lnTo>
                    <a:pt x="16422" y="17161"/>
                  </a:lnTo>
                  <a:cubicBezTo>
                    <a:pt x="16180" y="17375"/>
                    <a:pt x="15925" y="17575"/>
                    <a:pt x="15656" y="17761"/>
                  </a:cubicBezTo>
                  <a:lnTo>
                    <a:pt x="14878" y="16606"/>
                  </a:lnTo>
                  <a:cubicBezTo>
                    <a:pt x="15090" y="16460"/>
                    <a:pt x="15295" y="16300"/>
                    <a:pt x="15491" y="16130"/>
                  </a:cubicBezTo>
                  <a:close/>
                  <a:moveTo>
                    <a:pt x="6378" y="16314"/>
                  </a:moveTo>
                  <a:cubicBezTo>
                    <a:pt x="6578" y="16474"/>
                    <a:pt x="6788" y="16626"/>
                    <a:pt x="7008" y="16766"/>
                  </a:cubicBezTo>
                  <a:cubicBezTo>
                    <a:pt x="7008" y="16766"/>
                    <a:pt x="6263" y="17972"/>
                    <a:pt x="6263" y="17972"/>
                  </a:cubicBezTo>
                  <a:cubicBezTo>
                    <a:pt x="5987" y="17799"/>
                    <a:pt x="5722" y="17610"/>
                    <a:pt x="5467" y="17405"/>
                  </a:cubicBezTo>
                  <a:lnTo>
                    <a:pt x="6378" y="16314"/>
                  </a:lnTo>
                  <a:close/>
                  <a:moveTo>
                    <a:pt x="14682" y="16739"/>
                  </a:moveTo>
                  <a:lnTo>
                    <a:pt x="15460" y="17894"/>
                  </a:lnTo>
                  <a:cubicBezTo>
                    <a:pt x="15191" y="18070"/>
                    <a:pt x="14906" y="18233"/>
                    <a:pt x="14613" y="18379"/>
                  </a:cubicBezTo>
                  <a:lnTo>
                    <a:pt x="14010" y="17122"/>
                  </a:lnTo>
                  <a:cubicBezTo>
                    <a:pt x="14241" y="17006"/>
                    <a:pt x="14465" y="16879"/>
                    <a:pt x="14682" y="16739"/>
                  </a:cubicBezTo>
                  <a:close/>
                  <a:moveTo>
                    <a:pt x="7210" y="16890"/>
                  </a:moveTo>
                  <a:cubicBezTo>
                    <a:pt x="7411" y="17008"/>
                    <a:pt x="7618" y="17118"/>
                    <a:pt x="7834" y="17218"/>
                  </a:cubicBezTo>
                  <a:cubicBezTo>
                    <a:pt x="7855" y="17228"/>
                    <a:pt x="7879" y="17236"/>
                    <a:pt x="7901" y="17246"/>
                  </a:cubicBezTo>
                  <a:lnTo>
                    <a:pt x="7337" y="18545"/>
                  </a:lnTo>
                  <a:cubicBezTo>
                    <a:pt x="7039" y="18412"/>
                    <a:pt x="6746" y="18262"/>
                    <a:pt x="6465" y="18096"/>
                  </a:cubicBezTo>
                  <a:lnTo>
                    <a:pt x="7210" y="16890"/>
                  </a:lnTo>
                  <a:close/>
                  <a:moveTo>
                    <a:pt x="13796" y="17225"/>
                  </a:moveTo>
                  <a:lnTo>
                    <a:pt x="14402" y="18482"/>
                  </a:lnTo>
                  <a:cubicBezTo>
                    <a:pt x="14111" y="18618"/>
                    <a:pt x="13806" y="18737"/>
                    <a:pt x="13494" y="18841"/>
                  </a:cubicBezTo>
                  <a:lnTo>
                    <a:pt x="13075" y="17508"/>
                  </a:lnTo>
                  <a:cubicBezTo>
                    <a:pt x="13320" y="17426"/>
                    <a:pt x="13561" y="17333"/>
                    <a:pt x="13796" y="17225"/>
                  </a:cubicBezTo>
                  <a:close/>
                  <a:moveTo>
                    <a:pt x="8118" y="17339"/>
                  </a:moveTo>
                  <a:cubicBezTo>
                    <a:pt x="8359" y="17439"/>
                    <a:pt x="8601" y="17527"/>
                    <a:pt x="8847" y="17598"/>
                  </a:cubicBezTo>
                  <a:lnTo>
                    <a:pt x="8477" y="18958"/>
                  </a:lnTo>
                  <a:cubicBezTo>
                    <a:pt x="8162" y="18869"/>
                    <a:pt x="7855" y="18763"/>
                    <a:pt x="7554" y="18639"/>
                  </a:cubicBezTo>
                  <a:lnTo>
                    <a:pt x="8118" y="17339"/>
                  </a:lnTo>
                  <a:close/>
                  <a:moveTo>
                    <a:pt x="12849" y="17580"/>
                  </a:moveTo>
                  <a:lnTo>
                    <a:pt x="13268" y="18913"/>
                  </a:lnTo>
                  <a:cubicBezTo>
                    <a:pt x="12953" y="19009"/>
                    <a:pt x="12638" y="19087"/>
                    <a:pt x="12321" y="19145"/>
                  </a:cubicBezTo>
                  <a:lnTo>
                    <a:pt x="12095" y="17761"/>
                  </a:lnTo>
                  <a:cubicBezTo>
                    <a:pt x="12350" y="17715"/>
                    <a:pt x="12601" y="17654"/>
                    <a:pt x="12849" y="17580"/>
                  </a:cubicBezTo>
                  <a:close/>
                  <a:moveTo>
                    <a:pt x="9080" y="17659"/>
                  </a:moveTo>
                  <a:cubicBezTo>
                    <a:pt x="9332" y="17723"/>
                    <a:pt x="9585" y="17774"/>
                    <a:pt x="9840" y="17810"/>
                  </a:cubicBezTo>
                  <a:lnTo>
                    <a:pt x="9665" y="19206"/>
                  </a:lnTo>
                  <a:cubicBezTo>
                    <a:pt x="9340" y="19162"/>
                    <a:pt x="9021" y="19102"/>
                    <a:pt x="8706" y="19022"/>
                  </a:cubicBezTo>
                  <a:lnTo>
                    <a:pt x="9080" y="17659"/>
                  </a:lnTo>
                  <a:close/>
                  <a:moveTo>
                    <a:pt x="11860" y="17800"/>
                  </a:moveTo>
                  <a:lnTo>
                    <a:pt x="12086" y="19185"/>
                  </a:lnTo>
                  <a:cubicBezTo>
                    <a:pt x="11761" y="19235"/>
                    <a:pt x="11438" y="19266"/>
                    <a:pt x="11115" y="19278"/>
                  </a:cubicBezTo>
                  <a:lnTo>
                    <a:pt x="11088" y="17873"/>
                  </a:lnTo>
                  <a:cubicBezTo>
                    <a:pt x="11347" y="17863"/>
                    <a:pt x="11605" y="17838"/>
                    <a:pt x="11860" y="17800"/>
                  </a:cubicBezTo>
                  <a:close/>
                  <a:moveTo>
                    <a:pt x="10075" y="17837"/>
                  </a:moveTo>
                  <a:cubicBezTo>
                    <a:pt x="10333" y="17864"/>
                    <a:pt x="10592" y="17877"/>
                    <a:pt x="10850" y="17876"/>
                  </a:cubicBezTo>
                  <a:lnTo>
                    <a:pt x="10877" y="19281"/>
                  </a:lnTo>
                  <a:cubicBezTo>
                    <a:pt x="10549" y="19284"/>
                    <a:pt x="10225" y="19270"/>
                    <a:pt x="9903" y="19236"/>
                  </a:cubicBezTo>
                  <a:lnTo>
                    <a:pt x="10075" y="17837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19" name="Shape 16419"/>
            <p:cNvSpPr/>
            <p:nvPr/>
          </p:nvSpPr>
          <p:spPr>
            <a:xfrm>
              <a:off x="6499098" y="2610064"/>
              <a:ext cx="846509" cy="846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06" y="0"/>
                  </a:moveTo>
                  <a:lnTo>
                    <a:pt x="9951" y="36"/>
                  </a:lnTo>
                  <a:lnTo>
                    <a:pt x="9493" y="72"/>
                  </a:lnTo>
                  <a:lnTo>
                    <a:pt x="9327" y="1146"/>
                  </a:lnTo>
                  <a:cubicBezTo>
                    <a:pt x="8845" y="1221"/>
                    <a:pt x="8362" y="1333"/>
                    <a:pt x="7883" y="1484"/>
                  </a:cubicBezTo>
                  <a:cubicBezTo>
                    <a:pt x="7876" y="1486"/>
                    <a:pt x="7871" y="1488"/>
                    <a:pt x="7864" y="1490"/>
                  </a:cubicBezTo>
                  <a:lnTo>
                    <a:pt x="7234" y="603"/>
                  </a:lnTo>
                  <a:lnTo>
                    <a:pt x="6809" y="772"/>
                  </a:lnTo>
                  <a:lnTo>
                    <a:pt x="6384" y="941"/>
                  </a:lnTo>
                  <a:lnTo>
                    <a:pt x="6541" y="2014"/>
                  </a:lnTo>
                  <a:cubicBezTo>
                    <a:pt x="6084" y="2235"/>
                    <a:pt x="5652" y="2489"/>
                    <a:pt x="5244" y="2771"/>
                  </a:cubicBezTo>
                  <a:lnTo>
                    <a:pt x="4382" y="2111"/>
                  </a:lnTo>
                  <a:lnTo>
                    <a:pt x="4026" y="2397"/>
                  </a:lnTo>
                  <a:lnTo>
                    <a:pt x="3670" y="2684"/>
                  </a:lnTo>
                  <a:lnTo>
                    <a:pt x="4137" y="3664"/>
                  </a:lnTo>
                  <a:cubicBezTo>
                    <a:pt x="3769" y="4008"/>
                    <a:pt x="3429" y="4378"/>
                    <a:pt x="3121" y="4771"/>
                  </a:cubicBezTo>
                  <a:lnTo>
                    <a:pt x="2102" y="4391"/>
                  </a:lnTo>
                  <a:lnTo>
                    <a:pt x="1845" y="4767"/>
                  </a:lnTo>
                  <a:lnTo>
                    <a:pt x="1589" y="5147"/>
                  </a:lnTo>
                  <a:lnTo>
                    <a:pt x="2328" y="5950"/>
                  </a:lnTo>
                  <a:cubicBezTo>
                    <a:pt x="2079" y="6384"/>
                    <a:pt x="1863" y="6836"/>
                    <a:pt x="1683" y="7304"/>
                  </a:cubicBezTo>
                  <a:lnTo>
                    <a:pt x="594" y="7240"/>
                  </a:lnTo>
                  <a:lnTo>
                    <a:pt x="464" y="7677"/>
                  </a:lnTo>
                  <a:lnTo>
                    <a:pt x="332" y="8115"/>
                  </a:lnTo>
                  <a:lnTo>
                    <a:pt x="1273" y="8661"/>
                  </a:lnTo>
                  <a:cubicBezTo>
                    <a:pt x="1163" y="9147"/>
                    <a:pt x="1089" y="9645"/>
                    <a:pt x="1055" y="10147"/>
                  </a:cubicBezTo>
                  <a:lnTo>
                    <a:pt x="0" y="10406"/>
                  </a:lnTo>
                  <a:lnTo>
                    <a:pt x="0" y="10862"/>
                  </a:lnTo>
                  <a:lnTo>
                    <a:pt x="3" y="11317"/>
                  </a:lnTo>
                  <a:lnTo>
                    <a:pt x="1064" y="11564"/>
                  </a:lnTo>
                  <a:cubicBezTo>
                    <a:pt x="1104" y="12057"/>
                    <a:pt x="1182" y="12551"/>
                    <a:pt x="1300" y="13045"/>
                  </a:cubicBezTo>
                  <a:lnTo>
                    <a:pt x="365" y="13606"/>
                  </a:lnTo>
                  <a:lnTo>
                    <a:pt x="501" y="14040"/>
                  </a:lnTo>
                  <a:lnTo>
                    <a:pt x="639" y="14477"/>
                  </a:lnTo>
                  <a:lnTo>
                    <a:pt x="1725" y="14399"/>
                  </a:lnTo>
                  <a:cubicBezTo>
                    <a:pt x="1912" y="14871"/>
                    <a:pt x="2134" y="15324"/>
                    <a:pt x="2385" y="15750"/>
                  </a:cubicBezTo>
                  <a:lnTo>
                    <a:pt x="1659" y="16558"/>
                  </a:lnTo>
                  <a:lnTo>
                    <a:pt x="1918" y="16932"/>
                  </a:lnTo>
                  <a:lnTo>
                    <a:pt x="2177" y="17309"/>
                  </a:lnTo>
                  <a:lnTo>
                    <a:pt x="3193" y="16917"/>
                  </a:lnTo>
                  <a:cubicBezTo>
                    <a:pt x="3510" y="17309"/>
                    <a:pt x="3853" y="17673"/>
                    <a:pt x="4222" y="18009"/>
                  </a:cubicBezTo>
                  <a:lnTo>
                    <a:pt x="3766" y="18995"/>
                  </a:lnTo>
                  <a:lnTo>
                    <a:pt x="4125" y="19278"/>
                  </a:lnTo>
                  <a:lnTo>
                    <a:pt x="4487" y="19562"/>
                  </a:lnTo>
                  <a:lnTo>
                    <a:pt x="5340" y="18886"/>
                  </a:lnTo>
                  <a:cubicBezTo>
                    <a:pt x="5756" y="19166"/>
                    <a:pt x="6193" y="19414"/>
                    <a:pt x="6646" y="19628"/>
                  </a:cubicBezTo>
                  <a:lnTo>
                    <a:pt x="6501" y="20707"/>
                  </a:lnTo>
                  <a:lnTo>
                    <a:pt x="6930" y="20870"/>
                  </a:lnTo>
                  <a:lnTo>
                    <a:pt x="7358" y="21036"/>
                  </a:lnTo>
                  <a:lnTo>
                    <a:pt x="7976" y="20140"/>
                  </a:lnTo>
                  <a:cubicBezTo>
                    <a:pt x="8454" y="20286"/>
                    <a:pt x="8943" y="20395"/>
                    <a:pt x="9442" y="20466"/>
                  </a:cubicBezTo>
                  <a:lnTo>
                    <a:pt x="9622" y="21537"/>
                  </a:lnTo>
                  <a:lnTo>
                    <a:pt x="10078" y="21570"/>
                  </a:lnTo>
                  <a:lnTo>
                    <a:pt x="10536" y="21600"/>
                  </a:lnTo>
                  <a:lnTo>
                    <a:pt x="10862" y="20566"/>
                  </a:lnTo>
                  <a:cubicBezTo>
                    <a:pt x="11359" y="20564"/>
                    <a:pt x="11859" y="20522"/>
                    <a:pt x="12361" y="20442"/>
                  </a:cubicBezTo>
                  <a:lnTo>
                    <a:pt x="12849" y="21413"/>
                  </a:lnTo>
                  <a:lnTo>
                    <a:pt x="13295" y="21307"/>
                  </a:lnTo>
                  <a:lnTo>
                    <a:pt x="13739" y="21205"/>
                  </a:lnTo>
                  <a:lnTo>
                    <a:pt x="13745" y="20116"/>
                  </a:lnTo>
                  <a:cubicBezTo>
                    <a:pt x="13751" y="20114"/>
                    <a:pt x="13756" y="20112"/>
                    <a:pt x="13763" y="20110"/>
                  </a:cubicBezTo>
                  <a:cubicBezTo>
                    <a:pt x="14242" y="19960"/>
                    <a:pt x="14703" y="19776"/>
                    <a:pt x="15141" y="19562"/>
                  </a:cubicBezTo>
                  <a:lnTo>
                    <a:pt x="15895" y="20346"/>
                  </a:lnTo>
                  <a:lnTo>
                    <a:pt x="16290" y="20116"/>
                  </a:lnTo>
                  <a:lnTo>
                    <a:pt x="16685" y="19884"/>
                  </a:lnTo>
                  <a:lnTo>
                    <a:pt x="16368" y="18847"/>
                  </a:lnTo>
                  <a:cubicBezTo>
                    <a:pt x="16785" y="18561"/>
                    <a:pt x="17176" y="18245"/>
                    <a:pt x="17538" y="17903"/>
                  </a:cubicBezTo>
                  <a:lnTo>
                    <a:pt x="18491" y="18431"/>
                  </a:lnTo>
                  <a:lnTo>
                    <a:pt x="18799" y="18093"/>
                  </a:lnTo>
                  <a:lnTo>
                    <a:pt x="19109" y="17758"/>
                  </a:lnTo>
                  <a:lnTo>
                    <a:pt x="18500" y="16857"/>
                  </a:lnTo>
                  <a:cubicBezTo>
                    <a:pt x="18811" y="16463"/>
                    <a:pt x="19092" y="16046"/>
                    <a:pt x="19338" y="15611"/>
                  </a:cubicBezTo>
                  <a:lnTo>
                    <a:pt x="20406" y="15837"/>
                  </a:lnTo>
                  <a:lnTo>
                    <a:pt x="20602" y="15424"/>
                  </a:lnTo>
                  <a:lnTo>
                    <a:pt x="20798" y="15011"/>
                  </a:lnTo>
                  <a:cubicBezTo>
                    <a:pt x="20798" y="15011"/>
                    <a:pt x="19948" y="14330"/>
                    <a:pt x="19948" y="14330"/>
                  </a:cubicBezTo>
                  <a:cubicBezTo>
                    <a:pt x="20129" y="13864"/>
                    <a:pt x="20276" y="13385"/>
                    <a:pt x="20385" y="12894"/>
                  </a:cubicBezTo>
                  <a:lnTo>
                    <a:pt x="21467" y="12795"/>
                  </a:lnTo>
                  <a:lnTo>
                    <a:pt x="21534" y="12342"/>
                  </a:lnTo>
                  <a:lnTo>
                    <a:pt x="21600" y="11890"/>
                  </a:lnTo>
                  <a:lnTo>
                    <a:pt x="20590" y="11489"/>
                  </a:lnTo>
                  <a:cubicBezTo>
                    <a:pt x="20625" y="10994"/>
                    <a:pt x="20620" y="10494"/>
                    <a:pt x="20578" y="9990"/>
                  </a:cubicBezTo>
                  <a:lnTo>
                    <a:pt x="21585" y="9577"/>
                  </a:lnTo>
                  <a:lnTo>
                    <a:pt x="21516" y="9125"/>
                  </a:lnTo>
                  <a:lnTo>
                    <a:pt x="21443" y="8673"/>
                  </a:lnTo>
                  <a:lnTo>
                    <a:pt x="20358" y="8588"/>
                  </a:lnTo>
                  <a:cubicBezTo>
                    <a:pt x="20301" y="8346"/>
                    <a:pt x="20235" y="8105"/>
                    <a:pt x="20159" y="7864"/>
                  </a:cubicBezTo>
                  <a:cubicBezTo>
                    <a:pt x="20083" y="7624"/>
                    <a:pt x="19998" y="7386"/>
                    <a:pt x="19905" y="7156"/>
                  </a:cubicBezTo>
                  <a:lnTo>
                    <a:pt x="20747" y="6465"/>
                  </a:lnTo>
                  <a:lnTo>
                    <a:pt x="20545" y="6055"/>
                  </a:lnTo>
                  <a:lnTo>
                    <a:pt x="20346" y="5645"/>
                  </a:lnTo>
                  <a:lnTo>
                    <a:pt x="19281" y="5883"/>
                  </a:lnTo>
                  <a:cubicBezTo>
                    <a:pt x="19026" y="5446"/>
                    <a:pt x="18741" y="5033"/>
                    <a:pt x="18428" y="4647"/>
                  </a:cubicBezTo>
                  <a:lnTo>
                    <a:pt x="19025" y="3739"/>
                  </a:lnTo>
                  <a:lnTo>
                    <a:pt x="18711" y="3408"/>
                  </a:lnTo>
                  <a:lnTo>
                    <a:pt x="18401" y="3073"/>
                  </a:lnTo>
                  <a:lnTo>
                    <a:pt x="17454" y="3613"/>
                  </a:lnTo>
                  <a:cubicBezTo>
                    <a:pt x="17083" y="3273"/>
                    <a:pt x="16688" y="2964"/>
                    <a:pt x="16272" y="2687"/>
                  </a:cubicBezTo>
                  <a:lnTo>
                    <a:pt x="16576" y="1640"/>
                  </a:lnTo>
                  <a:lnTo>
                    <a:pt x="16178" y="1414"/>
                  </a:lnTo>
                  <a:lnTo>
                    <a:pt x="15780" y="1188"/>
                  </a:lnTo>
                  <a:lnTo>
                    <a:pt x="15035" y="1984"/>
                  </a:lnTo>
                  <a:cubicBezTo>
                    <a:pt x="14583" y="1769"/>
                    <a:pt x="14114" y="1589"/>
                    <a:pt x="13633" y="1444"/>
                  </a:cubicBezTo>
                  <a:lnTo>
                    <a:pt x="13615" y="356"/>
                  </a:lnTo>
                  <a:lnTo>
                    <a:pt x="13169" y="256"/>
                  </a:lnTo>
                  <a:lnTo>
                    <a:pt x="12722" y="160"/>
                  </a:lnTo>
                  <a:lnTo>
                    <a:pt x="12246" y="1134"/>
                  </a:lnTo>
                  <a:cubicBezTo>
                    <a:pt x="11753" y="1061"/>
                    <a:pt x="11250" y="1027"/>
                    <a:pt x="10744" y="1031"/>
                  </a:cubicBezTo>
                  <a:lnTo>
                    <a:pt x="10406" y="0"/>
                  </a:lnTo>
                  <a:close/>
                  <a:moveTo>
                    <a:pt x="10783" y="2328"/>
                  </a:moveTo>
                  <a:cubicBezTo>
                    <a:pt x="11110" y="2327"/>
                    <a:pt x="11433" y="2346"/>
                    <a:pt x="11754" y="2382"/>
                  </a:cubicBezTo>
                  <a:lnTo>
                    <a:pt x="11583" y="3766"/>
                  </a:lnTo>
                  <a:cubicBezTo>
                    <a:pt x="11324" y="3739"/>
                    <a:pt x="11068" y="3724"/>
                    <a:pt x="10811" y="3724"/>
                  </a:cubicBezTo>
                  <a:lnTo>
                    <a:pt x="10783" y="2328"/>
                  </a:lnTo>
                  <a:close/>
                  <a:moveTo>
                    <a:pt x="10545" y="2331"/>
                  </a:moveTo>
                  <a:lnTo>
                    <a:pt x="10572" y="3730"/>
                  </a:lnTo>
                  <a:cubicBezTo>
                    <a:pt x="10313" y="3740"/>
                    <a:pt x="10055" y="3762"/>
                    <a:pt x="9800" y="3800"/>
                  </a:cubicBezTo>
                  <a:lnTo>
                    <a:pt x="9574" y="2418"/>
                  </a:lnTo>
                  <a:cubicBezTo>
                    <a:pt x="9899" y="2371"/>
                    <a:pt x="10223" y="2341"/>
                    <a:pt x="10545" y="2331"/>
                  </a:cubicBezTo>
                  <a:close/>
                  <a:moveTo>
                    <a:pt x="11990" y="2412"/>
                  </a:moveTo>
                  <a:cubicBezTo>
                    <a:pt x="12312" y="2458"/>
                    <a:pt x="12632" y="2523"/>
                    <a:pt x="12946" y="2605"/>
                  </a:cubicBezTo>
                  <a:lnTo>
                    <a:pt x="12578" y="3944"/>
                  </a:lnTo>
                  <a:cubicBezTo>
                    <a:pt x="12326" y="3880"/>
                    <a:pt x="12072" y="3829"/>
                    <a:pt x="11818" y="3793"/>
                  </a:cubicBezTo>
                  <a:lnTo>
                    <a:pt x="11990" y="2412"/>
                  </a:lnTo>
                  <a:close/>
                  <a:moveTo>
                    <a:pt x="9339" y="2455"/>
                  </a:moveTo>
                  <a:lnTo>
                    <a:pt x="9568" y="3839"/>
                  </a:lnTo>
                  <a:cubicBezTo>
                    <a:pt x="9314" y="3885"/>
                    <a:pt x="9062" y="3944"/>
                    <a:pt x="8814" y="4017"/>
                  </a:cubicBezTo>
                  <a:lnTo>
                    <a:pt x="8392" y="2678"/>
                  </a:lnTo>
                  <a:cubicBezTo>
                    <a:pt x="8708" y="2585"/>
                    <a:pt x="9022" y="2510"/>
                    <a:pt x="9339" y="2455"/>
                  </a:cubicBezTo>
                  <a:close/>
                  <a:moveTo>
                    <a:pt x="13172" y="2666"/>
                  </a:moveTo>
                  <a:cubicBezTo>
                    <a:pt x="13484" y="2757"/>
                    <a:pt x="13790" y="2866"/>
                    <a:pt x="14088" y="2991"/>
                  </a:cubicBezTo>
                  <a:lnTo>
                    <a:pt x="13537" y="4264"/>
                  </a:lnTo>
                  <a:cubicBezTo>
                    <a:pt x="13296" y="4164"/>
                    <a:pt x="13052" y="4076"/>
                    <a:pt x="12807" y="4005"/>
                  </a:cubicBezTo>
                  <a:lnTo>
                    <a:pt x="13172" y="2666"/>
                  </a:lnTo>
                  <a:close/>
                  <a:moveTo>
                    <a:pt x="8166" y="2747"/>
                  </a:moveTo>
                  <a:lnTo>
                    <a:pt x="8588" y="4086"/>
                  </a:lnTo>
                  <a:cubicBezTo>
                    <a:pt x="8343" y="4167"/>
                    <a:pt x="8102" y="4262"/>
                    <a:pt x="7867" y="4369"/>
                  </a:cubicBezTo>
                  <a:lnTo>
                    <a:pt x="7255" y="3100"/>
                  </a:lnTo>
                  <a:cubicBezTo>
                    <a:pt x="7548" y="2966"/>
                    <a:pt x="7853" y="2849"/>
                    <a:pt x="8166" y="2747"/>
                  </a:cubicBezTo>
                  <a:close/>
                  <a:moveTo>
                    <a:pt x="14306" y="3088"/>
                  </a:moveTo>
                  <a:cubicBezTo>
                    <a:pt x="14601" y="3222"/>
                    <a:pt x="14890" y="3371"/>
                    <a:pt x="15168" y="3537"/>
                  </a:cubicBezTo>
                  <a:lnTo>
                    <a:pt x="14441" y="4713"/>
                  </a:lnTo>
                  <a:cubicBezTo>
                    <a:pt x="14239" y="4594"/>
                    <a:pt x="14029" y="4482"/>
                    <a:pt x="13811" y="4382"/>
                  </a:cubicBezTo>
                  <a:cubicBezTo>
                    <a:pt x="13792" y="4373"/>
                    <a:pt x="13772" y="4366"/>
                    <a:pt x="13754" y="4357"/>
                  </a:cubicBezTo>
                  <a:lnTo>
                    <a:pt x="14306" y="3088"/>
                  </a:lnTo>
                  <a:close/>
                  <a:moveTo>
                    <a:pt x="7041" y="3202"/>
                  </a:moveTo>
                  <a:lnTo>
                    <a:pt x="7653" y="4472"/>
                  </a:lnTo>
                  <a:cubicBezTo>
                    <a:pt x="7422" y="4587"/>
                    <a:pt x="7199" y="4715"/>
                    <a:pt x="6981" y="4855"/>
                  </a:cubicBezTo>
                  <a:lnTo>
                    <a:pt x="6191" y="3682"/>
                  </a:lnTo>
                  <a:cubicBezTo>
                    <a:pt x="6462" y="3507"/>
                    <a:pt x="6746" y="3347"/>
                    <a:pt x="7041" y="3202"/>
                  </a:cubicBezTo>
                  <a:close/>
                  <a:moveTo>
                    <a:pt x="15370" y="3661"/>
                  </a:moveTo>
                  <a:cubicBezTo>
                    <a:pt x="15643" y="3834"/>
                    <a:pt x="15905" y="4024"/>
                    <a:pt x="16157" y="4228"/>
                  </a:cubicBezTo>
                  <a:lnTo>
                    <a:pt x="15273" y="5289"/>
                  </a:lnTo>
                  <a:cubicBezTo>
                    <a:pt x="15074" y="5129"/>
                    <a:pt x="14863" y="4980"/>
                    <a:pt x="14643" y="4840"/>
                  </a:cubicBezTo>
                  <a:cubicBezTo>
                    <a:pt x="14643" y="4840"/>
                    <a:pt x="15370" y="3661"/>
                    <a:pt x="15370" y="3661"/>
                  </a:cubicBezTo>
                  <a:close/>
                  <a:moveTo>
                    <a:pt x="5995" y="3815"/>
                  </a:moveTo>
                  <a:lnTo>
                    <a:pt x="6782" y="4988"/>
                  </a:lnTo>
                  <a:cubicBezTo>
                    <a:pt x="6570" y="5134"/>
                    <a:pt x="6366" y="5291"/>
                    <a:pt x="6170" y="5461"/>
                  </a:cubicBezTo>
                  <a:lnTo>
                    <a:pt x="5220" y="4409"/>
                  </a:lnTo>
                  <a:cubicBezTo>
                    <a:pt x="5464" y="4196"/>
                    <a:pt x="5724" y="4000"/>
                    <a:pt x="5995" y="3815"/>
                  </a:cubicBezTo>
                  <a:close/>
                  <a:moveTo>
                    <a:pt x="11055" y="4261"/>
                  </a:moveTo>
                  <a:cubicBezTo>
                    <a:pt x="11906" y="4290"/>
                    <a:pt x="12764" y="4487"/>
                    <a:pt x="13585" y="4867"/>
                  </a:cubicBezTo>
                  <a:cubicBezTo>
                    <a:pt x="16869" y="6389"/>
                    <a:pt x="18295" y="10281"/>
                    <a:pt x="16769" y="13558"/>
                  </a:cubicBezTo>
                  <a:cubicBezTo>
                    <a:pt x="15244" y="16834"/>
                    <a:pt x="11345" y="18255"/>
                    <a:pt x="8060" y="16733"/>
                  </a:cubicBezTo>
                  <a:cubicBezTo>
                    <a:pt x="4776" y="15211"/>
                    <a:pt x="3351" y="11322"/>
                    <a:pt x="4876" y="8045"/>
                  </a:cubicBezTo>
                  <a:cubicBezTo>
                    <a:pt x="6020" y="5588"/>
                    <a:pt x="8501" y="4173"/>
                    <a:pt x="11055" y="4261"/>
                  </a:cubicBezTo>
                  <a:close/>
                  <a:moveTo>
                    <a:pt x="16341" y="4382"/>
                  </a:moveTo>
                  <a:cubicBezTo>
                    <a:pt x="16586" y="4591"/>
                    <a:pt x="16820" y="4816"/>
                    <a:pt x="17041" y="5054"/>
                  </a:cubicBezTo>
                  <a:lnTo>
                    <a:pt x="16012" y="5977"/>
                  </a:lnTo>
                  <a:cubicBezTo>
                    <a:pt x="15837" y="5789"/>
                    <a:pt x="15651" y="5609"/>
                    <a:pt x="15454" y="5440"/>
                  </a:cubicBezTo>
                  <a:lnTo>
                    <a:pt x="16341" y="4382"/>
                  </a:lnTo>
                  <a:close/>
                  <a:moveTo>
                    <a:pt x="5045" y="4568"/>
                  </a:moveTo>
                  <a:lnTo>
                    <a:pt x="5992" y="5618"/>
                  </a:lnTo>
                  <a:cubicBezTo>
                    <a:pt x="5803" y="5793"/>
                    <a:pt x="5625" y="5979"/>
                    <a:pt x="5455" y="6176"/>
                  </a:cubicBezTo>
                  <a:lnTo>
                    <a:pt x="4363" y="5268"/>
                  </a:lnTo>
                  <a:cubicBezTo>
                    <a:pt x="4576" y="5022"/>
                    <a:pt x="4804" y="4790"/>
                    <a:pt x="5045" y="4568"/>
                  </a:cubicBezTo>
                  <a:close/>
                  <a:moveTo>
                    <a:pt x="17197" y="5229"/>
                  </a:moveTo>
                  <a:cubicBezTo>
                    <a:pt x="17409" y="5471"/>
                    <a:pt x="17610" y="5727"/>
                    <a:pt x="17794" y="5995"/>
                  </a:cubicBezTo>
                  <a:lnTo>
                    <a:pt x="16646" y="6761"/>
                  </a:lnTo>
                  <a:cubicBezTo>
                    <a:pt x="16499" y="6550"/>
                    <a:pt x="16342" y="6347"/>
                    <a:pt x="16172" y="6152"/>
                  </a:cubicBezTo>
                  <a:lnTo>
                    <a:pt x="17197" y="5229"/>
                  </a:lnTo>
                  <a:close/>
                  <a:moveTo>
                    <a:pt x="10524" y="5413"/>
                  </a:moveTo>
                  <a:lnTo>
                    <a:pt x="10298" y="5431"/>
                  </a:lnTo>
                  <a:lnTo>
                    <a:pt x="10075" y="5449"/>
                  </a:lnTo>
                  <a:lnTo>
                    <a:pt x="9993" y="5977"/>
                  </a:lnTo>
                  <a:cubicBezTo>
                    <a:pt x="9757" y="6014"/>
                    <a:pt x="9520" y="6069"/>
                    <a:pt x="9285" y="6143"/>
                  </a:cubicBezTo>
                  <a:cubicBezTo>
                    <a:pt x="9282" y="6144"/>
                    <a:pt x="9279" y="6145"/>
                    <a:pt x="9276" y="6146"/>
                  </a:cubicBezTo>
                  <a:lnTo>
                    <a:pt x="8965" y="5708"/>
                  </a:lnTo>
                  <a:lnTo>
                    <a:pt x="8757" y="5793"/>
                  </a:lnTo>
                  <a:lnTo>
                    <a:pt x="8549" y="5874"/>
                  </a:lnTo>
                  <a:lnTo>
                    <a:pt x="8624" y="6402"/>
                  </a:lnTo>
                  <a:cubicBezTo>
                    <a:pt x="8400" y="6510"/>
                    <a:pt x="8189" y="6637"/>
                    <a:pt x="7988" y="6776"/>
                  </a:cubicBezTo>
                  <a:lnTo>
                    <a:pt x="7566" y="6450"/>
                  </a:lnTo>
                  <a:lnTo>
                    <a:pt x="7391" y="6589"/>
                  </a:lnTo>
                  <a:lnTo>
                    <a:pt x="7216" y="6731"/>
                  </a:lnTo>
                  <a:lnTo>
                    <a:pt x="7445" y="7213"/>
                  </a:lnTo>
                  <a:cubicBezTo>
                    <a:pt x="7265" y="7382"/>
                    <a:pt x="7099" y="7563"/>
                    <a:pt x="6948" y="7756"/>
                  </a:cubicBezTo>
                  <a:lnTo>
                    <a:pt x="6444" y="7569"/>
                  </a:lnTo>
                  <a:lnTo>
                    <a:pt x="6320" y="7756"/>
                  </a:lnTo>
                  <a:lnTo>
                    <a:pt x="6194" y="7940"/>
                  </a:lnTo>
                  <a:lnTo>
                    <a:pt x="6556" y="8335"/>
                  </a:lnTo>
                  <a:cubicBezTo>
                    <a:pt x="6433" y="8548"/>
                    <a:pt x="6327" y="8769"/>
                    <a:pt x="6239" y="8998"/>
                  </a:cubicBezTo>
                  <a:lnTo>
                    <a:pt x="5705" y="8968"/>
                  </a:lnTo>
                  <a:lnTo>
                    <a:pt x="5642" y="9182"/>
                  </a:lnTo>
                  <a:lnTo>
                    <a:pt x="5576" y="9396"/>
                  </a:lnTo>
                  <a:lnTo>
                    <a:pt x="6037" y="9668"/>
                  </a:lnTo>
                  <a:cubicBezTo>
                    <a:pt x="5983" y="9906"/>
                    <a:pt x="5948" y="10148"/>
                    <a:pt x="5931" y="10394"/>
                  </a:cubicBezTo>
                  <a:lnTo>
                    <a:pt x="5413" y="10524"/>
                  </a:lnTo>
                  <a:lnTo>
                    <a:pt x="5413" y="10747"/>
                  </a:lnTo>
                  <a:lnTo>
                    <a:pt x="5416" y="10970"/>
                  </a:lnTo>
                  <a:lnTo>
                    <a:pt x="5934" y="11091"/>
                  </a:lnTo>
                  <a:cubicBezTo>
                    <a:pt x="5954" y="11333"/>
                    <a:pt x="5994" y="11578"/>
                    <a:pt x="6052" y="11821"/>
                  </a:cubicBezTo>
                  <a:lnTo>
                    <a:pt x="5591" y="12095"/>
                  </a:lnTo>
                  <a:lnTo>
                    <a:pt x="5660" y="12309"/>
                  </a:lnTo>
                  <a:lnTo>
                    <a:pt x="5726" y="12523"/>
                  </a:lnTo>
                  <a:lnTo>
                    <a:pt x="6260" y="12484"/>
                  </a:lnTo>
                  <a:cubicBezTo>
                    <a:pt x="6352" y="12716"/>
                    <a:pt x="6460" y="12938"/>
                    <a:pt x="6583" y="13148"/>
                  </a:cubicBezTo>
                  <a:lnTo>
                    <a:pt x="6227" y="13543"/>
                  </a:lnTo>
                  <a:lnTo>
                    <a:pt x="6354" y="13730"/>
                  </a:lnTo>
                  <a:lnTo>
                    <a:pt x="6483" y="13913"/>
                  </a:lnTo>
                  <a:lnTo>
                    <a:pt x="6981" y="13721"/>
                  </a:lnTo>
                  <a:cubicBezTo>
                    <a:pt x="7136" y="13913"/>
                    <a:pt x="7306" y="14092"/>
                    <a:pt x="7487" y="14257"/>
                  </a:cubicBezTo>
                  <a:lnTo>
                    <a:pt x="7264" y="14743"/>
                  </a:lnTo>
                  <a:lnTo>
                    <a:pt x="7439" y="14881"/>
                  </a:lnTo>
                  <a:lnTo>
                    <a:pt x="7617" y="15020"/>
                  </a:lnTo>
                  <a:lnTo>
                    <a:pt x="8036" y="14688"/>
                  </a:lnTo>
                  <a:cubicBezTo>
                    <a:pt x="8241" y="14826"/>
                    <a:pt x="8456" y="14949"/>
                    <a:pt x="8679" y="15053"/>
                  </a:cubicBezTo>
                  <a:lnTo>
                    <a:pt x="8606" y="15581"/>
                  </a:lnTo>
                  <a:lnTo>
                    <a:pt x="8817" y="15662"/>
                  </a:lnTo>
                  <a:lnTo>
                    <a:pt x="9025" y="15744"/>
                  </a:lnTo>
                  <a:lnTo>
                    <a:pt x="9330" y="15304"/>
                  </a:lnTo>
                  <a:cubicBezTo>
                    <a:pt x="9565" y="15375"/>
                    <a:pt x="9806" y="15428"/>
                    <a:pt x="10051" y="15463"/>
                  </a:cubicBezTo>
                  <a:lnTo>
                    <a:pt x="10138" y="15988"/>
                  </a:lnTo>
                  <a:lnTo>
                    <a:pt x="10361" y="16006"/>
                  </a:lnTo>
                  <a:lnTo>
                    <a:pt x="10587" y="16021"/>
                  </a:lnTo>
                  <a:lnTo>
                    <a:pt x="10747" y="15512"/>
                  </a:lnTo>
                  <a:cubicBezTo>
                    <a:pt x="10991" y="15511"/>
                    <a:pt x="11237" y="15491"/>
                    <a:pt x="11483" y="15451"/>
                  </a:cubicBezTo>
                  <a:lnTo>
                    <a:pt x="11721" y="15928"/>
                  </a:lnTo>
                  <a:lnTo>
                    <a:pt x="11941" y="15877"/>
                  </a:lnTo>
                  <a:lnTo>
                    <a:pt x="12161" y="15825"/>
                  </a:lnTo>
                  <a:lnTo>
                    <a:pt x="12161" y="15292"/>
                  </a:lnTo>
                  <a:cubicBezTo>
                    <a:pt x="12165" y="15291"/>
                    <a:pt x="12167" y="15290"/>
                    <a:pt x="12171" y="15289"/>
                  </a:cubicBezTo>
                  <a:cubicBezTo>
                    <a:pt x="12406" y="15215"/>
                    <a:pt x="12634" y="15125"/>
                    <a:pt x="12849" y="15020"/>
                  </a:cubicBezTo>
                  <a:lnTo>
                    <a:pt x="13220" y="15403"/>
                  </a:lnTo>
                  <a:lnTo>
                    <a:pt x="13413" y="15292"/>
                  </a:lnTo>
                  <a:lnTo>
                    <a:pt x="13606" y="15177"/>
                  </a:lnTo>
                  <a:lnTo>
                    <a:pt x="13452" y="14667"/>
                  </a:lnTo>
                  <a:cubicBezTo>
                    <a:pt x="13657" y="14527"/>
                    <a:pt x="13847" y="14374"/>
                    <a:pt x="14025" y="14206"/>
                  </a:cubicBezTo>
                  <a:lnTo>
                    <a:pt x="14492" y="14462"/>
                  </a:lnTo>
                  <a:lnTo>
                    <a:pt x="14646" y="14299"/>
                  </a:lnTo>
                  <a:lnTo>
                    <a:pt x="14797" y="14134"/>
                  </a:lnTo>
                  <a:lnTo>
                    <a:pt x="14499" y="13690"/>
                  </a:lnTo>
                  <a:cubicBezTo>
                    <a:pt x="14651" y="13497"/>
                    <a:pt x="14787" y="13295"/>
                    <a:pt x="14909" y="13081"/>
                  </a:cubicBezTo>
                  <a:lnTo>
                    <a:pt x="15433" y="13190"/>
                  </a:lnTo>
                  <a:lnTo>
                    <a:pt x="15530" y="12988"/>
                  </a:lnTo>
                  <a:lnTo>
                    <a:pt x="15626" y="12786"/>
                  </a:lnTo>
                  <a:lnTo>
                    <a:pt x="15210" y="12451"/>
                  </a:lnTo>
                  <a:cubicBezTo>
                    <a:pt x="15299" y="12223"/>
                    <a:pt x="15371" y="11986"/>
                    <a:pt x="15424" y="11745"/>
                  </a:cubicBezTo>
                  <a:lnTo>
                    <a:pt x="15955" y="11697"/>
                  </a:lnTo>
                  <a:lnTo>
                    <a:pt x="15988" y="11474"/>
                  </a:lnTo>
                  <a:lnTo>
                    <a:pt x="16018" y="11254"/>
                  </a:lnTo>
                  <a:cubicBezTo>
                    <a:pt x="16018" y="11254"/>
                    <a:pt x="15524" y="11055"/>
                    <a:pt x="15524" y="11055"/>
                  </a:cubicBezTo>
                  <a:cubicBezTo>
                    <a:pt x="15541" y="10812"/>
                    <a:pt x="15539" y="10567"/>
                    <a:pt x="15518" y="10319"/>
                  </a:cubicBezTo>
                  <a:lnTo>
                    <a:pt x="16012" y="10117"/>
                  </a:lnTo>
                  <a:lnTo>
                    <a:pt x="15979" y="9894"/>
                  </a:lnTo>
                  <a:lnTo>
                    <a:pt x="15943" y="9674"/>
                  </a:lnTo>
                  <a:lnTo>
                    <a:pt x="15409" y="9631"/>
                  </a:lnTo>
                  <a:cubicBezTo>
                    <a:pt x="15381" y="9513"/>
                    <a:pt x="15350" y="9394"/>
                    <a:pt x="15313" y="9276"/>
                  </a:cubicBezTo>
                  <a:cubicBezTo>
                    <a:pt x="15275" y="9157"/>
                    <a:pt x="15234" y="9042"/>
                    <a:pt x="15189" y="8929"/>
                  </a:cubicBezTo>
                  <a:lnTo>
                    <a:pt x="15602" y="8588"/>
                  </a:lnTo>
                  <a:lnTo>
                    <a:pt x="15503" y="8386"/>
                  </a:lnTo>
                  <a:lnTo>
                    <a:pt x="15403" y="8184"/>
                  </a:lnTo>
                  <a:lnTo>
                    <a:pt x="14881" y="8302"/>
                  </a:lnTo>
                  <a:cubicBezTo>
                    <a:pt x="14756" y="8087"/>
                    <a:pt x="14616" y="7885"/>
                    <a:pt x="14462" y="7696"/>
                  </a:cubicBezTo>
                  <a:lnTo>
                    <a:pt x="14755" y="7249"/>
                  </a:lnTo>
                  <a:lnTo>
                    <a:pt x="14601" y="7086"/>
                  </a:lnTo>
                  <a:lnTo>
                    <a:pt x="14447" y="6924"/>
                  </a:lnTo>
                  <a:lnTo>
                    <a:pt x="13983" y="7189"/>
                  </a:lnTo>
                  <a:cubicBezTo>
                    <a:pt x="13801" y="7022"/>
                    <a:pt x="13608" y="6870"/>
                    <a:pt x="13404" y="6734"/>
                  </a:cubicBezTo>
                  <a:lnTo>
                    <a:pt x="13552" y="6221"/>
                  </a:lnTo>
                  <a:lnTo>
                    <a:pt x="13359" y="6109"/>
                  </a:lnTo>
                  <a:lnTo>
                    <a:pt x="13163" y="5998"/>
                  </a:lnTo>
                  <a:lnTo>
                    <a:pt x="12795" y="6387"/>
                  </a:lnTo>
                  <a:cubicBezTo>
                    <a:pt x="12573" y="6281"/>
                    <a:pt x="12344" y="6192"/>
                    <a:pt x="12107" y="6121"/>
                  </a:cubicBezTo>
                  <a:lnTo>
                    <a:pt x="12098" y="5588"/>
                  </a:lnTo>
                  <a:lnTo>
                    <a:pt x="11881" y="5539"/>
                  </a:lnTo>
                  <a:lnTo>
                    <a:pt x="11661" y="5491"/>
                  </a:lnTo>
                  <a:lnTo>
                    <a:pt x="11426" y="5971"/>
                  </a:lnTo>
                  <a:cubicBezTo>
                    <a:pt x="11183" y="5935"/>
                    <a:pt x="10938" y="5917"/>
                    <a:pt x="10690" y="5919"/>
                  </a:cubicBezTo>
                  <a:lnTo>
                    <a:pt x="10524" y="5413"/>
                  </a:lnTo>
                  <a:close/>
                  <a:moveTo>
                    <a:pt x="4213" y="5452"/>
                  </a:moveTo>
                  <a:lnTo>
                    <a:pt x="5304" y="6357"/>
                  </a:lnTo>
                  <a:cubicBezTo>
                    <a:pt x="5143" y="6556"/>
                    <a:pt x="4992" y="6768"/>
                    <a:pt x="4852" y="6987"/>
                  </a:cubicBezTo>
                  <a:lnTo>
                    <a:pt x="3640" y="6242"/>
                  </a:lnTo>
                  <a:cubicBezTo>
                    <a:pt x="3815" y="5968"/>
                    <a:pt x="4006" y="5705"/>
                    <a:pt x="4213" y="5452"/>
                  </a:cubicBezTo>
                  <a:close/>
                  <a:moveTo>
                    <a:pt x="17927" y="6191"/>
                  </a:moveTo>
                  <a:cubicBezTo>
                    <a:pt x="18102" y="6460"/>
                    <a:pt x="18262" y="6740"/>
                    <a:pt x="18407" y="7032"/>
                  </a:cubicBezTo>
                  <a:lnTo>
                    <a:pt x="17161" y="7629"/>
                  </a:lnTo>
                  <a:cubicBezTo>
                    <a:pt x="17046" y="7399"/>
                    <a:pt x="16918" y="7174"/>
                    <a:pt x="16778" y="6957"/>
                  </a:cubicBezTo>
                  <a:cubicBezTo>
                    <a:pt x="16778" y="6957"/>
                    <a:pt x="17927" y="6191"/>
                    <a:pt x="17927" y="6191"/>
                  </a:cubicBezTo>
                  <a:close/>
                  <a:moveTo>
                    <a:pt x="3513" y="6444"/>
                  </a:moveTo>
                  <a:lnTo>
                    <a:pt x="4725" y="7186"/>
                  </a:lnTo>
                  <a:cubicBezTo>
                    <a:pt x="4605" y="7389"/>
                    <a:pt x="4492" y="7600"/>
                    <a:pt x="4391" y="7819"/>
                  </a:cubicBezTo>
                  <a:cubicBezTo>
                    <a:pt x="4382" y="7837"/>
                    <a:pt x="4374" y="7856"/>
                    <a:pt x="4366" y="7873"/>
                  </a:cubicBezTo>
                  <a:lnTo>
                    <a:pt x="3061" y="7307"/>
                  </a:lnTo>
                  <a:cubicBezTo>
                    <a:pt x="3196" y="7010"/>
                    <a:pt x="3345" y="6723"/>
                    <a:pt x="3513" y="6444"/>
                  </a:cubicBezTo>
                  <a:close/>
                  <a:moveTo>
                    <a:pt x="18509" y="7246"/>
                  </a:moveTo>
                  <a:cubicBezTo>
                    <a:pt x="18643" y="7536"/>
                    <a:pt x="18762" y="7838"/>
                    <a:pt x="18865" y="8148"/>
                  </a:cubicBezTo>
                  <a:lnTo>
                    <a:pt x="17550" y="8561"/>
                  </a:lnTo>
                  <a:cubicBezTo>
                    <a:pt x="17468" y="8317"/>
                    <a:pt x="17372" y="8077"/>
                    <a:pt x="17264" y="7843"/>
                  </a:cubicBezTo>
                  <a:lnTo>
                    <a:pt x="18509" y="7246"/>
                  </a:lnTo>
                  <a:close/>
                  <a:moveTo>
                    <a:pt x="2964" y="7524"/>
                  </a:moveTo>
                  <a:lnTo>
                    <a:pt x="4273" y="8091"/>
                  </a:lnTo>
                  <a:cubicBezTo>
                    <a:pt x="4173" y="8331"/>
                    <a:pt x="4086" y="8575"/>
                    <a:pt x="4014" y="8820"/>
                  </a:cubicBezTo>
                  <a:lnTo>
                    <a:pt x="2639" y="8446"/>
                  </a:lnTo>
                  <a:cubicBezTo>
                    <a:pt x="2730" y="8133"/>
                    <a:pt x="2838" y="7824"/>
                    <a:pt x="2964" y="7524"/>
                  </a:cubicBezTo>
                  <a:close/>
                  <a:moveTo>
                    <a:pt x="18934" y="8371"/>
                  </a:moveTo>
                  <a:cubicBezTo>
                    <a:pt x="19028" y="8684"/>
                    <a:pt x="19107" y="9001"/>
                    <a:pt x="19163" y="9315"/>
                  </a:cubicBezTo>
                  <a:lnTo>
                    <a:pt x="17800" y="9535"/>
                  </a:lnTo>
                  <a:cubicBezTo>
                    <a:pt x="17754" y="9281"/>
                    <a:pt x="17696" y="9031"/>
                    <a:pt x="17623" y="8784"/>
                  </a:cubicBezTo>
                  <a:lnTo>
                    <a:pt x="18934" y="8371"/>
                  </a:lnTo>
                  <a:close/>
                  <a:moveTo>
                    <a:pt x="2575" y="8673"/>
                  </a:moveTo>
                  <a:lnTo>
                    <a:pt x="3953" y="9050"/>
                  </a:lnTo>
                  <a:cubicBezTo>
                    <a:pt x="3888" y="9302"/>
                    <a:pt x="3836" y="9553"/>
                    <a:pt x="3800" y="9806"/>
                  </a:cubicBezTo>
                  <a:lnTo>
                    <a:pt x="2382" y="9631"/>
                  </a:lnTo>
                  <a:cubicBezTo>
                    <a:pt x="2428" y="9307"/>
                    <a:pt x="2493" y="8987"/>
                    <a:pt x="2575" y="8673"/>
                  </a:cubicBezTo>
                  <a:close/>
                  <a:moveTo>
                    <a:pt x="19200" y="9547"/>
                  </a:moveTo>
                  <a:cubicBezTo>
                    <a:pt x="19249" y="9869"/>
                    <a:pt x="19279" y="10192"/>
                    <a:pt x="19290" y="10512"/>
                  </a:cubicBezTo>
                  <a:lnTo>
                    <a:pt x="17912" y="10539"/>
                  </a:lnTo>
                  <a:cubicBezTo>
                    <a:pt x="17902" y="10281"/>
                    <a:pt x="17877" y="10024"/>
                    <a:pt x="17840" y="9770"/>
                  </a:cubicBezTo>
                  <a:cubicBezTo>
                    <a:pt x="17840" y="9770"/>
                    <a:pt x="19200" y="9547"/>
                    <a:pt x="19200" y="9547"/>
                  </a:cubicBezTo>
                  <a:close/>
                  <a:moveTo>
                    <a:pt x="2352" y="9867"/>
                  </a:moveTo>
                  <a:lnTo>
                    <a:pt x="3772" y="10042"/>
                  </a:lnTo>
                  <a:cubicBezTo>
                    <a:pt x="3744" y="10300"/>
                    <a:pt x="3729" y="10559"/>
                    <a:pt x="3730" y="10817"/>
                  </a:cubicBezTo>
                  <a:cubicBezTo>
                    <a:pt x="3730" y="10817"/>
                    <a:pt x="2301" y="10844"/>
                    <a:pt x="2301" y="10844"/>
                  </a:cubicBezTo>
                  <a:cubicBezTo>
                    <a:pt x="2299" y="10516"/>
                    <a:pt x="2316" y="10189"/>
                    <a:pt x="2352" y="9867"/>
                  </a:cubicBezTo>
                  <a:close/>
                  <a:moveTo>
                    <a:pt x="19296" y="10747"/>
                  </a:moveTo>
                  <a:cubicBezTo>
                    <a:pt x="19298" y="11072"/>
                    <a:pt x="19280" y="11396"/>
                    <a:pt x="19245" y="11715"/>
                  </a:cubicBezTo>
                  <a:lnTo>
                    <a:pt x="17876" y="11546"/>
                  </a:lnTo>
                  <a:cubicBezTo>
                    <a:pt x="17903" y="11289"/>
                    <a:pt x="17919" y="11031"/>
                    <a:pt x="17918" y="10774"/>
                  </a:cubicBezTo>
                  <a:lnTo>
                    <a:pt x="19296" y="10747"/>
                  </a:lnTo>
                  <a:close/>
                  <a:moveTo>
                    <a:pt x="3736" y="11052"/>
                  </a:moveTo>
                  <a:cubicBezTo>
                    <a:pt x="3746" y="11311"/>
                    <a:pt x="3768" y="11569"/>
                    <a:pt x="3806" y="11824"/>
                  </a:cubicBezTo>
                  <a:lnTo>
                    <a:pt x="2394" y="12053"/>
                  </a:lnTo>
                  <a:cubicBezTo>
                    <a:pt x="2345" y="11728"/>
                    <a:pt x="2315" y="11402"/>
                    <a:pt x="2304" y="11079"/>
                  </a:cubicBezTo>
                  <a:lnTo>
                    <a:pt x="3736" y="11052"/>
                  </a:lnTo>
                  <a:close/>
                  <a:moveTo>
                    <a:pt x="17849" y="11782"/>
                  </a:moveTo>
                  <a:lnTo>
                    <a:pt x="19218" y="11950"/>
                  </a:lnTo>
                  <a:cubicBezTo>
                    <a:pt x="19174" y="12272"/>
                    <a:pt x="19111" y="12591"/>
                    <a:pt x="19031" y="12903"/>
                  </a:cubicBezTo>
                  <a:lnTo>
                    <a:pt x="17698" y="12541"/>
                  </a:lnTo>
                  <a:cubicBezTo>
                    <a:pt x="17762" y="12290"/>
                    <a:pt x="17813" y="12035"/>
                    <a:pt x="17849" y="11782"/>
                  </a:cubicBezTo>
                  <a:close/>
                  <a:moveTo>
                    <a:pt x="3845" y="12056"/>
                  </a:moveTo>
                  <a:cubicBezTo>
                    <a:pt x="3891" y="12310"/>
                    <a:pt x="3949" y="12562"/>
                    <a:pt x="4023" y="12810"/>
                  </a:cubicBezTo>
                  <a:lnTo>
                    <a:pt x="2660" y="13238"/>
                  </a:lnTo>
                  <a:cubicBezTo>
                    <a:pt x="2565" y="12922"/>
                    <a:pt x="2490" y="12606"/>
                    <a:pt x="2434" y="12288"/>
                  </a:cubicBezTo>
                  <a:lnTo>
                    <a:pt x="3845" y="12056"/>
                  </a:lnTo>
                  <a:close/>
                  <a:moveTo>
                    <a:pt x="17638" y="12768"/>
                  </a:moveTo>
                  <a:lnTo>
                    <a:pt x="18967" y="13129"/>
                  </a:lnTo>
                  <a:cubicBezTo>
                    <a:pt x="18878" y="13441"/>
                    <a:pt x="18772" y="13748"/>
                    <a:pt x="18648" y="14046"/>
                  </a:cubicBezTo>
                  <a:lnTo>
                    <a:pt x="17381" y="13497"/>
                  </a:lnTo>
                  <a:cubicBezTo>
                    <a:pt x="17481" y="13257"/>
                    <a:pt x="17566" y="13013"/>
                    <a:pt x="17638" y="12768"/>
                  </a:cubicBezTo>
                  <a:close/>
                  <a:moveTo>
                    <a:pt x="4095" y="13036"/>
                  </a:moveTo>
                  <a:cubicBezTo>
                    <a:pt x="4177" y="13281"/>
                    <a:pt x="4273" y="13522"/>
                    <a:pt x="4382" y="13757"/>
                  </a:cubicBezTo>
                  <a:cubicBezTo>
                    <a:pt x="4382" y="13757"/>
                    <a:pt x="3091" y="14375"/>
                    <a:pt x="3091" y="14375"/>
                  </a:cubicBezTo>
                  <a:cubicBezTo>
                    <a:pt x="2955" y="14082"/>
                    <a:pt x="2836" y="13778"/>
                    <a:pt x="2732" y="13464"/>
                  </a:cubicBezTo>
                  <a:lnTo>
                    <a:pt x="4095" y="13036"/>
                  </a:lnTo>
                  <a:close/>
                  <a:moveTo>
                    <a:pt x="17285" y="13714"/>
                  </a:moveTo>
                  <a:lnTo>
                    <a:pt x="18554" y="14263"/>
                  </a:lnTo>
                  <a:cubicBezTo>
                    <a:pt x="18422" y="14559"/>
                    <a:pt x="18273" y="14847"/>
                    <a:pt x="18108" y="15126"/>
                  </a:cubicBezTo>
                  <a:lnTo>
                    <a:pt x="16929" y="14402"/>
                  </a:lnTo>
                  <a:cubicBezTo>
                    <a:pt x="17047" y="14203"/>
                    <a:pt x="17158" y="13995"/>
                    <a:pt x="17258" y="13781"/>
                  </a:cubicBezTo>
                  <a:cubicBezTo>
                    <a:pt x="17268" y="13759"/>
                    <a:pt x="17275" y="13737"/>
                    <a:pt x="17285" y="13714"/>
                  </a:cubicBezTo>
                  <a:close/>
                  <a:moveTo>
                    <a:pt x="4484" y="13971"/>
                  </a:moveTo>
                  <a:cubicBezTo>
                    <a:pt x="4600" y="14201"/>
                    <a:pt x="4726" y="14426"/>
                    <a:pt x="4867" y="14643"/>
                  </a:cubicBezTo>
                  <a:cubicBezTo>
                    <a:pt x="4867" y="14643"/>
                    <a:pt x="3682" y="15436"/>
                    <a:pt x="3682" y="15436"/>
                  </a:cubicBezTo>
                  <a:cubicBezTo>
                    <a:pt x="3505" y="15165"/>
                    <a:pt x="3340" y="14881"/>
                    <a:pt x="3193" y="14586"/>
                  </a:cubicBezTo>
                  <a:lnTo>
                    <a:pt x="4484" y="13971"/>
                  </a:lnTo>
                  <a:close/>
                  <a:moveTo>
                    <a:pt x="16805" y="14601"/>
                  </a:moveTo>
                  <a:lnTo>
                    <a:pt x="17984" y="15328"/>
                  </a:lnTo>
                  <a:cubicBezTo>
                    <a:pt x="17812" y="15601"/>
                    <a:pt x="17624" y="15865"/>
                    <a:pt x="17421" y="16118"/>
                  </a:cubicBezTo>
                  <a:lnTo>
                    <a:pt x="16353" y="15231"/>
                  </a:lnTo>
                  <a:cubicBezTo>
                    <a:pt x="16513" y="15032"/>
                    <a:pt x="16666" y="14821"/>
                    <a:pt x="16805" y="14601"/>
                  </a:cubicBezTo>
                  <a:close/>
                  <a:moveTo>
                    <a:pt x="5000" y="14839"/>
                  </a:moveTo>
                  <a:cubicBezTo>
                    <a:pt x="5147" y="15051"/>
                    <a:pt x="5305" y="15256"/>
                    <a:pt x="5476" y="15451"/>
                  </a:cubicBezTo>
                  <a:lnTo>
                    <a:pt x="4418" y="16404"/>
                  </a:lnTo>
                  <a:cubicBezTo>
                    <a:pt x="4203" y="16161"/>
                    <a:pt x="3999" y="15902"/>
                    <a:pt x="3812" y="15632"/>
                  </a:cubicBezTo>
                  <a:lnTo>
                    <a:pt x="5000" y="14839"/>
                  </a:lnTo>
                  <a:close/>
                  <a:moveTo>
                    <a:pt x="16202" y="15412"/>
                  </a:moveTo>
                  <a:lnTo>
                    <a:pt x="17270" y="16299"/>
                  </a:lnTo>
                  <a:cubicBezTo>
                    <a:pt x="17060" y="16545"/>
                    <a:pt x="16835" y="16779"/>
                    <a:pt x="16597" y="17001"/>
                  </a:cubicBezTo>
                  <a:lnTo>
                    <a:pt x="15666" y="15970"/>
                  </a:lnTo>
                  <a:cubicBezTo>
                    <a:pt x="15853" y="15795"/>
                    <a:pt x="16033" y="15609"/>
                    <a:pt x="16202" y="15412"/>
                  </a:cubicBezTo>
                  <a:close/>
                  <a:moveTo>
                    <a:pt x="5636" y="15626"/>
                  </a:moveTo>
                  <a:cubicBezTo>
                    <a:pt x="5812" y="15814"/>
                    <a:pt x="5996" y="15994"/>
                    <a:pt x="6194" y="16163"/>
                  </a:cubicBezTo>
                  <a:lnTo>
                    <a:pt x="5283" y="17255"/>
                  </a:lnTo>
                  <a:cubicBezTo>
                    <a:pt x="5035" y="17044"/>
                    <a:pt x="4798" y="16819"/>
                    <a:pt x="4575" y="16579"/>
                  </a:cubicBezTo>
                  <a:lnTo>
                    <a:pt x="5636" y="15626"/>
                  </a:lnTo>
                  <a:close/>
                  <a:moveTo>
                    <a:pt x="15491" y="16130"/>
                  </a:moveTo>
                  <a:lnTo>
                    <a:pt x="16422" y="17161"/>
                  </a:lnTo>
                  <a:cubicBezTo>
                    <a:pt x="16180" y="17375"/>
                    <a:pt x="15925" y="17575"/>
                    <a:pt x="15656" y="17761"/>
                  </a:cubicBezTo>
                  <a:lnTo>
                    <a:pt x="14878" y="16606"/>
                  </a:lnTo>
                  <a:cubicBezTo>
                    <a:pt x="15090" y="16460"/>
                    <a:pt x="15295" y="16300"/>
                    <a:pt x="15491" y="16130"/>
                  </a:cubicBezTo>
                  <a:close/>
                  <a:moveTo>
                    <a:pt x="6378" y="16314"/>
                  </a:moveTo>
                  <a:cubicBezTo>
                    <a:pt x="6578" y="16474"/>
                    <a:pt x="6788" y="16626"/>
                    <a:pt x="7008" y="16766"/>
                  </a:cubicBezTo>
                  <a:cubicBezTo>
                    <a:pt x="7008" y="16766"/>
                    <a:pt x="6263" y="17972"/>
                    <a:pt x="6263" y="17972"/>
                  </a:cubicBezTo>
                  <a:cubicBezTo>
                    <a:pt x="5987" y="17799"/>
                    <a:pt x="5722" y="17610"/>
                    <a:pt x="5467" y="17405"/>
                  </a:cubicBezTo>
                  <a:lnTo>
                    <a:pt x="6378" y="16314"/>
                  </a:lnTo>
                  <a:close/>
                  <a:moveTo>
                    <a:pt x="14682" y="16739"/>
                  </a:moveTo>
                  <a:lnTo>
                    <a:pt x="15460" y="17894"/>
                  </a:lnTo>
                  <a:cubicBezTo>
                    <a:pt x="15191" y="18070"/>
                    <a:pt x="14906" y="18233"/>
                    <a:pt x="14613" y="18379"/>
                  </a:cubicBezTo>
                  <a:lnTo>
                    <a:pt x="14010" y="17122"/>
                  </a:lnTo>
                  <a:cubicBezTo>
                    <a:pt x="14241" y="17006"/>
                    <a:pt x="14465" y="16879"/>
                    <a:pt x="14682" y="16739"/>
                  </a:cubicBezTo>
                  <a:close/>
                  <a:moveTo>
                    <a:pt x="7210" y="16890"/>
                  </a:moveTo>
                  <a:cubicBezTo>
                    <a:pt x="7411" y="17008"/>
                    <a:pt x="7618" y="17118"/>
                    <a:pt x="7834" y="17218"/>
                  </a:cubicBezTo>
                  <a:cubicBezTo>
                    <a:pt x="7855" y="17228"/>
                    <a:pt x="7879" y="17236"/>
                    <a:pt x="7901" y="17246"/>
                  </a:cubicBezTo>
                  <a:lnTo>
                    <a:pt x="7337" y="18545"/>
                  </a:lnTo>
                  <a:cubicBezTo>
                    <a:pt x="7039" y="18412"/>
                    <a:pt x="6746" y="18262"/>
                    <a:pt x="6465" y="18096"/>
                  </a:cubicBezTo>
                  <a:lnTo>
                    <a:pt x="7210" y="16890"/>
                  </a:lnTo>
                  <a:close/>
                  <a:moveTo>
                    <a:pt x="13796" y="17225"/>
                  </a:moveTo>
                  <a:lnTo>
                    <a:pt x="14402" y="18482"/>
                  </a:lnTo>
                  <a:cubicBezTo>
                    <a:pt x="14111" y="18618"/>
                    <a:pt x="13806" y="18737"/>
                    <a:pt x="13494" y="18841"/>
                  </a:cubicBezTo>
                  <a:lnTo>
                    <a:pt x="13075" y="17508"/>
                  </a:lnTo>
                  <a:cubicBezTo>
                    <a:pt x="13320" y="17426"/>
                    <a:pt x="13561" y="17333"/>
                    <a:pt x="13796" y="17225"/>
                  </a:cubicBezTo>
                  <a:close/>
                  <a:moveTo>
                    <a:pt x="8118" y="17339"/>
                  </a:moveTo>
                  <a:cubicBezTo>
                    <a:pt x="8359" y="17439"/>
                    <a:pt x="8601" y="17527"/>
                    <a:pt x="8847" y="17598"/>
                  </a:cubicBezTo>
                  <a:lnTo>
                    <a:pt x="8477" y="18958"/>
                  </a:lnTo>
                  <a:cubicBezTo>
                    <a:pt x="8162" y="18869"/>
                    <a:pt x="7855" y="18763"/>
                    <a:pt x="7554" y="18639"/>
                  </a:cubicBezTo>
                  <a:lnTo>
                    <a:pt x="8118" y="17339"/>
                  </a:lnTo>
                  <a:close/>
                  <a:moveTo>
                    <a:pt x="12849" y="17580"/>
                  </a:moveTo>
                  <a:lnTo>
                    <a:pt x="13268" y="18913"/>
                  </a:lnTo>
                  <a:cubicBezTo>
                    <a:pt x="12953" y="19009"/>
                    <a:pt x="12638" y="19087"/>
                    <a:pt x="12321" y="19145"/>
                  </a:cubicBezTo>
                  <a:lnTo>
                    <a:pt x="12095" y="17761"/>
                  </a:lnTo>
                  <a:cubicBezTo>
                    <a:pt x="12350" y="17715"/>
                    <a:pt x="12601" y="17654"/>
                    <a:pt x="12849" y="17580"/>
                  </a:cubicBezTo>
                  <a:close/>
                  <a:moveTo>
                    <a:pt x="9080" y="17659"/>
                  </a:moveTo>
                  <a:cubicBezTo>
                    <a:pt x="9332" y="17723"/>
                    <a:pt x="9585" y="17774"/>
                    <a:pt x="9840" y="17810"/>
                  </a:cubicBezTo>
                  <a:lnTo>
                    <a:pt x="9665" y="19206"/>
                  </a:lnTo>
                  <a:cubicBezTo>
                    <a:pt x="9340" y="19162"/>
                    <a:pt x="9021" y="19102"/>
                    <a:pt x="8706" y="19022"/>
                  </a:cubicBezTo>
                  <a:lnTo>
                    <a:pt x="9080" y="17659"/>
                  </a:lnTo>
                  <a:close/>
                  <a:moveTo>
                    <a:pt x="11860" y="17800"/>
                  </a:moveTo>
                  <a:lnTo>
                    <a:pt x="12086" y="19185"/>
                  </a:lnTo>
                  <a:cubicBezTo>
                    <a:pt x="11761" y="19235"/>
                    <a:pt x="11438" y="19266"/>
                    <a:pt x="11115" y="19278"/>
                  </a:cubicBezTo>
                  <a:lnTo>
                    <a:pt x="11088" y="17873"/>
                  </a:lnTo>
                  <a:cubicBezTo>
                    <a:pt x="11347" y="17863"/>
                    <a:pt x="11605" y="17838"/>
                    <a:pt x="11860" y="17800"/>
                  </a:cubicBezTo>
                  <a:close/>
                  <a:moveTo>
                    <a:pt x="10075" y="17837"/>
                  </a:moveTo>
                  <a:cubicBezTo>
                    <a:pt x="10333" y="17864"/>
                    <a:pt x="10592" y="17877"/>
                    <a:pt x="10850" y="17876"/>
                  </a:cubicBezTo>
                  <a:lnTo>
                    <a:pt x="10877" y="19281"/>
                  </a:lnTo>
                  <a:cubicBezTo>
                    <a:pt x="10549" y="19284"/>
                    <a:pt x="10225" y="19270"/>
                    <a:pt x="9903" y="19236"/>
                  </a:cubicBezTo>
                  <a:lnTo>
                    <a:pt x="10075" y="17837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20" name="Shape 16420"/>
            <p:cNvSpPr/>
            <p:nvPr/>
          </p:nvSpPr>
          <p:spPr>
            <a:xfrm>
              <a:off x="3321430" y="4329896"/>
              <a:ext cx="993835" cy="993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07" y="0"/>
                  </a:moveTo>
                  <a:lnTo>
                    <a:pt x="9950" y="38"/>
                  </a:lnTo>
                  <a:lnTo>
                    <a:pt x="9495" y="74"/>
                  </a:lnTo>
                  <a:lnTo>
                    <a:pt x="9327" y="1147"/>
                  </a:lnTo>
                  <a:cubicBezTo>
                    <a:pt x="8845" y="1222"/>
                    <a:pt x="8362" y="1335"/>
                    <a:pt x="7883" y="1486"/>
                  </a:cubicBezTo>
                  <a:cubicBezTo>
                    <a:pt x="7876" y="1488"/>
                    <a:pt x="7870" y="1489"/>
                    <a:pt x="7864" y="1491"/>
                  </a:cubicBezTo>
                  <a:lnTo>
                    <a:pt x="7236" y="602"/>
                  </a:lnTo>
                  <a:lnTo>
                    <a:pt x="6810" y="772"/>
                  </a:lnTo>
                  <a:lnTo>
                    <a:pt x="6385" y="941"/>
                  </a:lnTo>
                  <a:lnTo>
                    <a:pt x="6543" y="2016"/>
                  </a:lnTo>
                  <a:cubicBezTo>
                    <a:pt x="6089" y="2236"/>
                    <a:pt x="5658" y="2487"/>
                    <a:pt x="5252" y="2767"/>
                  </a:cubicBezTo>
                  <a:lnTo>
                    <a:pt x="4896" y="2506"/>
                  </a:lnTo>
                  <a:lnTo>
                    <a:pt x="4383" y="2110"/>
                  </a:lnTo>
                  <a:lnTo>
                    <a:pt x="4027" y="2398"/>
                  </a:lnTo>
                  <a:lnTo>
                    <a:pt x="3671" y="2684"/>
                  </a:lnTo>
                  <a:lnTo>
                    <a:pt x="4138" y="3664"/>
                  </a:lnTo>
                  <a:cubicBezTo>
                    <a:pt x="3770" y="4008"/>
                    <a:pt x="3432" y="4379"/>
                    <a:pt x="3123" y="4771"/>
                  </a:cubicBezTo>
                  <a:lnTo>
                    <a:pt x="2102" y="4392"/>
                  </a:lnTo>
                  <a:lnTo>
                    <a:pt x="1847" y="4770"/>
                  </a:lnTo>
                  <a:lnTo>
                    <a:pt x="1592" y="5148"/>
                  </a:lnTo>
                  <a:lnTo>
                    <a:pt x="2329" y="5949"/>
                  </a:lnTo>
                  <a:cubicBezTo>
                    <a:pt x="2080" y="6383"/>
                    <a:pt x="1866" y="6835"/>
                    <a:pt x="1686" y="7303"/>
                  </a:cubicBezTo>
                  <a:lnTo>
                    <a:pt x="597" y="7239"/>
                  </a:lnTo>
                  <a:lnTo>
                    <a:pt x="466" y="7677"/>
                  </a:lnTo>
                  <a:lnTo>
                    <a:pt x="332" y="8114"/>
                  </a:lnTo>
                  <a:lnTo>
                    <a:pt x="1273" y="8662"/>
                  </a:lnTo>
                  <a:cubicBezTo>
                    <a:pt x="1164" y="9148"/>
                    <a:pt x="1090" y="9644"/>
                    <a:pt x="1056" y="10147"/>
                  </a:cubicBezTo>
                  <a:lnTo>
                    <a:pt x="0" y="10406"/>
                  </a:lnTo>
                  <a:lnTo>
                    <a:pt x="3" y="10862"/>
                  </a:lnTo>
                  <a:lnTo>
                    <a:pt x="5" y="11318"/>
                  </a:lnTo>
                  <a:lnTo>
                    <a:pt x="1065" y="11564"/>
                  </a:lnTo>
                  <a:cubicBezTo>
                    <a:pt x="1104" y="12057"/>
                    <a:pt x="1183" y="12553"/>
                    <a:pt x="1301" y="13046"/>
                  </a:cubicBezTo>
                  <a:lnTo>
                    <a:pt x="365" y="13606"/>
                  </a:lnTo>
                  <a:lnTo>
                    <a:pt x="503" y="14041"/>
                  </a:lnTo>
                  <a:lnTo>
                    <a:pt x="640" y="14477"/>
                  </a:lnTo>
                  <a:lnTo>
                    <a:pt x="1727" y="14400"/>
                  </a:lnTo>
                  <a:cubicBezTo>
                    <a:pt x="1914" y="14872"/>
                    <a:pt x="2135" y="15322"/>
                    <a:pt x="2386" y="15749"/>
                  </a:cubicBezTo>
                  <a:lnTo>
                    <a:pt x="1660" y="16556"/>
                  </a:lnTo>
                  <a:lnTo>
                    <a:pt x="1920" y="16933"/>
                  </a:lnTo>
                  <a:lnTo>
                    <a:pt x="2180" y="17308"/>
                  </a:lnTo>
                  <a:lnTo>
                    <a:pt x="3194" y="16916"/>
                  </a:lnTo>
                  <a:cubicBezTo>
                    <a:pt x="3510" y="17308"/>
                    <a:pt x="3855" y="17674"/>
                    <a:pt x="4224" y="18009"/>
                  </a:cubicBezTo>
                  <a:lnTo>
                    <a:pt x="3769" y="18995"/>
                  </a:lnTo>
                  <a:lnTo>
                    <a:pt x="4128" y="19278"/>
                  </a:lnTo>
                  <a:lnTo>
                    <a:pt x="4487" y="19560"/>
                  </a:lnTo>
                  <a:lnTo>
                    <a:pt x="5343" y="18886"/>
                  </a:lnTo>
                  <a:cubicBezTo>
                    <a:pt x="5759" y="19166"/>
                    <a:pt x="6196" y="19415"/>
                    <a:pt x="6649" y="19628"/>
                  </a:cubicBezTo>
                  <a:lnTo>
                    <a:pt x="6503" y="20707"/>
                  </a:lnTo>
                  <a:lnTo>
                    <a:pt x="6931" y="20871"/>
                  </a:lnTo>
                  <a:lnTo>
                    <a:pt x="7357" y="21035"/>
                  </a:lnTo>
                  <a:lnTo>
                    <a:pt x="7975" y="20138"/>
                  </a:lnTo>
                  <a:cubicBezTo>
                    <a:pt x="8453" y="20284"/>
                    <a:pt x="8945" y="20394"/>
                    <a:pt x="9444" y="20465"/>
                  </a:cubicBezTo>
                  <a:lnTo>
                    <a:pt x="9623" y="21537"/>
                  </a:lnTo>
                  <a:lnTo>
                    <a:pt x="10080" y="21567"/>
                  </a:lnTo>
                  <a:lnTo>
                    <a:pt x="10536" y="21600"/>
                  </a:lnTo>
                  <a:lnTo>
                    <a:pt x="10731" y="20982"/>
                  </a:lnTo>
                  <a:lnTo>
                    <a:pt x="10871" y="20565"/>
                  </a:lnTo>
                  <a:cubicBezTo>
                    <a:pt x="11365" y="20562"/>
                    <a:pt x="11862" y="20521"/>
                    <a:pt x="12360" y="20441"/>
                  </a:cubicBezTo>
                  <a:lnTo>
                    <a:pt x="12849" y="21412"/>
                  </a:lnTo>
                  <a:lnTo>
                    <a:pt x="13294" y="21309"/>
                  </a:lnTo>
                  <a:lnTo>
                    <a:pt x="13739" y="21205"/>
                  </a:lnTo>
                  <a:lnTo>
                    <a:pt x="13745" y="20116"/>
                  </a:lnTo>
                  <a:cubicBezTo>
                    <a:pt x="13751" y="20114"/>
                    <a:pt x="13759" y="20113"/>
                    <a:pt x="13765" y="20111"/>
                  </a:cubicBezTo>
                  <a:cubicBezTo>
                    <a:pt x="14245" y="19960"/>
                    <a:pt x="14703" y="19776"/>
                    <a:pt x="15141" y="19562"/>
                  </a:cubicBezTo>
                  <a:lnTo>
                    <a:pt x="15896" y="20346"/>
                  </a:lnTo>
                  <a:lnTo>
                    <a:pt x="16291" y="20114"/>
                  </a:lnTo>
                  <a:lnTo>
                    <a:pt x="16685" y="19883"/>
                  </a:lnTo>
                  <a:lnTo>
                    <a:pt x="16370" y="18846"/>
                  </a:lnTo>
                  <a:cubicBezTo>
                    <a:pt x="16787" y="18561"/>
                    <a:pt x="17178" y="18245"/>
                    <a:pt x="17540" y="17903"/>
                  </a:cubicBezTo>
                  <a:lnTo>
                    <a:pt x="18490" y="18430"/>
                  </a:lnTo>
                  <a:lnTo>
                    <a:pt x="18800" y="18093"/>
                  </a:lnTo>
                  <a:lnTo>
                    <a:pt x="19110" y="17756"/>
                  </a:lnTo>
                  <a:lnTo>
                    <a:pt x="18501" y="16856"/>
                  </a:lnTo>
                  <a:cubicBezTo>
                    <a:pt x="18812" y="16463"/>
                    <a:pt x="19091" y="16046"/>
                    <a:pt x="19337" y="15612"/>
                  </a:cubicBezTo>
                  <a:lnTo>
                    <a:pt x="20405" y="15836"/>
                  </a:lnTo>
                  <a:lnTo>
                    <a:pt x="20601" y="15423"/>
                  </a:lnTo>
                  <a:lnTo>
                    <a:pt x="20797" y="15011"/>
                  </a:lnTo>
                  <a:lnTo>
                    <a:pt x="19948" y="14330"/>
                  </a:lnTo>
                  <a:cubicBezTo>
                    <a:pt x="19987" y="14230"/>
                    <a:pt x="20022" y="14129"/>
                    <a:pt x="20058" y="14029"/>
                  </a:cubicBezTo>
                  <a:lnTo>
                    <a:pt x="20145" y="13768"/>
                  </a:lnTo>
                  <a:cubicBezTo>
                    <a:pt x="20238" y="13481"/>
                    <a:pt x="20319" y="13190"/>
                    <a:pt x="20385" y="12894"/>
                  </a:cubicBezTo>
                  <a:lnTo>
                    <a:pt x="21468" y="12795"/>
                  </a:lnTo>
                  <a:lnTo>
                    <a:pt x="21533" y="12343"/>
                  </a:lnTo>
                  <a:lnTo>
                    <a:pt x="21600" y="11891"/>
                  </a:lnTo>
                  <a:cubicBezTo>
                    <a:pt x="21600" y="11891"/>
                    <a:pt x="20589" y="11491"/>
                    <a:pt x="20589" y="11491"/>
                  </a:cubicBezTo>
                  <a:cubicBezTo>
                    <a:pt x="20624" y="10995"/>
                    <a:pt x="20621" y="10493"/>
                    <a:pt x="20578" y="9990"/>
                  </a:cubicBezTo>
                  <a:lnTo>
                    <a:pt x="21585" y="9575"/>
                  </a:lnTo>
                  <a:lnTo>
                    <a:pt x="21514" y="9125"/>
                  </a:lnTo>
                  <a:lnTo>
                    <a:pt x="21444" y="8674"/>
                  </a:lnTo>
                  <a:lnTo>
                    <a:pt x="20357" y="8588"/>
                  </a:lnTo>
                  <a:cubicBezTo>
                    <a:pt x="20301" y="8346"/>
                    <a:pt x="20235" y="8105"/>
                    <a:pt x="20159" y="7864"/>
                  </a:cubicBezTo>
                  <a:cubicBezTo>
                    <a:pt x="20083" y="7623"/>
                    <a:pt x="19998" y="7388"/>
                    <a:pt x="19906" y="7157"/>
                  </a:cubicBezTo>
                  <a:lnTo>
                    <a:pt x="20746" y="6466"/>
                  </a:lnTo>
                  <a:lnTo>
                    <a:pt x="20546" y="6055"/>
                  </a:lnTo>
                  <a:lnTo>
                    <a:pt x="20344" y="5646"/>
                  </a:lnTo>
                  <a:lnTo>
                    <a:pt x="19283" y="5882"/>
                  </a:lnTo>
                  <a:cubicBezTo>
                    <a:pt x="19028" y="5445"/>
                    <a:pt x="18742" y="5032"/>
                    <a:pt x="18429" y="4647"/>
                  </a:cubicBezTo>
                  <a:lnTo>
                    <a:pt x="19026" y="3741"/>
                  </a:lnTo>
                  <a:lnTo>
                    <a:pt x="18713" y="3407"/>
                  </a:lnTo>
                  <a:lnTo>
                    <a:pt x="18400" y="3075"/>
                  </a:lnTo>
                  <a:lnTo>
                    <a:pt x="17455" y="3613"/>
                  </a:lnTo>
                  <a:cubicBezTo>
                    <a:pt x="17231" y="3408"/>
                    <a:pt x="16996" y="3215"/>
                    <a:pt x="16755" y="3033"/>
                  </a:cubicBezTo>
                  <a:lnTo>
                    <a:pt x="16536" y="2870"/>
                  </a:lnTo>
                  <a:cubicBezTo>
                    <a:pt x="16449" y="2808"/>
                    <a:pt x="16361" y="2746"/>
                    <a:pt x="16272" y="2687"/>
                  </a:cubicBezTo>
                  <a:lnTo>
                    <a:pt x="16577" y="1641"/>
                  </a:lnTo>
                  <a:lnTo>
                    <a:pt x="16178" y="1417"/>
                  </a:lnTo>
                  <a:lnTo>
                    <a:pt x="15781" y="1191"/>
                  </a:lnTo>
                  <a:lnTo>
                    <a:pt x="15035" y="1985"/>
                  </a:lnTo>
                  <a:cubicBezTo>
                    <a:pt x="14583" y="1770"/>
                    <a:pt x="14114" y="1589"/>
                    <a:pt x="13633" y="1444"/>
                  </a:cubicBezTo>
                  <a:lnTo>
                    <a:pt x="13616" y="358"/>
                  </a:lnTo>
                  <a:lnTo>
                    <a:pt x="13169" y="258"/>
                  </a:lnTo>
                  <a:lnTo>
                    <a:pt x="12723" y="159"/>
                  </a:lnTo>
                  <a:lnTo>
                    <a:pt x="12245" y="1135"/>
                  </a:lnTo>
                  <a:cubicBezTo>
                    <a:pt x="11752" y="1062"/>
                    <a:pt x="11250" y="1028"/>
                    <a:pt x="10744" y="1032"/>
                  </a:cubicBezTo>
                  <a:lnTo>
                    <a:pt x="10407" y="0"/>
                  </a:lnTo>
                  <a:close/>
                  <a:moveTo>
                    <a:pt x="11070" y="2333"/>
                  </a:moveTo>
                  <a:cubicBezTo>
                    <a:pt x="12622" y="2382"/>
                    <a:pt x="14117" y="2858"/>
                    <a:pt x="15398" y="3680"/>
                  </a:cubicBezTo>
                  <a:lnTo>
                    <a:pt x="11424" y="6507"/>
                  </a:lnTo>
                  <a:cubicBezTo>
                    <a:pt x="11086" y="6747"/>
                    <a:pt x="10633" y="6743"/>
                    <a:pt x="10299" y="6497"/>
                  </a:cubicBezTo>
                  <a:lnTo>
                    <a:pt x="6353" y="3582"/>
                  </a:lnTo>
                  <a:cubicBezTo>
                    <a:pt x="6934" y="3227"/>
                    <a:pt x="7568" y="2935"/>
                    <a:pt x="8247" y="2721"/>
                  </a:cubicBezTo>
                  <a:cubicBezTo>
                    <a:pt x="9187" y="2426"/>
                    <a:pt x="10138" y="2303"/>
                    <a:pt x="11070" y="2333"/>
                  </a:cubicBezTo>
                  <a:close/>
                  <a:moveTo>
                    <a:pt x="5441" y="4227"/>
                  </a:moveTo>
                  <a:lnTo>
                    <a:pt x="6916" y="8901"/>
                  </a:lnTo>
                  <a:cubicBezTo>
                    <a:pt x="7041" y="9296"/>
                    <a:pt x="6898" y="9725"/>
                    <a:pt x="6560" y="9966"/>
                  </a:cubicBezTo>
                  <a:lnTo>
                    <a:pt x="2547" y="12819"/>
                  </a:lnTo>
                  <a:cubicBezTo>
                    <a:pt x="1747" y="9571"/>
                    <a:pt x="2954" y="6244"/>
                    <a:pt x="5441" y="4227"/>
                  </a:cubicBezTo>
                  <a:close/>
                  <a:moveTo>
                    <a:pt x="16312" y="4357"/>
                  </a:moveTo>
                  <a:cubicBezTo>
                    <a:pt x="17487" y="5355"/>
                    <a:pt x="18403" y="6683"/>
                    <a:pt x="18901" y="8259"/>
                  </a:cubicBezTo>
                  <a:cubicBezTo>
                    <a:pt x="19399" y="9836"/>
                    <a:pt x="19411" y="11449"/>
                    <a:pt x="19021" y="12938"/>
                  </a:cubicBezTo>
                  <a:lnTo>
                    <a:pt x="15273" y="10169"/>
                  </a:lnTo>
                  <a:cubicBezTo>
                    <a:pt x="14837" y="9847"/>
                    <a:pt x="14659" y="9281"/>
                    <a:pt x="14831" y="8768"/>
                  </a:cubicBezTo>
                  <a:lnTo>
                    <a:pt x="16312" y="4357"/>
                  </a:lnTo>
                  <a:close/>
                  <a:moveTo>
                    <a:pt x="10736" y="9035"/>
                  </a:moveTo>
                  <a:lnTo>
                    <a:pt x="10791" y="9202"/>
                  </a:lnTo>
                  <a:cubicBezTo>
                    <a:pt x="10873" y="9202"/>
                    <a:pt x="10955" y="9208"/>
                    <a:pt x="11035" y="9219"/>
                  </a:cubicBezTo>
                  <a:lnTo>
                    <a:pt x="11114" y="9060"/>
                  </a:lnTo>
                  <a:lnTo>
                    <a:pt x="11188" y="9076"/>
                  </a:lnTo>
                  <a:lnTo>
                    <a:pt x="11260" y="9093"/>
                  </a:lnTo>
                  <a:lnTo>
                    <a:pt x="11263" y="9271"/>
                  </a:lnTo>
                  <a:cubicBezTo>
                    <a:pt x="11342" y="9294"/>
                    <a:pt x="11418" y="9323"/>
                    <a:pt x="11492" y="9358"/>
                  </a:cubicBezTo>
                  <a:lnTo>
                    <a:pt x="11614" y="9228"/>
                  </a:lnTo>
                  <a:lnTo>
                    <a:pt x="11679" y="9266"/>
                  </a:lnTo>
                  <a:lnTo>
                    <a:pt x="11744" y="9303"/>
                  </a:lnTo>
                  <a:lnTo>
                    <a:pt x="11694" y="9473"/>
                  </a:lnTo>
                  <a:cubicBezTo>
                    <a:pt x="11709" y="9482"/>
                    <a:pt x="11723" y="9493"/>
                    <a:pt x="11737" y="9504"/>
                  </a:cubicBezTo>
                  <a:lnTo>
                    <a:pt x="11773" y="9529"/>
                  </a:lnTo>
                  <a:cubicBezTo>
                    <a:pt x="11812" y="9559"/>
                    <a:pt x="11851" y="9592"/>
                    <a:pt x="11888" y="9625"/>
                  </a:cubicBezTo>
                  <a:lnTo>
                    <a:pt x="12042" y="9536"/>
                  </a:lnTo>
                  <a:lnTo>
                    <a:pt x="12093" y="9591"/>
                  </a:lnTo>
                  <a:lnTo>
                    <a:pt x="12144" y="9646"/>
                  </a:lnTo>
                  <a:lnTo>
                    <a:pt x="12047" y="9795"/>
                  </a:lnTo>
                  <a:cubicBezTo>
                    <a:pt x="12098" y="9858"/>
                    <a:pt x="12145" y="9925"/>
                    <a:pt x="12187" y="9996"/>
                  </a:cubicBezTo>
                  <a:lnTo>
                    <a:pt x="12360" y="9957"/>
                  </a:lnTo>
                  <a:lnTo>
                    <a:pt x="12392" y="10024"/>
                  </a:lnTo>
                  <a:lnTo>
                    <a:pt x="12425" y="10091"/>
                  </a:lnTo>
                  <a:lnTo>
                    <a:pt x="12288" y="10204"/>
                  </a:lnTo>
                  <a:cubicBezTo>
                    <a:pt x="12303" y="10241"/>
                    <a:pt x="12317" y="10281"/>
                    <a:pt x="12329" y="10320"/>
                  </a:cubicBezTo>
                  <a:cubicBezTo>
                    <a:pt x="12342" y="10359"/>
                    <a:pt x="12352" y="10399"/>
                    <a:pt x="12362" y="10438"/>
                  </a:cubicBezTo>
                  <a:lnTo>
                    <a:pt x="12540" y="10452"/>
                  </a:lnTo>
                  <a:lnTo>
                    <a:pt x="12552" y="10525"/>
                  </a:lnTo>
                  <a:lnTo>
                    <a:pt x="12564" y="10599"/>
                  </a:lnTo>
                  <a:lnTo>
                    <a:pt x="12398" y="10667"/>
                  </a:lnTo>
                  <a:cubicBezTo>
                    <a:pt x="12405" y="10750"/>
                    <a:pt x="12405" y="10831"/>
                    <a:pt x="12399" y="10912"/>
                  </a:cubicBezTo>
                  <a:cubicBezTo>
                    <a:pt x="12399" y="10912"/>
                    <a:pt x="12565" y="10979"/>
                    <a:pt x="12565" y="10979"/>
                  </a:cubicBezTo>
                  <a:lnTo>
                    <a:pt x="12555" y="11052"/>
                  </a:lnTo>
                  <a:lnTo>
                    <a:pt x="12543" y="11126"/>
                  </a:lnTo>
                  <a:lnTo>
                    <a:pt x="12367" y="11141"/>
                  </a:lnTo>
                  <a:cubicBezTo>
                    <a:pt x="12356" y="11190"/>
                    <a:pt x="12343" y="11238"/>
                    <a:pt x="12327" y="11285"/>
                  </a:cubicBezTo>
                  <a:lnTo>
                    <a:pt x="12314" y="11328"/>
                  </a:lnTo>
                  <a:cubicBezTo>
                    <a:pt x="12308" y="11344"/>
                    <a:pt x="12301" y="11360"/>
                    <a:pt x="12295" y="11376"/>
                  </a:cubicBezTo>
                  <a:lnTo>
                    <a:pt x="12434" y="11489"/>
                  </a:lnTo>
                  <a:lnTo>
                    <a:pt x="12403" y="11556"/>
                  </a:lnTo>
                  <a:lnTo>
                    <a:pt x="12370" y="11622"/>
                  </a:lnTo>
                  <a:lnTo>
                    <a:pt x="12196" y="11586"/>
                  </a:lnTo>
                  <a:cubicBezTo>
                    <a:pt x="12155" y="11657"/>
                    <a:pt x="12110" y="11726"/>
                    <a:pt x="12059" y="11790"/>
                  </a:cubicBezTo>
                  <a:lnTo>
                    <a:pt x="12158" y="11937"/>
                  </a:lnTo>
                  <a:lnTo>
                    <a:pt x="12108" y="11992"/>
                  </a:lnTo>
                  <a:lnTo>
                    <a:pt x="12057" y="12047"/>
                  </a:lnTo>
                  <a:lnTo>
                    <a:pt x="11901" y="11961"/>
                  </a:lnTo>
                  <a:cubicBezTo>
                    <a:pt x="11842" y="12017"/>
                    <a:pt x="11778" y="12069"/>
                    <a:pt x="11710" y="12115"/>
                  </a:cubicBezTo>
                  <a:lnTo>
                    <a:pt x="11763" y="12285"/>
                  </a:lnTo>
                  <a:lnTo>
                    <a:pt x="11698" y="12322"/>
                  </a:lnTo>
                  <a:lnTo>
                    <a:pt x="11633" y="12360"/>
                  </a:lnTo>
                  <a:lnTo>
                    <a:pt x="11509" y="12232"/>
                  </a:lnTo>
                  <a:cubicBezTo>
                    <a:pt x="11438" y="12267"/>
                    <a:pt x="11364" y="12298"/>
                    <a:pt x="11285" y="12322"/>
                  </a:cubicBezTo>
                  <a:cubicBezTo>
                    <a:pt x="11284" y="12323"/>
                    <a:pt x="11283" y="12322"/>
                    <a:pt x="11282" y="12322"/>
                  </a:cubicBezTo>
                  <a:lnTo>
                    <a:pt x="11280" y="12500"/>
                  </a:lnTo>
                  <a:lnTo>
                    <a:pt x="11208" y="12517"/>
                  </a:lnTo>
                  <a:lnTo>
                    <a:pt x="11135" y="12535"/>
                  </a:lnTo>
                  <a:lnTo>
                    <a:pt x="11054" y="12375"/>
                  </a:lnTo>
                  <a:cubicBezTo>
                    <a:pt x="10973" y="12388"/>
                    <a:pt x="10892" y="12395"/>
                    <a:pt x="10811" y="12396"/>
                  </a:cubicBezTo>
                  <a:lnTo>
                    <a:pt x="10789" y="12464"/>
                  </a:lnTo>
                  <a:lnTo>
                    <a:pt x="10756" y="12565"/>
                  </a:lnTo>
                  <a:lnTo>
                    <a:pt x="10683" y="12560"/>
                  </a:lnTo>
                  <a:lnTo>
                    <a:pt x="10607" y="12555"/>
                  </a:lnTo>
                  <a:lnTo>
                    <a:pt x="10578" y="12381"/>
                  </a:lnTo>
                  <a:cubicBezTo>
                    <a:pt x="10497" y="12369"/>
                    <a:pt x="10417" y="12350"/>
                    <a:pt x="10339" y="12326"/>
                  </a:cubicBezTo>
                  <a:lnTo>
                    <a:pt x="10238" y="12473"/>
                  </a:lnTo>
                  <a:lnTo>
                    <a:pt x="10168" y="12446"/>
                  </a:lnTo>
                  <a:lnTo>
                    <a:pt x="10097" y="12420"/>
                  </a:lnTo>
                  <a:lnTo>
                    <a:pt x="10121" y="12244"/>
                  </a:lnTo>
                  <a:cubicBezTo>
                    <a:pt x="10047" y="12209"/>
                    <a:pt x="9975" y="12168"/>
                    <a:pt x="9907" y="12122"/>
                  </a:cubicBezTo>
                  <a:lnTo>
                    <a:pt x="9767" y="12232"/>
                  </a:lnTo>
                  <a:lnTo>
                    <a:pt x="9709" y="12185"/>
                  </a:lnTo>
                  <a:lnTo>
                    <a:pt x="9651" y="12139"/>
                  </a:lnTo>
                  <a:lnTo>
                    <a:pt x="9724" y="11978"/>
                  </a:lnTo>
                  <a:cubicBezTo>
                    <a:pt x="9664" y="11923"/>
                    <a:pt x="9608" y="11865"/>
                    <a:pt x="9557" y="11800"/>
                  </a:cubicBezTo>
                  <a:lnTo>
                    <a:pt x="9391" y="11864"/>
                  </a:lnTo>
                  <a:lnTo>
                    <a:pt x="9348" y="11802"/>
                  </a:lnTo>
                  <a:lnTo>
                    <a:pt x="9305" y="11740"/>
                  </a:lnTo>
                  <a:lnTo>
                    <a:pt x="9425" y="11609"/>
                  </a:lnTo>
                  <a:cubicBezTo>
                    <a:pt x="9384" y="11539"/>
                    <a:pt x="9348" y="11465"/>
                    <a:pt x="9317" y="11388"/>
                  </a:cubicBezTo>
                  <a:lnTo>
                    <a:pt x="9139" y="11402"/>
                  </a:lnTo>
                  <a:lnTo>
                    <a:pt x="9117" y="11330"/>
                  </a:lnTo>
                  <a:lnTo>
                    <a:pt x="9095" y="11258"/>
                  </a:lnTo>
                  <a:lnTo>
                    <a:pt x="9247" y="11167"/>
                  </a:lnTo>
                  <a:cubicBezTo>
                    <a:pt x="9228" y="11086"/>
                    <a:pt x="9214" y="11005"/>
                    <a:pt x="9208" y="10924"/>
                  </a:cubicBezTo>
                  <a:lnTo>
                    <a:pt x="9035" y="10885"/>
                  </a:lnTo>
                  <a:lnTo>
                    <a:pt x="9035" y="10809"/>
                  </a:lnTo>
                  <a:lnTo>
                    <a:pt x="9035" y="10736"/>
                  </a:lnTo>
                  <a:lnTo>
                    <a:pt x="9208" y="10693"/>
                  </a:lnTo>
                  <a:cubicBezTo>
                    <a:pt x="9213" y="10611"/>
                    <a:pt x="9224" y="10529"/>
                    <a:pt x="9242" y="10450"/>
                  </a:cubicBezTo>
                  <a:lnTo>
                    <a:pt x="9088" y="10361"/>
                  </a:lnTo>
                  <a:lnTo>
                    <a:pt x="9110" y="10289"/>
                  </a:lnTo>
                  <a:lnTo>
                    <a:pt x="9132" y="10217"/>
                  </a:lnTo>
                  <a:lnTo>
                    <a:pt x="9310" y="10228"/>
                  </a:lnTo>
                  <a:cubicBezTo>
                    <a:pt x="9340" y="10151"/>
                    <a:pt x="9374" y="10078"/>
                    <a:pt x="9415" y="10007"/>
                  </a:cubicBezTo>
                  <a:lnTo>
                    <a:pt x="9295" y="9875"/>
                  </a:lnTo>
                  <a:lnTo>
                    <a:pt x="9336" y="9813"/>
                  </a:lnTo>
                  <a:lnTo>
                    <a:pt x="9379" y="9752"/>
                  </a:lnTo>
                  <a:lnTo>
                    <a:pt x="9545" y="9813"/>
                  </a:lnTo>
                  <a:cubicBezTo>
                    <a:pt x="9595" y="9749"/>
                    <a:pt x="9651" y="9690"/>
                    <a:pt x="9711" y="9634"/>
                  </a:cubicBezTo>
                  <a:lnTo>
                    <a:pt x="9634" y="9473"/>
                  </a:lnTo>
                  <a:lnTo>
                    <a:pt x="9692" y="9427"/>
                  </a:lnTo>
                  <a:lnTo>
                    <a:pt x="9750" y="9379"/>
                  </a:lnTo>
                  <a:lnTo>
                    <a:pt x="9834" y="9444"/>
                  </a:lnTo>
                  <a:lnTo>
                    <a:pt x="9892" y="9486"/>
                  </a:lnTo>
                  <a:cubicBezTo>
                    <a:pt x="9958" y="9441"/>
                    <a:pt x="10030" y="9399"/>
                    <a:pt x="10104" y="9363"/>
                  </a:cubicBezTo>
                  <a:lnTo>
                    <a:pt x="10079" y="9189"/>
                  </a:lnTo>
                  <a:lnTo>
                    <a:pt x="10147" y="9160"/>
                  </a:lnTo>
                  <a:lnTo>
                    <a:pt x="10217" y="9132"/>
                  </a:lnTo>
                  <a:lnTo>
                    <a:pt x="10320" y="9278"/>
                  </a:lnTo>
                  <a:cubicBezTo>
                    <a:pt x="10321" y="9277"/>
                    <a:pt x="10322" y="9278"/>
                    <a:pt x="10323" y="9278"/>
                  </a:cubicBezTo>
                  <a:cubicBezTo>
                    <a:pt x="10402" y="9253"/>
                    <a:pt x="10481" y="9233"/>
                    <a:pt x="10560" y="9221"/>
                  </a:cubicBezTo>
                  <a:lnTo>
                    <a:pt x="10587" y="9047"/>
                  </a:lnTo>
                  <a:lnTo>
                    <a:pt x="10661" y="9040"/>
                  </a:lnTo>
                  <a:lnTo>
                    <a:pt x="10736" y="9035"/>
                  </a:lnTo>
                  <a:close/>
                  <a:moveTo>
                    <a:pt x="10691" y="9420"/>
                  </a:moveTo>
                  <a:cubicBezTo>
                    <a:pt x="10589" y="9428"/>
                    <a:pt x="10484" y="9447"/>
                    <a:pt x="10382" y="9480"/>
                  </a:cubicBezTo>
                  <a:cubicBezTo>
                    <a:pt x="10271" y="9515"/>
                    <a:pt x="10168" y="9562"/>
                    <a:pt x="10073" y="9620"/>
                  </a:cubicBezTo>
                  <a:lnTo>
                    <a:pt x="10719" y="10096"/>
                  </a:lnTo>
                  <a:cubicBezTo>
                    <a:pt x="10773" y="10136"/>
                    <a:pt x="10847" y="10137"/>
                    <a:pt x="10902" y="10097"/>
                  </a:cubicBezTo>
                  <a:lnTo>
                    <a:pt x="11552" y="9635"/>
                  </a:lnTo>
                  <a:cubicBezTo>
                    <a:pt x="11301" y="9474"/>
                    <a:pt x="10999" y="9395"/>
                    <a:pt x="10691" y="9420"/>
                  </a:cubicBezTo>
                  <a:close/>
                  <a:moveTo>
                    <a:pt x="9923" y="9724"/>
                  </a:moveTo>
                  <a:cubicBezTo>
                    <a:pt x="9516" y="10054"/>
                    <a:pt x="9320" y="10598"/>
                    <a:pt x="9451" y="11129"/>
                  </a:cubicBezTo>
                  <a:lnTo>
                    <a:pt x="10106" y="10664"/>
                  </a:lnTo>
                  <a:cubicBezTo>
                    <a:pt x="10161" y="10625"/>
                    <a:pt x="10185" y="10554"/>
                    <a:pt x="10164" y="10489"/>
                  </a:cubicBezTo>
                  <a:lnTo>
                    <a:pt x="9923" y="9724"/>
                  </a:lnTo>
                  <a:close/>
                  <a:moveTo>
                    <a:pt x="11701" y="9747"/>
                  </a:moveTo>
                  <a:lnTo>
                    <a:pt x="11458" y="10467"/>
                  </a:lnTo>
                  <a:cubicBezTo>
                    <a:pt x="11430" y="10551"/>
                    <a:pt x="11460" y="10644"/>
                    <a:pt x="11532" y="10696"/>
                  </a:cubicBezTo>
                  <a:lnTo>
                    <a:pt x="12144" y="11150"/>
                  </a:lnTo>
                  <a:cubicBezTo>
                    <a:pt x="12208" y="10906"/>
                    <a:pt x="12205" y="10643"/>
                    <a:pt x="12124" y="10385"/>
                  </a:cubicBezTo>
                  <a:cubicBezTo>
                    <a:pt x="12042" y="10127"/>
                    <a:pt x="11893" y="9910"/>
                    <a:pt x="11701" y="9747"/>
                  </a:cubicBezTo>
                  <a:close/>
                  <a:moveTo>
                    <a:pt x="9505" y="11302"/>
                  </a:moveTo>
                  <a:cubicBezTo>
                    <a:pt x="9703" y="11812"/>
                    <a:pt x="10177" y="12146"/>
                    <a:pt x="10700" y="12184"/>
                  </a:cubicBezTo>
                  <a:lnTo>
                    <a:pt x="10459" y="11419"/>
                  </a:lnTo>
                  <a:cubicBezTo>
                    <a:pt x="10438" y="11354"/>
                    <a:pt x="10379" y="11310"/>
                    <a:pt x="10311" y="11309"/>
                  </a:cubicBezTo>
                  <a:lnTo>
                    <a:pt x="9505" y="11302"/>
                  </a:lnTo>
                  <a:close/>
                  <a:moveTo>
                    <a:pt x="11287" y="11318"/>
                  </a:moveTo>
                  <a:cubicBezTo>
                    <a:pt x="11219" y="11317"/>
                    <a:pt x="11160" y="11361"/>
                    <a:pt x="11138" y="11426"/>
                  </a:cubicBezTo>
                  <a:lnTo>
                    <a:pt x="10883" y="12184"/>
                  </a:lnTo>
                  <a:cubicBezTo>
                    <a:pt x="10994" y="12177"/>
                    <a:pt x="11106" y="12157"/>
                    <a:pt x="11217" y="12122"/>
                  </a:cubicBezTo>
                  <a:cubicBezTo>
                    <a:pt x="11626" y="11993"/>
                    <a:pt x="11933" y="11694"/>
                    <a:pt x="12084" y="11326"/>
                  </a:cubicBezTo>
                  <a:lnTo>
                    <a:pt x="11287" y="11318"/>
                  </a:lnTo>
                  <a:close/>
                  <a:moveTo>
                    <a:pt x="2880" y="13875"/>
                  </a:moveTo>
                  <a:lnTo>
                    <a:pt x="7808" y="13919"/>
                  </a:lnTo>
                  <a:cubicBezTo>
                    <a:pt x="8223" y="13923"/>
                    <a:pt x="8586" y="14190"/>
                    <a:pt x="8711" y="14585"/>
                  </a:cubicBezTo>
                  <a:lnTo>
                    <a:pt x="10186" y="19260"/>
                  </a:lnTo>
                  <a:cubicBezTo>
                    <a:pt x="6990" y="19029"/>
                    <a:pt x="4091" y="16993"/>
                    <a:pt x="2880" y="13875"/>
                  </a:cubicBezTo>
                  <a:close/>
                  <a:moveTo>
                    <a:pt x="13780" y="13972"/>
                  </a:moveTo>
                  <a:lnTo>
                    <a:pt x="18661" y="14017"/>
                  </a:lnTo>
                  <a:cubicBezTo>
                    <a:pt x="17738" y="16265"/>
                    <a:pt x="15856" y="18102"/>
                    <a:pt x="13351" y="18889"/>
                  </a:cubicBezTo>
                  <a:cubicBezTo>
                    <a:pt x="12672" y="19103"/>
                    <a:pt x="11986" y="19226"/>
                    <a:pt x="11306" y="19267"/>
                  </a:cubicBezTo>
                  <a:lnTo>
                    <a:pt x="12865" y="14622"/>
                  </a:lnTo>
                  <a:cubicBezTo>
                    <a:pt x="12997" y="14230"/>
                    <a:pt x="13365" y="13968"/>
                    <a:pt x="13780" y="1397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21" name="Shape 16421"/>
            <p:cNvSpPr/>
            <p:nvPr/>
          </p:nvSpPr>
          <p:spPr>
            <a:xfrm>
              <a:off x="704840" y="5093532"/>
              <a:ext cx="704255" cy="704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07" y="0"/>
                  </a:moveTo>
                  <a:lnTo>
                    <a:pt x="9950" y="38"/>
                  </a:lnTo>
                  <a:lnTo>
                    <a:pt x="9495" y="74"/>
                  </a:lnTo>
                  <a:lnTo>
                    <a:pt x="9327" y="1147"/>
                  </a:lnTo>
                  <a:cubicBezTo>
                    <a:pt x="8845" y="1222"/>
                    <a:pt x="8362" y="1335"/>
                    <a:pt x="7883" y="1486"/>
                  </a:cubicBezTo>
                  <a:cubicBezTo>
                    <a:pt x="7876" y="1488"/>
                    <a:pt x="7870" y="1489"/>
                    <a:pt x="7864" y="1491"/>
                  </a:cubicBezTo>
                  <a:lnTo>
                    <a:pt x="7236" y="602"/>
                  </a:lnTo>
                  <a:lnTo>
                    <a:pt x="6810" y="772"/>
                  </a:lnTo>
                  <a:lnTo>
                    <a:pt x="6385" y="941"/>
                  </a:lnTo>
                  <a:lnTo>
                    <a:pt x="6543" y="2016"/>
                  </a:lnTo>
                  <a:cubicBezTo>
                    <a:pt x="6089" y="2236"/>
                    <a:pt x="5658" y="2487"/>
                    <a:pt x="5252" y="2767"/>
                  </a:cubicBezTo>
                  <a:lnTo>
                    <a:pt x="4896" y="2506"/>
                  </a:lnTo>
                  <a:lnTo>
                    <a:pt x="4383" y="2110"/>
                  </a:lnTo>
                  <a:lnTo>
                    <a:pt x="4027" y="2398"/>
                  </a:lnTo>
                  <a:lnTo>
                    <a:pt x="3671" y="2684"/>
                  </a:lnTo>
                  <a:lnTo>
                    <a:pt x="4138" y="3664"/>
                  </a:lnTo>
                  <a:cubicBezTo>
                    <a:pt x="3770" y="4008"/>
                    <a:pt x="3432" y="4379"/>
                    <a:pt x="3123" y="4771"/>
                  </a:cubicBezTo>
                  <a:lnTo>
                    <a:pt x="2102" y="4392"/>
                  </a:lnTo>
                  <a:lnTo>
                    <a:pt x="1847" y="4770"/>
                  </a:lnTo>
                  <a:lnTo>
                    <a:pt x="1592" y="5148"/>
                  </a:lnTo>
                  <a:lnTo>
                    <a:pt x="2329" y="5949"/>
                  </a:lnTo>
                  <a:cubicBezTo>
                    <a:pt x="2080" y="6383"/>
                    <a:pt x="1866" y="6835"/>
                    <a:pt x="1686" y="7303"/>
                  </a:cubicBezTo>
                  <a:lnTo>
                    <a:pt x="597" y="7239"/>
                  </a:lnTo>
                  <a:lnTo>
                    <a:pt x="466" y="7677"/>
                  </a:lnTo>
                  <a:lnTo>
                    <a:pt x="332" y="8114"/>
                  </a:lnTo>
                  <a:lnTo>
                    <a:pt x="1273" y="8662"/>
                  </a:lnTo>
                  <a:cubicBezTo>
                    <a:pt x="1164" y="9148"/>
                    <a:pt x="1090" y="9644"/>
                    <a:pt x="1056" y="10147"/>
                  </a:cubicBezTo>
                  <a:lnTo>
                    <a:pt x="0" y="10406"/>
                  </a:lnTo>
                  <a:lnTo>
                    <a:pt x="3" y="10862"/>
                  </a:lnTo>
                  <a:lnTo>
                    <a:pt x="5" y="11318"/>
                  </a:lnTo>
                  <a:lnTo>
                    <a:pt x="1065" y="11564"/>
                  </a:lnTo>
                  <a:cubicBezTo>
                    <a:pt x="1104" y="12057"/>
                    <a:pt x="1183" y="12553"/>
                    <a:pt x="1301" y="13046"/>
                  </a:cubicBezTo>
                  <a:lnTo>
                    <a:pt x="365" y="13606"/>
                  </a:lnTo>
                  <a:lnTo>
                    <a:pt x="503" y="14041"/>
                  </a:lnTo>
                  <a:lnTo>
                    <a:pt x="640" y="14477"/>
                  </a:lnTo>
                  <a:lnTo>
                    <a:pt x="1727" y="14400"/>
                  </a:lnTo>
                  <a:cubicBezTo>
                    <a:pt x="1914" y="14872"/>
                    <a:pt x="2135" y="15322"/>
                    <a:pt x="2386" y="15749"/>
                  </a:cubicBezTo>
                  <a:lnTo>
                    <a:pt x="1660" y="16556"/>
                  </a:lnTo>
                  <a:lnTo>
                    <a:pt x="1920" y="16933"/>
                  </a:lnTo>
                  <a:lnTo>
                    <a:pt x="2180" y="17308"/>
                  </a:lnTo>
                  <a:lnTo>
                    <a:pt x="3194" y="16916"/>
                  </a:lnTo>
                  <a:cubicBezTo>
                    <a:pt x="3510" y="17308"/>
                    <a:pt x="3855" y="17674"/>
                    <a:pt x="4224" y="18009"/>
                  </a:cubicBezTo>
                  <a:lnTo>
                    <a:pt x="3769" y="18995"/>
                  </a:lnTo>
                  <a:lnTo>
                    <a:pt x="4128" y="19278"/>
                  </a:lnTo>
                  <a:lnTo>
                    <a:pt x="4487" y="19560"/>
                  </a:lnTo>
                  <a:lnTo>
                    <a:pt x="5343" y="18886"/>
                  </a:lnTo>
                  <a:cubicBezTo>
                    <a:pt x="5759" y="19166"/>
                    <a:pt x="6196" y="19415"/>
                    <a:pt x="6649" y="19628"/>
                  </a:cubicBezTo>
                  <a:lnTo>
                    <a:pt x="6503" y="20707"/>
                  </a:lnTo>
                  <a:lnTo>
                    <a:pt x="6931" y="20871"/>
                  </a:lnTo>
                  <a:lnTo>
                    <a:pt x="7357" y="21035"/>
                  </a:lnTo>
                  <a:lnTo>
                    <a:pt x="7975" y="20138"/>
                  </a:lnTo>
                  <a:cubicBezTo>
                    <a:pt x="8453" y="20284"/>
                    <a:pt x="8945" y="20394"/>
                    <a:pt x="9444" y="20465"/>
                  </a:cubicBezTo>
                  <a:lnTo>
                    <a:pt x="9623" y="21537"/>
                  </a:lnTo>
                  <a:lnTo>
                    <a:pt x="10080" y="21567"/>
                  </a:lnTo>
                  <a:lnTo>
                    <a:pt x="10536" y="21600"/>
                  </a:lnTo>
                  <a:lnTo>
                    <a:pt x="10731" y="20982"/>
                  </a:lnTo>
                  <a:lnTo>
                    <a:pt x="10871" y="20565"/>
                  </a:lnTo>
                  <a:cubicBezTo>
                    <a:pt x="11365" y="20562"/>
                    <a:pt x="11862" y="20521"/>
                    <a:pt x="12360" y="20441"/>
                  </a:cubicBezTo>
                  <a:lnTo>
                    <a:pt x="12849" y="21412"/>
                  </a:lnTo>
                  <a:lnTo>
                    <a:pt x="13294" y="21309"/>
                  </a:lnTo>
                  <a:lnTo>
                    <a:pt x="13739" y="21205"/>
                  </a:lnTo>
                  <a:lnTo>
                    <a:pt x="13745" y="20116"/>
                  </a:lnTo>
                  <a:cubicBezTo>
                    <a:pt x="13751" y="20114"/>
                    <a:pt x="13759" y="20113"/>
                    <a:pt x="13765" y="20111"/>
                  </a:cubicBezTo>
                  <a:cubicBezTo>
                    <a:pt x="14245" y="19960"/>
                    <a:pt x="14703" y="19776"/>
                    <a:pt x="15141" y="19562"/>
                  </a:cubicBezTo>
                  <a:lnTo>
                    <a:pt x="15896" y="20346"/>
                  </a:lnTo>
                  <a:lnTo>
                    <a:pt x="16291" y="20114"/>
                  </a:lnTo>
                  <a:lnTo>
                    <a:pt x="16685" y="19883"/>
                  </a:lnTo>
                  <a:lnTo>
                    <a:pt x="16370" y="18846"/>
                  </a:lnTo>
                  <a:cubicBezTo>
                    <a:pt x="16787" y="18561"/>
                    <a:pt x="17178" y="18245"/>
                    <a:pt x="17540" y="17903"/>
                  </a:cubicBezTo>
                  <a:lnTo>
                    <a:pt x="18490" y="18430"/>
                  </a:lnTo>
                  <a:lnTo>
                    <a:pt x="18800" y="18093"/>
                  </a:lnTo>
                  <a:lnTo>
                    <a:pt x="19110" y="17756"/>
                  </a:lnTo>
                  <a:lnTo>
                    <a:pt x="18501" y="16856"/>
                  </a:lnTo>
                  <a:cubicBezTo>
                    <a:pt x="18812" y="16463"/>
                    <a:pt x="19091" y="16046"/>
                    <a:pt x="19337" y="15612"/>
                  </a:cubicBezTo>
                  <a:lnTo>
                    <a:pt x="20405" y="15836"/>
                  </a:lnTo>
                  <a:lnTo>
                    <a:pt x="20601" y="15423"/>
                  </a:lnTo>
                  <a:lnTo>
                    <a:pt x="20797" y="15011"/>
                  </a:lnTo>
                  <a:lnTo>
                    <a:pt x="19948" y="14330"/>
                  </a:lnTo>
                  <a:cubicBezTo>
                    <a:pt x="19987" y="14230"/>
                    <a:pt x="20022" y="14129"/>
                    <a:pt x="20058" y="14029"/>
                  </a:cubicBezTo>
                  <a:lnTo>
                    <a:pt x="20145" y="13768"/>
                  </a:lnTo>
                  <a:cubicBezTo>
                    <a:pt x="20238" y="13481"/>
                    <a:pt x="20319" y="13190"/>
                    <a:pt x="20385" y="12894"/>
                  </a:cubicBezTo>
                  <a:lnTo>
                    <a:pt x="21468" y="12795"/>
                  </a:lnTo>
                  <a:lnTo>
                    <a:pt x="21533" y="12343"/>
                  </a:lnTo>
                  <a:lnTo>
                    <a:pt x="21600" y="11891"/>
                  </a:lnTo>
                  <a:cubicBezTo>
                    <a:pt x="21600" y="11891"/>
                    <a:pt x="20589" y="11491"/>
                    <a:pt x="20589" y="11491"/>
                  </a:cubicBezTo>
                  <a:cubicBezTo>
                    <a:pt x="20624" y="10995"/>
                    <a:pt x="20621" y="10493"/>
                    <a:pt x="20578" y="9990"/>
                  </a:cubicBezTo>
                  <a:lnTo>
                    <a:pt x="21585" y="9575"/>
                  </a:lnTo>
                  <a:lnTo>
                    <a:pt x="21514" y="9125"/>
                  </a:lnTo>
                  <a:lnTo>
                    <a:pt x="21444" y="8674"/>
                  </a:lnTo>
                  <a:lnTo>
                    <a:pt x="20357" y="8588"/>
                  </a:lnTo>
                  <a:cubicBezTo>
                    <a:pt x="20301" y="8346"/>
                    <a:pt x="20235" y="8105"/>
                    <a:pt x="20159" y="7864"/>
                  </a:cubicBezTo>
                  <a:cubicBezTo>
                    <a:pt x="20083" y="7623"/>
                    <a:pt x="19998" y="7388"/>
                    <a:pt x="19906" y="7157"/>
                  </a:cubicBezTo>
                  <a:lnTo>
                    <a:pt x="20746" y="6466"/>
                  </a:lnTo>
                  <a:lnTo>
                    <a:pt x="20546" y="6055"/>
                  </a:lnTo>
                  <a:lnTo>
                    <a:pt x="20344" y="5646"/>
                  </a:lnTo>
                  <a:lnTo>
                    <a:pt x="19283" y="5882"/>
                  </a:lnTo>
                  <a:cubicBezTo>
                    <a:pt x="19028" y="5445"/>
                    <a:pt x="18742" y="5032"/>
                    <a:pt x="18429" y="4647"/>
                  </a:cubicBezTo>
                  <a:lnTo>
                    <a:pt x="19026" y="3741"/>
                  </a:lnTo>
                  <a:lnTo>
                    <a:pt x="18713" y="3407"/>
                  </a:lnTo>
                  <a:lnTo>
                    <a:pt x="18400" y="3075"/>
                  </a:lnTo>
                  <a:lnTo>
                    <a:pt x="17455" y="3613"/>
                  </a:lnTo>
                  <a:cubicBezTo>
                    <a:pt x="17231" y="3408"/>
                    <a:pt x="16996" y="3215"/>
                    <a:pt x="16755" y="3033"/>
                  </a:cubicBezTo>
                  <a:lnTo>
                    <a:pt x="16536" y="2870"/>
                  </a:lnTo>
                  <a:cubicBezTo>
                    <a:pt x="16449" y="2808"/>
                    <a:pt x="16361" y="2746"/>
                    <a:pt x="16272" y="2687"/>
                  </a:cubicBezTo>
                  <a:lnTo>
                    <a:pt x="16577" y="1641"/>
                  </a:lnTo>
                  <a:lnTo>
                    <a:pt x="16178" y="1417"/>
                  </a:lnTo>
                  <a:lnTo>
                    <a:pt x="15781" y="1191"/>
                  </a:lnTo>
                  <a:lnTo>
                    <a:pt x="15035" y="1985"/>
                  </a:lnTo>
                  <a:cubicBezTo>
                    <a:pt x="14583" y="1770"/>
                    <a:pt x="14114" y="1589"/>
                    <a:pt x="13633" y="1444"/>
                  </a:cubicBezTo>
                  <a:lnTo>
                    <a:pt x="13616" y="358"/>
                  </a:lnTo>
                  <a:lnTo>
                    <a:pt x="13169" y="258"/>
                  </a:lnTo>
                  <a:lnTo>
                    <a:pt x="12723" y="159"/>
                  </a:lnTo>
                  <a:lnTo>
                    <a:pt x="12245" y="1135"/>
                  </a:lnTo>
                  <a:cubicBezTo>
                    <a:pt x="11752" y="1062"/>
                    <a:pt x="11250" y="1028"/>
                    <a:pt x="10744" y="1032"/>
                  </a:cubicBezTo>
                  <a:lnTo>
                    <a:pt x="10407" y="0"/>
                  </a:lnTo>
                  <a:close/>
                  <a:moveTo>
                    <a:pt x="11070" y="2333"/>
                  </a:moveTo>
                  <a:cubicBezTo>
                    <a:pt x="12622" y="2382"/>
                    <a:pt x="14117" y="2858"/>
                    <a:pt x="15398" y="3680"/>
                  </a:cubicBezTo>
                  <a:lnTo>
                    <a:pt x="11424" y="6507"/>
                  </a:lnTo>
                  <a:cubicBezTo>
                    <a:pt x="11086" y="6747"/>
                    <a:pt x="10633" y="6743"/>
                    <a:pt x="10299" y="6497"/>
                  </a:cubicBezTo>
                  <a:lnTo>
                    <a:pt x="6353" y="3582"/>
                  </a:lnTo>
                  <a:cubicBezTo>
                    <a:pt x="6934" y="3227"/>
                    <a:pt x="7568" y="2935"/>
                    <a:pt x="8247" y="2721"/>
                  </a:cubicBezTo>
                  <a:cubicBezTo>
                    <a:pt x="9187" y="2426"/>
                    <a:pt x="10138" y="2303"/>
                    <a:pt x="11070" y="2333"/>
                  </a:cubicBezTo>
                  <a:close/>
                  <a:moveTo>
                    <a:pt x="5441" y="4227"/>
                  </a:moveTo>
                  <a:lnTo>
                    <a:pt x="6916" y="8901"/>
                  </a:lnTo>
                  <a:cubicBezTo>
                    <a:pt x="7041" y="9296"/>
                    <a:pt x="6898" y="9725"/>
                    <a:pt x="6560" y="9966"/>
                  </a:cubicBezTo>
                  <a:lnTo>
                    <a:pt x="2547" y="12819"/>
                  </a:lnTo>
                  <a:cubicBezTo>
                    <a:pt x="1747" y="9571"/>
                    <a:pt x="2954" y="6244"/>
                    <a:pt x="5441" y="4227"/>
                  </a:cubicBezTo>
                  <a:close/>
                  <a:moveTo>
                    <a:pt x="16312" y="4357"/>
                  </a:moveTo>
                  <a:cubicBezTo>
                    <a:pt x="17487" y="5355"/>
                    <a:pt x="18403" y="6683"/>
                    <a:pt x="18901" y="8259"/>
                  </a:cubicBezTo>
                  <a:cubicBezTo>
                    <a:pt x="19399" y="9836"/>
                    <a:pt x="19411" y="11449"/>
                    <a:pt x="19021" y="12938"/>
                  </a:cubicBezTo>
                  <a:lnTo>
                    <a:pt x="15273" y="10169"/>
                  </a:lnTo>
                  <a:cubicBezTo>
                    <a:pt x="14837" y="9847"/>
                    <a:pt x="14659" y="9281"/>
                    <a:pt x="14831" y="8768"/>
                  </a:cubicBezTo>
                  <a:lnTo>
                    <a:pt x="16312" y="4357"/>
                  </a:lnTo>
                  <a:close/>
                  <a:moveTo>
                    <a:pt x="10736" y="9035"/>
                  </a:moveTo>
                  <a:lnTo>
                    <a:pt x="10791" y="9202"/>
                  </a:lnTo>
                  <a:cubicBezTo>
                    <a:pt x="10873" y="9202"/>
                    <a:pt x="10955" y="9208"/>
                    <a:pt x="11035" y="9219"/>
                  </a:cubicBezTo>
                  <a:lnTo>
                    <a:pt x="11114" y="9060"/>
                  </a:lnTo>
                  <a:lnTo>
                    <a:pt x="11188" y="9076"/>
                  </a:lnTo>
                  <a:lnTo>
                    <a:pt x="11260" y="9093"/>
                  </a:lnTo>
                  <a:lnTo>
                    <a:pt x="11263" y="9271"/>
                  </a:lnTo>
                  <a:cubicBezTo>
                    <a:pt x="11342" y="9294"/>
                    <a:pt x="11418" y="9323"/>
                    <a:pt x="11492" y="9358"/>
                  </a:cubicBezTo>
                  <a:lnTo>
                    <a:pt x="11614" y="9228"/>
                  </a:lnTo>
                  <a:lnTo>
                    <a:pt x="11679" y="9266"/>
                  </a:lnTo>
                  <a:lnTo>
                    <a:pt x="11744" y="9303"/>
                  </a:lnTo>
                  <a:lnTo>
                    <a:pt x="11694" y="9473"/>
                  </a:lnTo>
                  <a:cubicBezTo>
                    <a:pt x="11709" y="9482"/>
                    <a:pt x="11723" y="9493"/>
                    <a:pt x="11737" y="9504"/>
                  </a:cubicBezTo>
                  <a:lnTo>
                    <a:pt x="11773" y="9529"/>
                  </a:lnTo>
                  <a:cubicBezTo>
                    <a:pt x="11812" y="9559"/>
                    <a:pt x="11851" y="9592"/>
                    <a:pt x="11888" y="9625"/>
                  </a:cubicBezTo>
                  <a:lnTo>
                    <a:pt x="12042" y="9536"/>
                  </a:lnTo>
                  <a:lnTo>
                    <a:pt x="12093" y="9591"/>
                  </a:lnTo>
                  <a:lnTo>
                    <a:pt x="12144" y="9646"/>
                  </a:lnTo>
                  <a:lnTo>
                    <a:pt x="12047" y="9795"/>
                  </a:lnTo>
                  <a:cubicBezTo>
                    <a:pt x="12098" y="9858"/>
                    <a:pt x="12145" y="9925"/>
                    <a:pt x="12187" y="9996"/>
                  </a:cubicBezTo>
                  <a:lnTo>
                    <a:pt x="12360" y="9957"/>
                  </a:lnTo>
                  <a:lnTo>
                    <a:pt x="12392" y="10024"/>
                  </a:lnTo>
                  <a:lnTo>
                    <a:pt x="12425" y="10091"/>
                  </a:lnTo>
                  <a:lnTo>
                    <a:pt x="12288" y="10204"/>
                  </a:lnTo>
                  <a:cubicBezTo>
                    <a:pt x="12303" y="10241"/>
                    <a:pt x="12317" y="10281"/>
                    <a:pt x="12329" y="10320"/>
                  </a:cubicBezTo>
                  <a:cubicBezTo>
                    <a:pt x="12342" y="10359"/>
                    <a:pt x="12352" y="10399"/>
                    <a:pt x="12362" y="10438"/>
                  </a:cubicBezTo>
                  <a:lnTo>
                    <a:pt x="12540" y="10452"/>
                  </a:lnTo>
                  <a:lnTo>
                    <a:pt x="12552" y="10525"/>
                  </a:lnTo>
                  <a:lnTo>
                    <a:pt x="12564" y="10599"/>
                  </a:lnTo>
                  <a:lnTo>
                    <a:pt x="12398" y="10667"/>
                  </a:lnTo>
                  <a:cubicBezTo>
                    <a:pt x="12405" y="10750"/>
                    <a:pt x="12405" y="10831"/>
                    <a:pt x="12399" y="10912"/>
                  </a:cubicBezTo>
                  <a:cubicBezTo>
                    <a:pt x="12399" y="10912"/>
                    <a:pt x="12565" y="10979"/>
                    <a:pt x="12565" y="10979"/>
                  </a:cubicBezTo>
                  <a:lnTo>
                    <a:pt x="12555" y="11052"/>
                  </a:lnTo>
                  <a:lnTo>
                    <a:pt x="12543" y="11126"/>
                  </a:lnTo>
                  <a:lnTo>
                    <a:pt x="12367" y="11141"/>
                  </a:lnTo>
                  <a:cubicBezTo>
                    <a:pt x="12356" y="11190"/>
                    <a:pt x="12343" y="11238"/>
                    <a:pt x="12327" y="11285"/>
                  </a:cubicBezTo>
                  <a:lnTo>
                    <a:pt x="12314" y="11328"/>
                  </a:lnTo>
                  <a:cubicBezTo>
                    <a:pt x="12308" y="11344"/>
                    <a:pt x="12301" y="11360"/>
                    <a:pt x="12295" y="11376"/>
                  </a:cubicBezTo>
                  <a:lnTo>
                    <a:pt x="12434" y="11489"/>
                  </a:lnTo>
                  <a:lnTo>
                    <a:pt x="12403" y="11556"/>
                  </a:lnTo>
                  <a:lnTo>
                    <a:pt x="12370" y="11622"/>
                  </a:lnTo>
                  <a:lnTo>
                    <a:pt x="12196" y="11586"/>
                  </a:lnTo>
                  <a:cubicBezTo>
                    <a:pt x="12155" y="11657"/>
                    <a:pt x="12110" y="11726"/>
                    <a:pt x="12059" y="11790"/>
                  </a:cubicBezTo>
                  <a:lnTo>
                    <a:pt x="12158" y="11937"/>
                  </a:lnTo>
                  <a:lnTo>
                    <a:pt x="12108" y="11992"/>
                  </a:lnTo>
                  <a:lnTo>
                    <a:pt x="12057" y="12047"/>
                  </a:lnTo>
                  <a:lnTo>
                    <a:pt x="11901" y="11961"/>
                  </a:lnTo>
                  <a:cubicBezTo>
                    <a:pt x="11842" y="12017"/>
                    <a:pt x="11778" y="12069"/>
                    <a:pt x="11710" y="12115"/>
                  </a:cubicBezTo>
                  <a:lnTo>
                    <a:pt x="11763" y="12285"/>
                  </a:lnTo>
                  <a:lnTo>
                    <a:pt x="11698" y="12322"/>
                  </a:lnTo>
                  <a:lnTo>
                    <a:pt x="11633" y="12360"/>
                  </a:lnTo>
                  <a:lnTo>
                    <a:pt x="11509" y="12232"/>
                  </a:lnTo>
                  <a:cubicBezTo>
                    <a:pt x="11438" y="12267"/>
                    <a:pt x="11364" y="12298"/>
                    <a:pt x="11285" y="12322"/>
                  </a:cubicBezTo>
                  <a:cubicBezTo>
                    <a:pt x="11284" y="12323"/>
                    <a:pt x="11283" y="12322"/>
                    <a:pt x="11282" y="12322"/>
                  </a:cubicBezTo>
                  <a:lnTo>
                    <a:pt x="11280" y="12500"/>
                  </a:lnTo>
                  <a:lnTo>
                    <a:pt x="11208" y="12517"/>
                  </a:lnTo>
                  <a:lnTo>
                    <a:pt x="11135" y="12535"/>
                  </a:lnTo>
                  <a:lnTo>
                    <a:pt x="11054" y="12375"/>
                  </a:lnTo>
                  <a:cubicBezTo>
                    <a:pt x="10973" y="12388"/>
                    <a:pt x="10892" y="12395"/>
                    <a:pt x="10811" y="12396"/>
                  </a:cubicBezTo>
                  <a:lnTo>
                    <a:pt x="10789" y="12464"/>
                  </a:lnTo>
                  <a:lnTo>
                    <a:pt x="10756" y="12565"/>
                  </a:lnTo>
                  <a:lnTo>
                    <a:pt x="10683" y="12560"/>
                  </a:lnTo>
                  <a:lnTo>
                    <a:pt x="10607" y="12555"/>
                  </a:lnTo>
                  <a:lnTo>
                    <a:pt x="10578" y="12381"/>
                  </a:lnTo>
                  <a:cubicBezTo>
                    <a:pt x="10497" y="12369"/>
                    <a:pt x="10417" y="12350"/>
                    <a:pt x="10339" y="12326"/>
                  </a:cubicBezTo>
                  <a:lnTo>
                    <a:pt x="10238" y="12473"/>
                  </a:lnTo>
                  <a:lnTo>
                    <a:pt x="10168" y="12446"/>
                  </a:lnTo>
                  <a:lnTo>
                    <a:pt x="10097" y="12420"/>
                  </a:lnTo>
                  <a:lnTo>
                    <a:pt x="10121" y="12244"/>
                  </a:lnTo>
                  <a:cubicBezTo>
                    <a:pt x="10047" y="12209"/>
                    <a:pt x="9975" y="12168"/>
                    <a:pt x="9907" y="12122"/>
                  </a:cubicBezTo>
                  <a:lnTo>
                    <a:pt x="9767" y="12232"/>
                  </a:lnTo>
                  <a:lnTo>
                    <a:pt x="9709" y="12185"/>
                  </a:lnTo>
                  <a:lnTo>
                    <a:pt x="9651" y="12139"/>
                  </a:lnTo>
                  <a:lnTo>
                    <a:pt x="9724" y="11978"/>
                  </a:lnTo>
                  <a:cubicBezTo>
                    <a:pt x="9664" y="11923"/>
                    <a:pt x="9608" y="11865"/>
                    <a:pt x="9557" y="11800"/>
                  </a:cubicBezTo>
                  <a:lnTo>
                    <a:pt x="9391" y="11864"/>
                  </a:lnTo>
                  <a:lnTo>
                    <a:pt x="9348" y="11802"/>
                  </a:lnTo>
                  <a:lnTo>
                    <a:pt x="9305" y="11740"/>
                  </a:lnTo>
                  <a:lnTo>
                    <a:pt x="9425" y="11609"/>
                  </a:lnTo>
                  <a:cubicBezTo>
                    <a:pt x="9384" y="11539"/>
                    <a:pt x="9348" y="11465"/>
                    <a:pt x="9317" y="11388"/>
                  </a:cubicBezTo>
                  <a:lnTo>
                    <a:pt x="9139" y="11402"/>
                  </a:lnTo>
                  <a:lnTo>
                    <a:pt x="9117" y="11330"/>
                  </a:lnTo>
                  <a:lnTo>
                    <a:pt x="9095" y="11258"/>
                  </a:lnTo>
                  <a:lnTo>
                    <a:pt x="9247" y="11167"/>
                  </a:lnTo>
                  <a:cubicBezTo>
                    <a:pt x="9228" y="11086"/>
                    <a:pt x="9214" y="11005"/>
                    <a:pt x="9208" y="10924"/>
                  </a:cubicBezTo>
                  <a:lnTo>
                    <a:pt x="9035" y="10885"/>
                  </a:lnTo>
                  <a:lnTo>
                    <a:pt x="9035" y="10809"/>
                  </a:lnTo>
                  <a:lnTo>
                    <a:pt x="9035" y="10736"/>
                  </a:lnTo>
                  <a:lnTo>
                    <a:pt x="9208" y="10693"/>
                  </a:lnTo>
                  <a:cubicBezTo>
                    <a:pt x="9213" y="10611"/>
                    <a:pt x="9224" y="10529"/>
                    <a:pt x="9242" y="10450"/>
                  </a:cubicBezTo>
                  <a:lnTo>
                    <a:pt x="9088" y="10361"/>
                  </a:lnTo>
                  <a:lnTo>
                    <a:pt x="9110" y="10289"/>
                  </a:lnTo>
                  <a:lnTo>
                    <a:pt x="9132" y="10217"/>
                  </a:lnTo>
                  <a:lnTo>
                    <a:pt x="9310" y="10228"/>
                  </a:lnTo>
                  <a:cubicBezTo>
                    <a:pt x="9340" y="10151"/>
                    <a:pt x="9374" y="10078"/>
                    <a:pt x="9415" y="10007"/>
                  </a:cubicBezTo>
                  <a:lnTo>
                    <a:pt x="9295" y="9875"/>
                  </a:lnTo>
                  <a:lnTo>
                    <a:pt x="9336" y="9813"/>
                  </a:lnTo>
                  <a:lnTo>
                    <a:pt x="9379" y="9752"/>
                  </a:lnTo>
                  <a:lnTo>
                    <a:pt x="9545" y="9813"/>
                  </a:lnTo>
                  <a:cubicBezTo>
                    <a:pt x="9595" y="9749"/>
                    <a:pt x="9651" y="9690"/>
                    <a:pt x="9711" y="9634"/>
                  </a:cubicBezTo>
                  <a:lnTo>
                    <a:pt x="9634" y="9473"/>
                  </a:lnTo>
                  <a:lnTo>
                    <a:pt x="9692" y="9427"/>
                  </a:lnTo>
                  <a:lnTo>
                    <a:pt x="9750" y="9379"/>
                  </a:lnTo>
                  <a:lnTo>
                    <a:pt x="9834" y="9444"/>
                  </a:lnTo>
                  <a:lnTo>
                    <a:pt x="9892" y="9486"/>
                  </a:lnTo>
                  <a:cubicBezTo>
                    <a:pt x="9958" y="9441"/>
                    <a:pt x="10030" y="9399"/>
                    <a:pt x="10104" y="9363"/>
                  </a:cubicBezTo>
                  <a:lnTo>
                    <a:pt x="10079" y="9189"/>
                  </a:lnTo>
                  <a:lnTo>
                    <a:pt x="10147" y="9160"/>
                  </a:lnTo>
                  <a:lnTo>
                    <a:pt x="10217" y="9132"/>
                  </a:lnTo>
                  <a:lnTo>
                    <a:pt x="10320" y="9278"/>
                  </a:lnTo>
                  <a:cubicBezTo>
                    <a:pt x="10321" y="9277"/>
                    <a:pt x="10322" y="9278"/>
                    <a:pt x="10323" y="9278"/>
                  </a:cubicBezTo>
                  <a:cubicBezTo>
                    <a:pt x="10402" y="9253"/>
                    <a:pt x="10481" y="9233"/>
                    <a:pt x="10560" y="9221"/>
                  </a:cubicBezTo>
                  <a:lnTo>
                    <a:pt x="10587" y="9047"/>
                  </a:lnTo>
                  <a:lnTo>
                    <a:pt x="10661" y="9040"/>
                  </a:lnTo>
                  <a:lnTo>
                    <a:pt x="10736" y="9035"/>
                  </a:lnTo>
                  <a:close/>
                  <a:moveTo>
                    <a:pt x="10691" y="9420"/>
                  </a:moveTo>
                  <a:cubicBezTo>
                    <a:pt x="10589" y="9428"/>
                    <a:pt x="10484" y="9447"/>
                    <a:pt x="10382" y="9480"/>
                  </a:cubicBezTo>
                  <a:cubicBezTo>
                    <a:pt x="10271" y="9515"/>
                    <a:pt x="10168" y="9562"/>
                    <a:pt x="10073" y="9620"/>
                  </a:cubicBezTo>
                  <a:lnTo>
                    <a:pt x="10719" y="10096"/>
                  </a:lnTo>
                  <a:cubicBezTo>
                    <a:pt x="10773" y="10136"/>
                    <a:pt x="10847" y="10137"/>
                    <a:pt x="10902" y="10097"/>
                  </a:cubicBezTo>
                  <a:lnTo>
                    <a:pt x="11552" y="9635"/>
                  </a:lnTo>
                  <a:cubicBezTo>
                    <a:pt x="11301" y="9474"/>
                    <a:pt x="10999" y="9395"/>
                    <a:pt x="10691" y="9420"/>
                  </a:cubicBezTo>
                  <a:close/>
                  <a:moveTo>
                    <a:pt x="9923" y="9724"/>
                  </a:moveTo>
                  <a:cubicBezTo>
                    <a:pt x="9516" y="10054"/>
                    <a:pt x="9320" y="10598"/>
                    <a:pt x="9451" y="11129"/>
                  </a:cubicBezTo>
                  <a:lnTo>
                    <a:pt x="10106" y="10664"/>
                  </a:lnTo>
                  <a:cubicBezTo>
                    <a:pt x="10161" y="10625"/>
                    <a:pt x="10185" y="10554"/>
                    <a:pt x="10164" y="10489"/>
                  </a:cubicBezTo>
                  <a:lnTo>
                    <a:pt x="9923" y="9724"/>
                  </a:lnTo>
                  <a:close/>
                  <a:moveTo>
                    <a:pt x="11701" y="9747"/>
                  </a:moveTo>
                  <a:lnTo>
                    <a:pt x="11458" y="10467"/>
                  </a:lnTo>
                  <a:cubicBezTo>
                    <a:pt x="11430" y="10551"/>
                    <a:pt x="11460" y="10644"/>
                    <a:pt x="11532" y="10696"/>
                  </a:cubicBezTo>
                  <a:lnTo>
                    <a:pt x="12144" y="11150"/>
                  </a:lnTo>
                  <a:cubicBezTo>
                    <a:pt x="12208" y="10906"/>
                    <a:pt x="12205" y="10643"/>
                    <a:pt x="12124" y="10385"/>
                  </a:cubicBezTo>
                  <a:cubicBezTo>
                    <a:pt x="12042" y="10127"/>
                    <a:pt x="11893" y="9910"/>
                    <a:pt x="11701" y="9747"/>
                  </a:cubicBezTo>
                  <a:close/>
                  <a:moveTo>
                    <a:pt x="9505" y="11302"/>
                  </a:moveTo>
                  <a:cubicBezTo>
                    <a:pt x="9703" y="11812"/>
                    <a:pt x="10177" y="12146"/>
                    <a:pt x="10700" y="12184"/>
                  </a:cubicBezTo>
                  <a:lnTo>
                    <a:pt x="10459" y="11419"/>
                  </a:lnTo>
                  <a:cubicBezTo>
                    <a:pt x="10438" y="11354"/>
                    <a:pt x="10379" y="11310"/>
                    <a:pt x="10311" y="11309"/>
                  </a:cubicBezTo>
                  <a:lnTo>
                    <a:pt x="9505" y="11302"/>
                  </a:lnTo>
                  <a:close/>
                  <a:moveTo>
                    <a:pt x="11287" y="11318"/>
                  </a:moveTo>
                  <a:cubicBezTo>
                    <a:pt x="11219" y="11317"/>
                    <a:pt x="11160" y="11361"/>
                    <a:pt x="11138" y="11426"/>
                  </a:cubicBezTo>
                  <a:lnTo>
                    <a:pt x="10883" y="12184"/>
                  </a:lnTo>
                  <a:cubicBezTo>
                    <a:pt x="10994" y="12177"/>
                    <a:pt x="11106" y="12157"/>
                    <a:pt x="11217" y="12122"/>
                  </a:cubicBezTo>
                  <a:cubicBezTo>
                    <a:pt x="11626" y="11993"/>
                    <a:pt x="11933" y="11694"/>
                    <a:pt x="12084" y="11326"/>
                  </a:cubicBezTo>
                  <a:lnTo>
                    <a:pt x="11287" y="11318"/>
                  </a:lnTo>
                  <a:close/>
                  <a:moveTo>
                    <a:pt x="2880" y="13875"/>
                  </a:moveTo>
                  <a:lnTo>
                    <a:pt x="7808" y="13919"/>
                  </a:lnTo>
                  <a:cubicBezTo>
                    <a:pt x="8223" y="13923"/>
                    <a:pt x="8586" y="14190"/>
                    <a:pt x="8711" y="14585"/>
                  </a:cubicBezTo>
                  <a:lnTo>
                    <a:pt x="10186" y="19260"/>
                  </a:lnTo>
                  <a:cubicBezTo>
                    <a:pt x="6990" y="19029"/>
                    <a:pt x="4091" y="16993"/>
                    <a:pt x="2880" y="13875"/>
                  </a:cubicBezTo>
                  <a:close/>
                  <a:moveTo>
                    <a:pt x="13780" y="13972"/>
                  </a:moveTo>
                  <a:lnTo>
                    <a:pt x="18661" y="14017"/>
                  </a:lnTo>
                  <a:cubicBezTo>
                    <a:pt x="17738" y="16265"/>
                    <a:pt x="15856" y="18102"/>
                    <a:pt x="13351" y="18889"/>
                  </a:cubicBezTo>
                  <a:cubicBezTo>
                    <a:pt x="12672" y="19103"/>
                    <a:pt x="11986" y="19226"/>
                    <a:pt x="11306" y="19267"/>
                  </a:cubicBezTo>
                  <a:lnTo>
                    <a:pt x="12865" y="14622"/>
                  </a:lnTo>
                  <a:cubicBezTo>
                    <a:pt x="12997" y="14230"/>
                    <a:pt x="13365" y="13968"/>
                    <a:pt x="13780" y="1397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22" name="Shape 16422"/>
            <p:cNvSpPr/>
            <p:nvPr/>
          </p:nvSpPr>
          <p:spPr>
            <a:xfrm>
              <a:off x="2027801" y="4250676"/>
              <a:ext cx="551558" cy="551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597" extrusionOk="0">
                  <a:moveTo>
                    <a:pt x="18170" y="14713"/>
                  </a:moveTo>
                  <a:cubicBezTo>
                    <a:pt x="17475" y="16026"/>
                    <a:pt x="16477" y="16989"/>
                    <a:pt x="15767" y="16613"/>
                  </a:cubicBezTo>
                  <a:cubicBezTo>
                    <a:pt x="15177" y="16300"/>
                    <a:pt x="15140" y="14689"/>
                    <a:pt x="15793" y="13454"/>
                  </a:cubicBezTo>
                  <a:cubicBezTo>
                    <a:pt x="16446" y="12219"/>
                    <a:pt x="17798" y="11344"/>
                    <a:pt x="18389" y="11657"/>
                  </a:cubicBezTo>
                  <a:cubicBezTo>
                    <a:pt x="19099" y="12033"/>
                    <a:pt x="18864" y="13400"/>
                    <a:pt x="18170" y="14713"/>
                  </a:cubicBezTo>
                  <a:close/>
                  <a:moveTo>
                    <a:pt x="11100" y="19153"/>
                  </a:moveTo>
                  <a:cubicBezTo>
                    <a:pt x="9616" y="19208"/>
                    <a:pt x="8284" y="18824"/>
                    <a:pt x="8254" y="18021"/>
                  </a:cubicBezTo>
                  <a:cubicBezTo>
                    <a:pt x="8230" y="17352"/>
                    <a:pt x="9605" y="16515"/>
                    <a:pt x="11001" y="16463"/>
                  </a:cubicBezTo>
                  <a:cubicBezTo>
                    <a:pt x="12396" y="16412"/>
                    <a:pt x="13829" y="17146"/>
                    <a:pt x="13854" y="17814"/>
                  </a:cubicBezTo>
                  <a:cubicBezTo>
                    <a:pt x="13883" y="18618"/>
                    <a:pt x="12583" y="19098"/>
                    <a:pt x="11100" y="19153"/>
                  </a:cubicBezTo>
                  <a:close/>
                  <a:moveTo>
                    <a:pt x="6258" y="16963"/>
                  </a:moveTo>
                  <a:cubicBezTo>
                    <a:pt x="5577" y="17390"/>
                    <a:pt x="4511" y="16504"/>
                    <a:pt x="3722" y="15245"/>
                  </a:cubicBezTo>
                  <a:cubicBezTo>
                    <a:pt x="2933" y="13987"/>
                    <a:pt x="2599" y="12641"/>
                    <a:pt x="3280" y="12213"/>
                  </a:cubicBezTo>
                  <a:cubicBezTo>
                    <a:pt x="3846" y="11858"/>
                    <a:pt x="5258" y="12631"/>
                    <a:pt x="6000" y="13815"/>
                  </a:cubicBezTo>
                  <a:cubicBezTo>
                    <a:pt x="6743" y="14998"/>
                    <a:pt x="6824" y="16608"/>
                    <a:pt x="6258" y="16963"/>
                  </a:cubicBezTo>
                  <a:close/>
                  <a:moveTo>
                    <a:pt x="3415" y="6898"/>
                  </a:moveTo>
                  <a:cubicBezTo>
                    <a:pt x="4110" y="5585"/>
                    <a:pt x="5108" y="4622"/>
                    <a:pt x="5818" y="4998"/>
                  </a:cubicBezTo>
                  <a:cubicBezTo>
                    <a:pt x="6409" y="5311"/>
                    <a:pt x="6446" y="6922"/>
                    <a:pt x="5792" y="8157"/>
                  </a:cubicBezTo>
                  <a:cubicBezTo>
                    <a:pt x="5139" y="9392"/>
                    <a:pt x="3787" y="10267"/>
                    <a:pt x="3197" y="9954"/>
                  </a:cubicBezTo>
                  <a:cubicBezTo>
                    <a:pt x="2487" y="9578"/>
                    <a:pt x="2721" y="8211"/>
                    <a:pt x="3415" y="6898"/>
                  </a:cubicBezTo>
                  <a:close/>
                  <a:moveTo>
                    <a:pt x="10486" y="2458"/>
                  </a:moveTo>
                  <a:cubicBezTo>
                    <a:pt x="11969" y="2404"/>
                    <a:pt x="13301" y="2787"/>
                    <a:pt x="13331" y="3591"/>
                  </a:cubicBezTo>
                  <a:cubicBezTo>
                    <a:pt x="13355" y="4259"/>
                    <a:pt x="11980" y="5097"/>
                    <a:pt x="10585" y="5148"/>
                  </a:cubicBezTo>
                  <a:cubicBezTo>
                    <a:pt x="9189" y="5199"/>
                    <a:pt x="7756" y="4465"/>
                    <a:pt x="7732" y="3797"/>
                  </a:cubicBezTo>
                  <a:cubicBezTo>
                    <a:pt x="7702" y="2993"/>
                    <a:pt x="9002" y="2513"/>
                    <a:pt x="10486" y="2458"/>
                  </a:cubicBezTo>
                  <a:close/>
                  <a:moveTo>
                    <a:pt x="13450" y="15044"/>
                  </a:moveTo>
                  <a:cubicBezTo>
                    <a:pt x="11111" y="16513"/>
                    <a:pt x="8025" y="15806"/>
                    <a:pt x="6558" y="13465"/>
                  </a:cubicBezTo>
                  <a:cubicBezTo>
                    <a:pt x="5090" y="11124"/>
                    <a:pt x="5796" y="8036"/>
                    <a:pt x="8135" y="6567"/>
                  </a:cubicBezTo>
                  <a:cubicBezTo>
                    <a:pt x="10474" y="5099"/>
                    <a:pt x="13560" y="5806"/>
                    <a:pt x="15028" y="8146"/>
                  </a:cubicBezTo>
                  <a:cubicBezTo>
                    <a:pt x="16495" y="10487"/>
                    <a:pt x="15789" y="13575"/>
                    <a:pt x="13450" y="15044"/>
                  </a:cubicBezTo>
                  <a:close/>
                  <a:moveTo>
                    <a:pt x="15328" y="4648"/>
                  </a:moveTo>
                  <a:cubicBezTo>
                    <a:pt x="16008" y="4221"/>
                    <a:pt x="17074" y="5108"/>
                    <a:pt x="17863" y="6366"/>
                  </a:cubicBezTo>
                  <a:cubicBezTo>
                    <a:pt x="18652" y="7624"/>
                    <a:pt x="18986" y="8971"/>
                    <a:pt x="18306" y="9398"/>
                  </a:cubicBezTo>
                  <a:cubicBezTo>
                    <a:pt x="17740" y="9753"/>
                    <a:pt x="16327" y="8980"/>
                    <a:pt x="15585" y="7796"/>
                  </a:cubicBezTo>
                  <a:cubicBezTo>
                    <a:pt x="14843" y="6613"/>
                    <a:pt x="14762" y="5004"/>
                    <a:pt x="15328" y="4648"/>
                  </a:cubicBezTo>
                  <a:close/>
                  <a:moveTo>
                    <a:pt x="21477" y="11224"/>
                  </a:moveTo>
                  <a:cubicBezTo>
                    <a:pt x="21523" y="11228"/>
                    <a:pt x="21547" y="11233"/>
                    <a:pt x="21591" y="11241"/>
                  </a:cubicBezTo>
                  <a:cubicBezTo>
                    <a:pt x="21599" y="11048"/>
                    <a:pt x="21591" y="10855"/>
                    <a:pt x="21589" y="10662"/>
                  </a:cubicBezTo>
                  <a:cubicBezTo>
                    <a:pt x="21549" y="10669"/>
                    <a:pt x="21531" y="10708"/>
                    <a:pt x="21489" y="10711"/>
                  </a:cubicBezTo>
                  <a:cubicBezTo>
                    <a:pt x="21467" y="10713"/>
                    <a:pt x="21452" y="10748"/>
                    <a:pt x="21452" y="10748"/>
                  </a:cubicBezTo>
                  <a:lnTo>
                    <a:pt x="21450" y="10748"/>
                  </a:lnTo>
                  <a:cubicBezTo>
                    <a:pt x="20881" y="10748"/>
                    <a:pt x="20516" y="10524"/>
                    <a:pt x="20489" y="10220"/>
                  </a:cubicBezTo>
                  <a:cubicBezTo>
                    <a:pt x="20461" y="9910"/>
                    <a:pt x="20895" y="9611"/>
                    <a:pt x="21279" y="9556"/>
                  </a:cubicBezTo>
                  <a:lnTo>
                    <a:pt x="21279" y="9546"/>
                  </a:lnTo>
                  <a:cubicBezTo>
                    <a:pt x="21279" y="9546"/>
                    <a:pt x="21321" y="9537"/>
                    <a:pt x="21333" y="9536"/>
                  </a:cubicBezTo>
                  <a:cubicBezTo>
                    <a:pt x="21385" y="9532"/>
                    <a:pt x="21445" y="9528"/>
                    <a:pt x="21495" y="9528"/>
                  </a:cubicBezTo>
                  <a:cubicBezTo>
                    <a:pt x="21472" y="9336"/>
                    <a:pt x="21449" y="9142"/>
                    <a:pt x="21415" y="8950"/>
                  </a:cubicBezTo>
                  <a:cubicBezTo>
                    <a:pt x="21373" y="8965"/>
                    <a:pt x="21331" y="8987"/>
                    <a:pt x="21286" y="8999"/>
                  </a:cubicBezTo>
                  <a:cubicBezTo>
                    <a:pt x="21270" y="9003"/>
                    <a:pt x="21256" y="9018"/>
                    <a:pt x="21240" y="9018"/>
                  </a:cubicBezTo>
                  <a:lnTo>
                    <a:pt x="21240" y="9018"/>
                  </a:lnTo>
                  <a:cubicBezTo>
                    <a:pt x="20762" y="9018"/>
                    <a:pt x="20280" y="8964"/>
                    <a:pt x="20204" y="8665"/>
                  </a:cubicBezTo>
                  <a:cubicBezTo>
                    <a:pt x="20128" y="8362"/>
                    <a:pt x="20511" y="7997"/>
                    <a:pt x="20895" y="7867"/>
                  </a:cubicBezTo>
                  <a:lnTo>
                    <a:pt x="20895" y="7873"/>
                  </a:lnTo>
                  <a:cubicBezTo>
                    <a:pt x="20895" y="7871"/>
                    <a:pt x="20955" y="7871"/>
                    <a:pt x="20964" y="7868"/>
                  </a:cubicBezTo>
                  <a:cubicBezTo>
                    <a:pt x="21017" y="7855"/>
                    <a:pt x="21092" y="7847"/>
                    <a:pt x="21145" y="7839"/>
                  </a:cubicBezTo>
                  <a:cubicBezTo>
                    <a:pt x="21091" y="7652"/>
                    <a:pt x="21044" y="7466"/>
                    <a:pt x="20980" y="7280"/>
                  </a:cubicBezTo>
                  <a:cubicBezTo>
                    <a:pt x="20938" y="7303"/>
                    <a:pt x="20900" y="7326"/>
                    <a:pt x="20854" y="7345"/>
                  </a:cubicBezTo>
                  <a:cubicBezTo>
                    <a:pt x="20383" y="7547"/>
                    <a:pt x="19903" y="7473"/>
                    <a:pt x="19778" y="7180"/>
                  </a:cubicBezTo>
                  <a:cubicBezTo>
                    <a:pt x="19653" y="6887"/>
                    <a:pt x="19935" y="6487"/>
                    <a:pt x="20406" y="6286"/>
                  </a:cubicBezTo>
                  <a:cubicBezTo>
                    <a:pt x="20458" y="6263"/>
                    <a:pt x="20511" y="6245"/>
                    <a:pt x="20563" y="6229"/>
                  </a:cubicBezTo>
                  <a:cubicBezTo>
                    <a:pt x="20481" y="6053"/>
                    <a:pt x="20393" y="5878"/>
                    <a:pt x="20300" y="5705"/>
                  </a:cubicBezTo>
                  <a:cubicBezTo>
                    <a:pt x="20262" y="5734"/>
                    <a:pt x="20222" y="5763"/>
                    <a:pt x="20179" y="5790"/>
                  </a:cubicBezTo>
                  <a:cubicBezTo>
                    <a:pt x="20167" y="5797"/>
                    <a:pt x="20155" y="5804"/>
                    <a:pt x="20143" y="5811"/>
                  </a:cubicBezTo>
                  <a:lnTo>
                    <a:pt x="20143" y="5811"/>
                  </a:lnTo>
                  <a:cubicBezTo>
                    <a:pt x="19719" y="6062"/>
                    <a:pt x="19252" y="6057"/>
                    <a:pt x="19088" y="5795"/>
                  </a:cubicBezTo>
                  <a:cubicBezTo>
                    <a:pt x="18918" y="5525"/>
                    <a:pt x="19133" y="5086"/>
                    <a:pt x="19567" y="4814"/>
                  </a:cubicBezTo>
                  <a:cubicBezTo>
                    <a:pt x="19615" y="4784"/>
                    <a:pt x="19664" y="4757"/>
                    <a:pt x="19713" y="4734"/>
                  </a:cubicBezTo>
                  <a:cubicBezTo>
                    <a:pt x="19602" y="4571"/>
                    <a:pt x="19488" y="4412"/>
                    <a:pt x="19370" y="4257"/>
                  </a:cubicBezTo>
                  <a:cubicBezTo>
                    <a:pt x="19337" y="4292"/>
                    <a:pt x="19302" y="4326"/>
                    <a:pt x="19264" y="4360"/>
                  </a:cubicBezTo>
                  <a:cubicBezTo>
                    <a:pt x="18878" y="4697"/>
                    <a:pt x="18396" y="4776"/>
                    <a:pt x="18187" y="4536"/>
                  </a:cubicBezTo>
                  <a:cubicBezTo>
                    <a:pt x="17978" y="4296"/>
                    <a:pt x="18121" y="3828"/>
                    <a:pt x="18507" y="3491"/>
                  </a:cubicBezTo>
                  <a:cubicBezTo>
                    <a:pt x="18549" y="3454"/>
                    <a:pt x="18593" y="3421"/>
                    <a:pt x="18637" y="3390"/>
                  </a:cubicBezTo>
                  <a:cubicBezTo>
                    <a:pt x="18503" y="3247"/>
                    <a:pt x="18365" y="3108"/>
                    <a:pt x="18224" y="2974"/>
                  </a:cubicBezTo>
                  <a:cubicBezTo>
                    <a:pt x="18197" y="3013"/>
                    <a:pt x="18169" y="3052"/>
                    <a:pt x="18137" y="3090"/>
                  </a:cubicBezTo>
                  <a:cubicBezTo>
                    <a:pt x="17808" y="3484"/>
                    <a:pt x="17344" y="3637"/>
                    <a:pt x="17100" y="3433"/>
                  </a:cubicBezTo>
                  <a:cubicBezTo>
                    <a:pt x="16856" y="3229"/>
                    <a:pt x="16925" y="2744"/>
                    <a:pt x="17253" y="2351"/>
                  </a:cubicBezTo>
                  <a:cubicBezTo>
                    <a:pt x="17288" y="2310"/>
                    <a:pt x="17324" y="2271"/>
                    <a:pt x="17362" y="2236"/>
                  </a:cubicBezTo>
                  <a:cubicBezTo>
                    <a:pt x="17207" y="2117"/>
                    <a:pt x="17049" y="2003"/>
                    <a:pt x="16889" y="1893"/>
                  </a:cubicBezTo>
                  <a:cubicBezTo>
                    <a:pt x="16869" y="1933"/>
                    <a:pt x="16849" y="1973"/>
                    <a:pt x="16825" y="2013"/>
                  </a:cubicBezTo>
                  <a:cubicBezTo>
                    <a:pt x="16562" y="2453"/>
                    <a:pt x="16128" y="2677"/>
                    <a:pt x="15854" y="2514"/>
                  </a:cubicBezTo>
                  <a:cubicBezTo>
                    <a:pt x="15590" y="2355"/>
                    <a:pt x="15575" y="1891"/>
                    <a:pt x="15814" y="1463"/>
                  </a:cubicBezTo>
                  <a:lnTo>
                    <a:pt x="15814" y="1463"/>
                  </a:lnTo>
                  <a:cubicBezTo>
                    <a:pt x="15821" y="1449"/>
                    <a:pt x="15828" y="1435"/>
                    <a:pt x="15836" y="1422"/>
                  </a:cubicBezTo>
                  <a:cubicBezTo>
                    <a:pt x="15862" y="1379"/>
                    <a:pt x="15890" y="1339"/>
                    <a:pt x="15918" y="1300"/>
                  </a:cubicBezTo>
                  <a:cubicBezTo>
                    <a:pt x="15748" y="1209"/>
                    <a:pt x="15576" y="1121"/>
                    <a:pt x="15401" y="1039"/>
                  </a:cubicBezTo>
                  <a:cubicBezTo>
                    <a:pt x="15389" y="1077"/>
                    <a:pt x="15376" y="1116"/>
                    <a:pt x="15361" y="1155"/>
                  </a:cubicBezTo>
                  <a:cubicBezTo>
                    <a:pt x="15170" y="1630"/>
                    <a:pt x="14776" y="1920"/>
                    <a:pt x="14481" y="1801"/>
                  </a:cubicBezTo>
                  <a:cubicBezTo>
                    <a:pt x="14198" y="1687"/>
                    <a:pt x="14109" y="1241"/>
                    <a:pt x="14270" y="786"/>
                  </a:cubicBezTo>
                  <a:lnTo>
                    <a:pt x="14270" y="786"/>
                  </a:lnTo>
                  <a:cubicBezTo>
                    <a:pt x="14277" y="766"/>
                    <a:pt x="14284" y="745"/>
                    <a:pt x="14292" y="725"/>
                  </a:cubicBezTo>
                  <a:cubicBezTo>
                    <a:pt x="14308" y="684"/>
                    <a:pt x="14327" y="646"/>
                    <a:pt x="14346" y="608"/>
                  </a:cubicBezTo>
                  <a:cubicBezTo>
                    <a:pt x="14165" y="545"/>
                    <a:pt x="13983" y="487"/>
                    <a:pt x="13800" y="433"/>
                  </a:cubicBezTo>
                  <a:cubicBezTo>
                    <a:pt x="13794" y="467"/>
                    <a:pt x="13788" y="501"/>
                    <a:pt x="13780" y="536"/>
                  </a:cubicBezTo>
                  <a:cubicBezTo>
                    <a:pt x="13666" y="1036"/>
                    <a:pt x="13322" y="1383"/>
                    <a:pt x="13012" y="1312"/>
                  </a:cubicBezTo>
                  <a:cubicBezTo>
                    <a:pt x="12702" y="1241"/>
                    <a:pt x="12543" y="778"/>
                    <a:pt x="12658" y="279"/>
                  </a:cubicBezTo>
                  <a:cubicBezTo>
                    <a:pt x="12666" y="242"/>
                    <a:pt x="12676" y="207"/>
                    <a:pt x="12687" y="172"/>
                  </a:cubicBezTo>
                  <a:cubicBezTo>
                    <a:pt x="12501" y="139"/>
                    <a:pt x="12314" y="111"/>
                    <a:pt x="12126" y="87"/>
                  </a:cubicBezTo>
                  <a:cubicBezTo>
                    <a:pt x="12125" y="115"/>
                    <a:pt x="12124" y="144"/>
                    <a:pt x="12123" y="172"/>
                  </a:cubicBezTo>
                  <a:cubicBezTo>
                    <a:pt x="12120" y="209"/>
                    <a:pt x="12116" y="245"/>
                    <a:pt x="12111" y="281"/>
                  </a:cubicBezTo>
                  <a:cubicBezTo>
                    <a:pt x="12047" y="738"/>
                    <a:pt x="11780" y="1071"/>
                    <a:pt x="11485" y="1052"/>
                  </a:cubicBezTo>
                  <a:cubicBezTo>
                    <a:pt x="11190" y="1031"/>
                    <a:pt x="10971" y="640"/>
                    <a:pt x="10970" y="184"/>
                  </a:cubicBezTo>
                  <a:lnTo>
                    <a:pt x="10971" y="184"/>
                  </a:lnTo>
                  <a:cubicBezTo>
                    <a:pt x="10970" y="184"/>
                    <a:pt x="10971" y="122"/>
                    <a:pt x="10974" y="87"/>
                  </a:cubicBezTo>
                  <a:cubicBezTo>
                    <a:pt x="10976" y="56"/>
                    <a:pt x="10979" y="31"/>
                    <a:pt x="10982" y="1"/>
                  </a:cubicBezTo>
                  <a:cubicBezTo>
                    <a:pt x="10795" y="-2"/>
                    <a:pt x="10608" y="1"/>
                    <a:pt x="10421" y="7"/>
                  </a:cubicBezTo>
                  <a:cubicBezTo>
                    <a:pt x="10424" y="28"/>
                    <a:pt x="10427" y="50"/>
                    <a:pt x="10429" y="72"/>
                  </a:cubicBezTo>
                  <a:cubicBezTo>
                    <a:pt x="10432" y="115"/>
                    <a:pt x="10434" y="159"/>
                    <a:pt x="10434" y="202"/>
                  </a:cubicBezTo>
                  <a:cubicBezTo>
                    <a:pt x="10435" y="654"/>
                    <a:pt x="10227" y="1020"/>
                    <a:pt x="9938" y="1046"/>
                  </a:cubicBezTo>
                  <a:cubicBezTo>
                    <a:pt x="9648" y="1072"/>
                    <a:pt x="9378" y="754"/>
                    <a:pt x="9299" y="298"/>
                  </a:cubicBezTo>
                  <a:lnTo>
                    <a:pt x="9299" y="298"/>
                  </a:lnTo>
                  <a:cubicBezTo>
                    <a:pt x="9292" y="298"/>
                    <a:pt x="9285" y="217"/>
                    <a:pt x="9281" y="173"/>
                  </a:cubicBezTo>
                  <a:cubicBezTo>
                    <a:pt x="9280" y="151"/>
                    <a:pt x="9279" y="130"/>
                    <a:pt x="9277" y="107"/>
                  </a:cubicBezTo>
                  <a:cubicBezTo>
                    <a:pt x="9094" y="133"/>
                    <a:pt x="8911" y="165"/>
                    <a:pt x="8729" y="200"/>
                  </a:cubicBezTo>
                  <a:cubicBezTo>
                    <a:pt x="8732" y="213"/>
                    <a:pt x="8736" y="226"/>
                    <a:pt x="8740" y="239"/>
                  </a:cubicBezTo>
                  <a:cubicBezTo>
                    <a:pt x="8753" y="290"/>
                    <a:pt x="8762" y="340"/>
                    <a:pt x="8769" y="390"/>
                  </a:cubicBezTo>
                  <a:cubicBezTo>
                    <a:pt x="8832" y="827"/>
                    <a:pt x="8684" y="1210"/>
                    <a:pt x="8407" y="1280"/>
                  </a:cubicBezTo>
                  <a:cubicBezTo>
                    <a:pt x="8130" y="1349"/>
                    <a:pt x="7820" y="1082"/>
                    <a:pt x="7669" y="667"/>
                  </a:cubicBezTo>
                  <a:cubicBezTo>
                    <a:pt x="7651" y="620"/>
                    <a:pt x="7636" y="571"/>
                    <a:pt x="7623" y="520"/>
                  </a:cubicBezTo>
                  <a:cubicBezTo>
                    <a:pt x="7619" y="507"/>
                    <a:pt x="7617" y="494"/>
                    <a:pt x="7614" y="480"/>
                  </a:cubicBezTo>
                  <a:cubicBezTo>
                    <a:pt x="7439" y="534"/>
                    <a:pt x="7265" y="593"/>
                    <a:pt x="7092" y="656"/>
                  </a:cubicBezTo>
                  <a:cubicBezTo>
                    <a:pt x="7094" y="660"/>
                    <a:pt x="7096" y="664"/>
                    <a:pt x="7098" y="668"/>
                  </a:cubicBezTo>
                  <a:cubicBezTo>
                    <a:pt x="7110" y="697"/>
                    <a:pt x="7121" y="725"/>
                    <a:pt x="7131" y="754"/>
                  </a:cubicBezTo>
                  <a:cubicBezTo>
                    <a:pt x="7141" y="783"/>
                    <a:pt x="7151" y="811"/>
                    <a:pt x="7159" y="840"/>
                  </a:cubicBezTo>
                  <a:lnTo>
                    <a:pt x="7159" y="840"/>
                  </a:lnTo>
                  <a:cubicBezTo>
                    <a:pt x="7277" y="1252"/>
                    <a:pt x="7189" y="1658"/>
                    <a:pt x="6932" y="1768"/>
                  </a:cubicBezTo>
                  <a:cubicBezTo>
                    <a:pt x="6675" y="1878"/>
                    <a:pt x="6335" y="1665"/>
                    <a:pt x="6120" y="1324"/>
                  </a:cubicBezTo>
                  <a:lnTo>
                    <a:pt x="6121" y="1324"/>
                  </a:lnTo>
                  <a:cubicBezTo>
                    <a:pt x="6091" y="1210"/>
                    <a:pt x="6063" y="1198"/>
                    <a:pt x="6039" y="1141"/>
                  </a:cubicBezTo>
                  <a:cubicBezTo>
                    <a:pt x="6037" y="1137"/>
                    <a:pt x="6036" y="1123"/>
                    <a:pt x="6034" y="1119"/>
                  </a:cubicBezTo>
                  <a:cubicBezTo>
                    <a:pt x="5872" y="1199"/>
                    <a:pt x="5710" y="1278"/>
                    <a:pt x="5551" y="1367"/>
                  </a:cubicBezTo>
                  <a:cubicBezTo>
                    <a:pt x="5568" y="1395"/>
                    <a:pt x="5584" y="1421"/>
                    <a:pt x="5599" y="1449"/>
                  </a:cubicBezTo>
                  <a:cubicBezTo>
                    <a:pt x="5601" y="1454"/>
                    <a:pt x="5603" y="1457"/>
                    <a:pt x="5605" y="1461"/>
                  </a:cubicBezTo>
                  <a:cubicBezTo>
                    <a:pt x="5618" y="1486"/>
                    <a:pt x="5630" y="1510"/>
                    <a:pt x="5641" y="1535"/>
                  </a:cubicBezTo>
                  <a:cubicBezTo>
                    <a:pt x="5810" y="1915"/>
                    <a:pt x="5780" y="2296"/>
                    <a:pt x="5548" y="2442"/>
                  </a:cubicBezTo>
                  <a:cubicBezTo>
                    <a:pt x="5317" y="2587"/>
                    <a:pt x="4960" y="2448"/>
                    <a:pt x="4692" y="2131"/>
                  </a:cubicBezTo>
                  <a:cubicBezTo>
                    <a:pt x="4651" y="2083"/>
                    <a:pt x="4612" y="2030"/>
                    <a:pt x="4576" y="1974"/>
                  </a:cubicBezTo>
                  <a:cubicBezTo>
                    <a:pt x="4428" y="2079"/>
                    <a:pt x="4282" y="2187"/>
                    <a:pt x="4141" y="2297"/>
                  </a:cubicBezTo>
                  <a:cubicBezTo>
                    <a:pt x="4162" y="2323"/>
                    <a:pt x="4181" y="2349"/>
                    <a:pt x="4200" y="2375"/>
                  </a:cubicBezTo>
                  <a:cubicBezTo>
                    <a:pt x="4201" y="2377"/>
                    <a:pt x="4202" y="2379"/>
                    <a:pt x="4204" y="2380"/>
                  </a:cubicBezTo>
                  <a:cubicBezTo>
                    <a:pt x="4222" y="2405"/>
                    <a:pt x="4238" y="2431"/>
                    <a:pt x="4254" y="2456"/>
                  </a:cubicBezTo>
                  <a:lnTo>
                    <a:pt x="4254" y="2456"/>
                  </a:lnTo>
                  <a:cubicBezTo>
                    <a:pt x="4467" y="2799"/>
                    <a:pt x="4491" y="3167"/>
                    <a:pt x="4290" y="3343"/>
                  </a:cubicBezTo>
                  <a:cubicBezTo>
                    <a:pt x="4088" y="3519"/>
                    <a:pt x="3726" y="3445"/>
                    <a:pt x="3416" y="3187"/>
                  </a:cubicBezTo>
                  <a:lnTo>
                    <a:pt x="3416" y="3187"/>
                  </a:lnTo>
                  <a:cubicBezTo>
                    <a:pt x="3392" y="3167"/>
                    <a:pt x="3368" y="3146"/>
                    <a:pt x="3345" y="3124"/>
                  </a:cubicBezTo>
                  <a:cubicBezTo>
                    <a:pt x="3344" y="3123"/>
                    <a:pt x="3344" y="3123"/>
                    <a:pt x="3343" y="3123"/>
                  </a:cubicBezTo>
                  <a:cubicBezTo>
                    <a:pt x="3320" y="3100"/>
                    <a:pt x="3297" y="3077"/>
                    <a:pt x="3274" y="3052"/>
                  </a:cubicBezTo>
                  <a:cubicBezTo>
                    <a:pt x="3144" y="3178"/>
                    <a:pt x="3018" y="3307"/>
                    <a:pt x="2896" y="3438"/>
                  </a:cubicBezTo>
                  <a:cubicBezTo>
                    <a:pt x="2921" y="3461"/>
                    <a:pt x="2944" y="3484"/>
                    <a:pt x="2966" y="3507"/>
                  </a:cubicBezTo>
                  <a:cubicBezTo>
                    <a:pt x="2967" y="3508"/>
                    <a:pt x="2967" y="3508"/>
                    <a:pt x="2967" y="3508"/>
                  </a:cubicBezTo>
                  <a:cubicBezTo>
                    <a:pt x="2990" y="3532"/>
                    <a:pt x="3011" y="3556"/>
                    <a:pt x="3031" y="3580"/>
                  </a:cubicBezTo>
                  <a:lnTo>
                    <a:pt x="3031" y="3580"/>
                  </a:lnTo>
                  <a:cubicBezTo>
                    <a:pt x="3281" y="3880"/>
                    <a:pt x="3356" y="4230"/>
                    <a:pt x="3188" y="4430"/>
                  </a:cubicBezTo>
                  <a:cubicBezTo>
                    <a:pt x="3020" y="4631"/>
                    <a:pt x="2662" y="4619"/>
                    <a:pt x="2322" y="4426"/>
                  </a:cubicBezTo>
                  <a:cubicBezTo>
                    <a:pt x="2296" y="4411"/>
                    <a:pt x="2270" y="4395"/>
                    <a:pt x="2245" y="4378"/>
                  </a:cubicBezTo>
                  <a:cubicBezTo>
                    <a:pt x="2243" y="4377"/>
                    <a:pt x="2241" y="4376"/>
                    <a:pt x="2239" y="4375"/>
                  </a:cubicBezTo>
                  <a:cubicBezTo>
                    <a:pt x="2212" y="4357"/>
                    <a:pt x="2185" y="4338"/>
                    <a:pt x="2159" y="4318"/>
                  </a:cubicBezTo>
                  <a:cubicBezTo>
                    <a:pt x="2051" y="4462"/>
                    <a:pt x="1948" y="4608"/>
                    <a:pt x="1847" y="4756"/>
                  </a:cubicBezTo>
                  <a:cubicBezTo>
                    <a:pt x="1874" y="4775"/>
                    <a:pt x="1900" y="4794"/>
                    <a:pt x="1925" y="4814"/>
                  </a:cubicBezTo>
                  <a:cubicBezTo>
                    <a:pt x="1928" y="4816"/>
                    <a:pt x="1931" y="4819"/>
                    <a:pt x="1934" y="4821"/>
                  </a:cubicBezTo>
                  <a:cubicBezTo>
                    <a:pt x="1957" y="4840"/>
                    <a:pt x="1979" y="4858"/>
                    <a:pt x="2000" y="4878"/>
                  </a:cubicBezTo>
                  <a:cubicBezTo>
                    <a:pt x="2281" y="5133"/>
                    <a:pt x="2401" y="5457"/>
                    <a:pt x="2269" y="5677"/>
                  </a:cubicBezTo>
                  <a:cubicBezTo>
                    <a:pt x="2138" y="5897"/>
                    <a:pt x="1795" y="5944"/>
                    <a:pt x="1437" y="5817"/>
                  </a:cubicBezTo>
                  <a:lnTo>
                    <a:pt x="1437" y="5817"/>
                  </a:lnTo>
                  <a:cubicBezTo>
                    <a:pt x="1408" y="5807"/>
                    <a:pt x="1379" y="5795"/>
                    <a:pt x="1350" y="5783"/>
                  </a:cubicBezTo>
                  <a:cubicBezTo>
                    <a:pt x="1349" y="5782"/>
                    <a:pt x="1348" y="5782"/>
                    <a:pt x="1346" y="5781"/>
                  </a:cubicBezTo>
                  <a:cubicBezTo>
                    <a:pt x="1317" y="5769"/>
                    <a:pt x="1287" y="5755"/>
                    <a:pt x="1258" y="5739"/>
                  </a:cubicBezTo>
                  <a:cubicBezTo>
                    <a:pt x="1174" y="5898"/>
                    <a:pt x="1094" y="6058"/>
                    <a:pt x="1019" y="6220"/>
                  </a:cubicBezTo>
                  <a:cubicBezTo>
                    <a:pt x="1079" y="6250"/>
                    <a:pt x="1186" y="6283"/>
                    <a:pt x="1186" y="6319"/>
                  </a:cubicBezTo>
                  <a:lnTo>
                    <a:pt x="1186" y="6319"/>
                  </a:lnTo>
                  <a:cubicBezTo>
                    <a:pt x="1528" y="6527"/>
                    <a:pt x="1650" y="6820"/>
                    <a:pt x="1557" y="7052"/>
                  </a:cubicBezTo>
                  <a:cubicBezTo>
                    <a:pt x="1463" y="7285"/>
                    <a:pt x="1144" y="7385"/>
                    <a:pt x="781" y="7324"/>
                  </a:cubicBezTo>
                  <a:cubicBezTo>
                    <a:pt x="752" y="7320"/>
                    <a:pt x="723" y="7314"/>
                    <a:pt x="693" y="7307"/>
                  </a:cubicBezTo>
                  <a:cubicBezTo>
                    <a:pt x="690" y="7306"/>
                    <a:pt x="687" y="7305"/>
                    <a:pt x="684" y="7305"/>
                  </a:cubicBezTo>
                  <a:cubicBezTo>
                    <a:pt x="653" y="7297"/>
                    <a:pt x="622" y="7289"/>
                    <a:pt x="591" y="7279"/>
                  </a:cubicBezTo>
                  <a:cubicBezTo>
                    <a:pt x="533" y="7449"/>
                    <a:pt x="479" y="7619"/>
                    <a:pt x="429" y="7791"/>
                  </a:cubicBezTo>
                  <a:cubicBezTo>
                    <a:pt x="493" y="7812"/>
                    <a:pt x="553" y="7838"/>
                    <a:pt x="609" y="7866"/>
                  </a:cubicBezTo>
                  <a:lnTo>
                    <a:pt x="609" y="7866"/>
                  </a:lnTo>
                  <a:cubicBezTo>
                    <a:pt x="929" y="8024"/>
                    <a:pt x="1123" y="8283"/>
                    <a:pt x="1069" y="8521"/>
                  </a:cubicBezTo>
                  <a:cubicBezTo>
                    <a:pt x="1014" y="8762"/>
                    <a:pt x="724" y="8910"/>
                    <a:pt x="364" y="8912"/>
                  </a:cubicBezTo>
                  <a:lnTo>
                    <a:pt x="364" y="8912"/>
                  </a:lnTo>
                  <a:cubicBezTo>
                    <a:pt x="333" y="8912"/>
                    <a:pt x="303" y="8911"/>
                    <a:pt x="271" y="8909"/>
                  </a:cubicBezTo>
                  <a:cubicBezTo>
                    <a:pt x="270" y="8909"/>
                    <a:pt x="268" y="8909"/>
                    <a:pt x="266" y="8909"/>
                  </a:cubicBezTo>
                  <a:cubicBezTo>
                    <a:pt x="234" y="8907"/>
                    <a:pt x="202" y="8904"/>
                    <a:pt x="169" y="8900"/>
                  </a:cubicBezTo>
                  <a:cubicBezTo>
                    <a:pt x="138" y="9076"/>
                    <a:pt x="111" y="9253"/>
                    <a:pt x="88" y="9431"/>
                  </a:cubicBezTo>
                  <a:cubicBezTo>
                    <a:pt x="120" y="9437"/>
                    <a:pt x="152" y="9444"/>
                    <a:pt x="183" y="9452"/>
                  </a:cubicBezTo>
                  <a:cubicBezTo>
                    <a:pt x="185" y="9452"/>
                    <a:pt x="186" y="9453"/>
                    <a:pt x="187" y="9453"/>
                  </a:cubicBezTo>
                  <a:cubicBezTo>
                    <a:pt x="218" y="9461"/>
                    <a:pt x="247" y="9470"/>
                    <a:pt x="277" y="9479"/>
                  </a:cubicBezTo>
                  <a:lnTo>
                    <a:pt x="277" y="9479"/>
                  </a:lnTo>
                  <a:cubicBezTo>
                    <a:pt x="608" y="9588"/>
                    <a:pt x="832" y="9809"/>
                    <a:pt x="816" y="10049"/>
                  </a:cubicBezTo>
                  <a:cubicBezTo>
                    <a:pt x="799" y="10292"/>
                    <a:pt x="543" y="10482"/>
                    <a:pt x="195" y="10543"/>
                  </a:cubicBezTo>
                  <a:cubicBezTo>
                    <a:pt x="165" y="10548"/>
                    <a:pt x="135" y="10552"/>
                    <a:pt x="104" y="10556"/>
                  </a:cubicBezTo>
                  <a:cubicBezTo>
                    <a:pt x="103" y="10556"/>
                    <a:pt x="102" y="10556"/>
                    <a:pt x="100" y="10556"/>
                  </a:cubicBezTo>
                  <a:cubicBezTo>
                    <a:pt x="69" y="10560"/>
                    <a:pt x="36" y="10562"/>
                    <a:pt x="3" y="10563"/>
                  </a:cubicBezTo>
                  <a:cubicBezTo>
                    <a:pt x="-1" y="10743"/>
                    <a:pt x="-1" y="10922"/>
                    <a:pt x="4" y="11102"/>
                  </a:cubicBezTo>
                  <a:cubicBezTo>
                    <a:pt x="37" y="11103"/>
                    <a:pt x="69" y="11105"/>
                    <a:pt x="101" y="11108"/>
                  </a:cubicBezTo>
                  <a:cubicBezTo>
                    <a:pt x="103" y="11108"/>
                    <a:pt x="104" y="11109"/>
                    <a:pt x="106" y="11109"/>
                  </a:cubicBezTo>
                  <a:cubicBezTo>
                    <a:pt x="137" y="11112"/>
                    <a:pt x="167" y="11116"/>
                    <a:pt x="196" y="11121"/>
                  </a:cubicBezTo>
                  <a:cubicBezTo>
                    <a:pt x="534" y="11179"/>
                    <a:pt x="784" y="11361"/>
                    <a:pt x="805" y="11598"/>
                  </a:cubicBezTo>
                  <a:cubicBezTo>
                    <a:pt x="826" y="11837"/>
                    <a:pt x="608" y="12063"/>
                    <a:pt x="281" y="12179"/>
                  </a:cubicBezTo>
                  <a:lnTo>
                    <a:pt x="281" y="12179"/>
                  </a:lnTo>
                  <a:cubicBezTo>
                    <a:pt x="253" y="12189"/>
                    <a:pt x="224" y="12198"/>
                    <a:pt x="194" y="12206"/>
                  </a:cubicBezTo>
                  <a:cubicBezTo>
                    <a:pt x="192" y="12207"/>
                    <a:pt x="190" y="12208"/>
                    <a:pt x="187" y="12208"/>
                  </a:cubicBezTo>
                  <a:cubicBezTo>
                    <a:pt x="157" y="12217"/>
                    <a:pt x="126" y="12224"/>
                    <a:pt x="94" y="12231"/>
                  </a:cubicBezTo>
                  <a:cubicBezTo>
                    <a:pt x="117" y="12408"/>
                    <a:pt x="145" y="12586"/>
                    <a:pt x="178" y="12763"/>
                  </a:cubicBezTo>
                  <a:cubicBezTo>
                    <a:pt x="209" y="12759"/>
                    <a:pt x="240" y="12757"/>
                    <a:pt x="271" y="12755"/>
                  </a:cubicBezTo>
                  <a:cubicBezTo>
                    <a:pt x="276" y="12755"/>
                    <a:pt x="281" y="12755"/>
                    <a:pt x="286" y="12755"/>
                  </a:cubicBezTo>
                  <a:cubicBezTo>
                    <a:pt x="313" y="12753"/>
                    <a:pt x="340" y="12753"/>
                    <a:pt x="367" y="12754"/>
                  </a:cubicBezTo>
                  <a:cubicBezTo>
                    <a:pt x="707" y="12760"/>
                    <a:pt x="979" y="12900"/>
                    <a:pt x="1036" y="13130"/>
                  </a:cubicBezTo>
                  <a:cubicBezTo>
                    <a:pt x="1094" y="13361"/>
                    <a:pt x="917" y="13615"/>
                    <a:pt x="616" y="13782"/>
                  </a:cubicBezTo>
                  <a:lnTo>
                    <a:pt x="616" y="13781"/>
                  </a:lnTo>
                  <a:cubicBezTo>
                    <a:pt x="562" y="13812"/>
                    <a:pt x="504" y="13839"/>
                    <a:pt x="442" y="13863"/>
                  </a:cubicBezTo>
                  <a:cubicBezTo>
                    <a:pt x="492" y="14034"/>
                    <a:pt x="548" y="14206"/>
                    <a:pt x="608" y="14376"/>
                  </a:cubicBezTo>
                  <a:cubicBezTo>
                    <a:pt x="651" y="14364"/>
                    <a:pt x="693" y="14355"/>
                    <a:pt x="734" y="14348"/>
                  </a:cubicBezTo>
                  <a:cubicBezTo>
                    <a:pt x="750" y="14345"/>
                    <a:pt x="765" y="14343"/>
                    <a:pt x="780" y="14340"/>
                  </a:cubicBezTo>
                  <a:cubicBezTo>
                    <a:pt x="1118" y="14292"/>
                    <a:pt x="1411" y="14387"/>
                    <a:pt x="1504" y="14606"/>
                  </a:cubicBezTo>
                  <a:cubicBezTo>
                    <a:pt x="1597" y="14824"/>
                    <a:pt x="1465" y="15101"/>
                    <a:pt x="1197" y="15312"/>
                  </a:cubicBezTo>
                  <a:lnTo>
                    <a:pt x="1197" y="15311"/>
                  </a:lnTo>
                  <a:cubicBezTo>
                    <a:pt x="1172" y="15330"/>
                    <a:pt x="1147" y="15349"/>
                    <a:pt x="1121" y="15367"/>
                  </a:cubicBezTo>
                  <a:cubicBezTo>
                    <a:pt x="1121" y="15367"/>
                    <a:pt x="1120" y="15367"/>
                    <a:pt x="1120" y="15368"/>
                  </a:cubicBezTo>
                  <a:cubicBezTo>
                    <a:pt x="1094" y="15386"/>
                    <a:pt x="1066" y="15403"/>
                    <a:pt x="1038" y="15419"/>
                  </a:cubicBezTo>
                  <a:cubicBezTo>
                    <a:pt x="1115" y="15581"/>
                    <a:pt x="1196" y="15742"/>
                    <a:pt x="1281" y="15901"/>
                  </a:cubicBezTo>
                  <a:cubicBezTo>
                    <a:pt x="1322" y="15883"/>
                    <a:pt x="1362" y="15868"/>
                    <a:pt x="1402" y="15855"/>
                  </a:cubicBezTo>
                  <a:cubicBezTo>
                    <a:pt x="1416" y="15850"/>
                    <a:pt x="1430" y="15845"/>
                    <a:pt x="1444" y="15841"/>
                  </a:cubicBezTo>
                  <a:cubicBezTo>
                    <a:pt x="1769" y="15742"/>
                    <a:pt x="2071" y="15790"/>
                    <a:pt x="2197" y="15991"/>
                  </a:cubicBezTo>
                  <a:cubicBezTo>
                    <a:pt x="2323" y="16191"/>
                    <a:pt x="2236" y="16485"/>
                    <a:pt x="2005" y="16735"/>
                  </a:cubicBezTo>
                  <a:lnTo>
                    <a:pt x="2005" y="16735"/>
                  </a:lnTo>
                  <a:cubicBezTo>
                    <a:pt x="1984" y="16757"/>
                    <a:pt x="1963" y="16778"/>
                    <a:pt x="1941" y="16799"/>
                  </a:cubicBezTo>
                  <a:cubicBezTo>
                    <a:pt x="1940" y="16801"/>
                    <a:pt x="1938" y="16802"/>
                    <a:pt x="1937" y="16803"/>
                  </a:cubicBezTo>
                  <a:cubicBezTo>
                    <a:pt x="1914" y="16824"/>
                    <a:pt x="1891" y="16845"/>
                    <a:pt x="1865" y="16866"/>
                  </a:cubicBezTo>
                  <a:cubicBezTo>
                    <a:pt x="1967" y="17016"/>
                    <a:pt x="2072" y="17162"/>
                    <a:pt x="2179" y="17305"/>
                  </a:cubicBezTo>
                  <a:cubicBezTo>
                    <a:pt x="2217" y="17281"/>
                    <a:pt x="2254" y="17260"/>
                    <a:pt x="2292" y="17240"/>
                  </a:cubicBezTo>
                  <a:cubicBezTo>
                    <a:pt x="2305" y="17233"/>
                    <a:pt x="2318" y="17226"/>
                    <a:pt x="2330" y="17220"/>
                  </a:cubicBezTo>
                  <a:cubicBezTo>
                    <a:pt x="2636" y="17071"/>
                    <a:pt x="2942" y="17072"/>
                    <a:pt x="3098" y="17250"/>
                  </a:cubicBezTo>
                  <a:cubicBezTo>
                    <a:pt x="3256" y="17432"/>
                    <a:pt x="3211" y="17744"/>
                    <a:pt x="3012" y="18031"/>
                  </a:cubicBezTo>
                  <a:cubicBezTo>
                    <a:pt x="3004" y="18043"/>
                    <a:pt x="2996" y="18055"/>
                    <a:pt x="2987" y="18066"/>
                  </a:cubicBezTo>
                  <a:cubicBezTo>
                    <a:pt x="2961" y="18101"/>
                    <a:pt x="2934" y="18136"/>
                    <a:pt x="2904" y="18170"/>
                  </a:cubicBezTo>
                  <a:cubicBezTo>
                    <a:pt x="3027" y="18302"/>
                    <a:pt x="3153" y="18430"/>
                    <a:pt x="3281" y="18555"/>
                  </a:cubicBezTo>
                  <a:cubicBezTo>
                    <a:pt x="3314" y="18525"/>
                    <a:pt x="3348" y="18498"/>
                    <a:pt x="3383" y="18472"/>
                  </a:cubicBezTo>
                  <a:cubicBezTo>
                    <a:pt x="3394" y="18463"/>
                    <a:pt x="3405" y="18455"/>
                    <a:pt x="3417" y="18447"/>
                  </a:cubicBezTo>
                  <a:cubicBezTo>
                    <a:pt x="3697" y="18249"/>
                    <a:pt x="4002" y="18200"/>
                    <a:pt x="4185" y="18353"/>
                  </a:cubicBezTo>
                  <a:cubicBezTo>
                    <a:pt x="4371" y="18509"/>
                    <a:pt x="4374" y="18828"/>
                    <a:pt x="4219" y="19145"/>
                  </a:cubicBezTo>
                  <a:cubicBezTo>
                    <a:pt x="4213" y="19157"/>
                    <a:pt x="4206" y="19170"/>
                    <a:pt x="4199" y="19183"/>
                  </a:cubicBezTo>
                  <a:cubicBezTo>
                    <a:pt x="4179" y="19222"/>
                    <a:pt x="4157" y="19261"/>
                    <a:pt x="4132" y="19299"/>
                  </a:cubicBezTo>
                  <a:cubicBezTo>
                    <a:pt x="4274" y="19410"/>
                    <a:pt x="4417" y="19517"/>
                    <a:pt x="4564" y="19621"/>
                  </a:cubicBezTo>
                  <a:cubicBezTo>
                    <a:pt x="4583" y="19596"/>
                    <a:pt x="4603" y="19572"/>
                    <a:pt x="4624" y="19550"/>
                  </a:cubicBezTo>
                  <a:cubicBezTo>
                    <a:pt x="4626" y="19547"/>
                    <a:pt x="4628" y="19545"/>
                    <a:pt x="4629" y="19543"/>
                  </a:cubicBezTo>
                  <a:cubicBezTo>
                    <a:pt x="4649" y="19522"/>
                    <a:pt x="4669" y="19501"/>
                    <a:pt x="4690" y="19481"/>
                  </a:cubicBezTo>
                  <a:cubicBezTo>
                    <a:pt x="4934" y="19244"/>
                    <a:pt x="5227" y="19150"/>
                    <a:pt x="5430" y="19272"/>
                  </a:cubicBezTo>
                  <a:cubicBezTo>
                    <a:pt x="5641" y="19398"/>
                    <a:pt x="5692" y="19718"/>
                    <a:pt x="5584" y="20060"/>
                  </a:cubicBezTo>
                  <a:cubicBezTo>
                    <a:pt x="5581" y="20072"/>
                    <a:pt x="5576" y="20084"/>
                    <a:pt x="5572" y="20096"/>
                  </a:cubicBezTo>
                  <a:cubicBezTo>
                    <a:pt x="5557" y="20138"/>
                    <a:pt x="5541" y="20181"/>
                    <a:pt x="5522" y="20224"/>
                  </a:cubicBezTo>
                  <a:cubicBezTo>
                    <a:pt x="5678" y="20312"/>
                    <a:pt x="5837" y="20395"/>
                    <a:pt x="5998" y="20475"/>
                  </a:cubicBezTo>
                  <a:cubicBezTo>
                    <a:pt x="6029" y="20418"/>
                    <a:pt x="6063" y="20366"/>
                    <a:pt x="6099" y="20317"/>
                  </a:cubicBezTo>
                  <a:lnTo>
                    <a:pt x="6099" y="20317"/>
                  </a:lnTo>
                  <a:cubicBezTo>
                    <a:pt x="6304" y="20038"/>
                    <a:pt x="6582" y="19895"/>
                    <a:pt x="6804" y="19985"/>
                  </a:cubicBezTo>
                  <a:cubicBezTo>
                    <a:pt x="7032" y="20076"/>
                    <a:pt x="7133" y="20385"/>
                    <a:pt x="7080" y="20740"/>
                  </a:cubicBezTo>
                  <a:lnTo>
                    <a:pt x="7080" y="20740"/>
                  </a:lnTo>
                  <a:cubicBezTo>
                    <a:pt x="7075" y="20769"/>
                    <a:pt x="7070" y="20798"/>
                    <a:pt x="7064" y="20827"/>
                  </a:cubicBezTo>
                  <a:cubicBezTo>
                    <a:pt x="7063" y="20829"/>
                    <a:pt x="7063" y="20831"/>
                    <a:pt x="7063" y="20833"/>
                  </a:cubicBezTo>
                  <a:cubicBezTo>
                    <a:pt x="7056" y="20863"/>
                    <a:pt x="7048" y="20893"/>
                    <a:pt x="7040" y="20923"/>
                  </a:cubicBezTo>
                  <a:cubicBezTo>
                    <a:pt x="7208" y="20986"/>
                    <a:pt x="7377" y="21044"/>
                    <a:pt x="7548" y="21098"/>
                  </a:cubicBezTo>
                  <a:cubicBezTo>
                    <a:pt x="7569" y="21037"/>
                    <a:pt x="7594" y="20980"/>
                    <a:pt x="7621" y="20926"/>
                  </a:cubicBezTo>
                  <a:lnTo>
                    <a:pt x="7621" y="20926"/>
                  </a:lnTo>
                  <a:cubicBezTo>
                    <a:pt x="7780" y="20610"/>
                    <a:pt x="8036" y="20394"/>
                    <a:pt x="8273" y="20448"/>
                  </a:cubicBezTo>
                  <a:cubicBezTo>
                    <a:pt x="8517" y="20504"/>
                    <a:pt x="8666" y="20803"/>
                    <a:pt x="8663" y="21145"/>
                  </a:cubicBezTo>
                  <a:lnTo>
                    <a:pt x="8663" y="21145"/>
                  </a:lnTo>
                  <a:cubicBezTo>
                    <a:pt x="8662" y="21259"/>
                    <a:pt x="8658" y="21293"/>
                    <a:pt x="8650" y="21356"/>
                  </a:cubicBezTo>
                  <a:cubicBezTo>
                    <a:pt x="8825" y="21392"/>
                    <a:pt x="9001" y="21436"/>
                    <a:pt x="9179" y="21463"/>
                  </a:cubicBezTo>
                  <a:cubicBezTo>
                    <a:pt x="9184" y="21432"/>
                    <a:pt x="9190" y="21408"/>
                    <a:pt x="9197" y="21378"/>
                  </a:cubicBezTo>
                  <a:cubicBezTo>
                    <a:pt x="9197" y="21376"/>
                    <a:pt x="9178" y="21378"/>
                    <a:pt x="9178" y="21376"/>
                  </a:cubicBezTo>
                  <a:cubicBezTo>
                    <a:pt x="9185" y="21347"/>
                    <a:pt x="9182" y="21321"/>
                    <a:pt x="9182" y="21294"/>
                  </a:cubicBezTo>
                  <a:lnTo>
                    <a:pt x="9182" y="21294"/>
                  </a:lnTo>
                  <a:cubicBezTo>
                    <a:pt x="9182" y="20947"/>
                    <a:pt x="9533" y="20709"/>
                    <a:pt x="9780" y="20726"/>
                  </a:cubicBezTo>
                  <a:cubicBezTo>
                    <a:pt x="10035" y="20743"/>
                    <a:pt x="10242" y="21027"/>
                    <a:pt x="10292" y="21402"/>
                  </a:cubicBezTo>
                  <a:cubicBezTo>
                    <a:pt x="10296" y="21429"/>
                    <a:pt x="10303" y="21457"/>
                    <a:pt x="10305" y="21484"/>
                  </a:cubicBezTo>
                  <a:cubicBezTo>
                    <a:pt x="10305" y="21487"/>
                    <a:pt x="10308" y="21491"/>
                    <a:pt x="10309" y="21494"/>
                  </a:cubicBezTo>
                  <a:cubicBezTo>
                    <a:pt x="10311" y="21524"/>
                    <a:pt x="10313" y="21555"/>
                    <a:pt x="10313" y="21586"/>
                  </a:cubicBezTo>
                  <a:cubicBezTo>
                    <a:pt x="10492" y="21594"/>
                    <a:pt x="10671" y="21598"/>
                    <a:pt x="10850" y="21597"/>
                  </a:cubicBezTo>
                  <a:cubicBezTo>
                    <a:pt x="10850" y="21566"/>
                    <a:pt x="10851" y="21535"/>
                    <a:pt x="10853" y="21505"/>
                  </a:cubicBezTo>
                  <a:cubicBezTo>
                    <a:pt x="10853" y="21502"/>
                    <a:pt x="10853" y="21500"/>
                    <a:pt x="10853" y="21497"/>
                  </a:cubicBezTo>
                  <a:cubicBezTo>
                    <a:pt x="10855" y="21469"/>
                    <a:pt x="10857" y="21441"/>
                    <a:pt x="10861" y="21414"/>
                  </a:cubicBezTo>
                  <a:cubicBezTo>
                    <a:pt x="10904" y="21042"/>
                    <a:pt x="11095" y="20760"/>
                    <a:pt x="11347" y="20737"/>
                  </a:cubicBezTo>
                  <a:cubicBezTo>
                    <a:pt x="11607" y="20714"/>
                    <a:pt x="11852" y="20974"/>
                    <a:pt x="11956" y="21351"/>
                  </a:cubicBezTo>
                  <a:lnTo>
                    <a:pt x="11956" y="21351"/>
                  </a:lnTo>
                  <a:cubicBezTo>
                    <a:pt x="11972" y="21409"/>
                    <a:pt x="11985" y="21469"/>
                    <a:pt x="11994" y="21532"/>
                  </a:cubicBezTo>
                  <a:cubicBezTo>
                    <a:pt x="12171" y="21512"/>
                    <a:pt x="12349" y="21487"/>
                    <a:pt x="12526" y="21459"/>
                  </a:cubicBezTo>
                  <a:cubicBezTo>
                    <a:pt x="12514" y="21397"/>
                    <a:pt x="12507" y="21336"/>
                    <a:pt x="12503" y="21277"/>
                  </a:cubicBezTo>
                  <a:cubicBezTo>
                    <a:pt x="12481" y="20891"/>
                    <a:pt x="12626" y="20569"/>
                    <a:pt x="12877" y="20506"/>
                  </a:cubicBezTo>
                  <a:cubicBezTo>
                    <a:pt x="13137" y="20441"/>
                    <a:pt x="13425" y="20671"/>
                    <a:pt x="13585" y="21041"/>
                  </a:cubicBezTo>
                  <a:cubicBezTo>
                    <a:pt x="13609" y="21096"/>
                    <a:pt x="13629" y="21153"/>
                    <a:pt x="13647" y="21213"/>
                  </a:cubicBezTo>
                  <a:cubicBezTo>
                    <a:pt x="13820" y="21166"/>
                    <a:pt x="13992" y="21114"/>
                    <a:pt x="14163" y="21057"/>
                  </a:cubicBezTo>
                  <a:cubicBezTo>
                    <a:pt x="14141" y="20998"/>
                    <a:pt x="14124" y="20940"/>
                    <a:pt x="14110" y="20883"/>
                  </a:cubicBezTo>
                  <a:cubicBezTo>
                    <a:pt x="14017" y="20495"/>
                    <a:pt x="14109" y="20142"/>
                    <a:pt x="14352" y="20038"/>
                  </a:cubicBezTo>
                  <a:cubicBezTo>
                    <a:pt x="14603" y="19931"/>
                    <a:pt x="14933" y="20122"/>
                    <a:pt x="15148" y="20476"/>
                  </a:cubicBezTo>
                  <a:lnTo>
                    <a:pt x="15148" y="20476"/>
                  </a:lnTo>
                  <a:cubicBezTo>
                    <a:pt x="15179" y="20527"/>
                    <a:pt x="15208" y="20581"/>
                    <a:pt x="15234" y="20639"/>
                  </a:cubicBezTo>
                  <a:cubicBezTo>
                    <a:pt x="15397" y="20564"/>
                    <a:pt x="15560" y="20485"/>
                    <a:pt x="15722" y="20402"/>
                  </a:cubicBezTo>
                  <a:cubicBezTo>
                    <a:pt x="15690" y="20349"/>
                    <a:pt x="15662" y="20294"/>
                    <a:pt x="15639" y="20240"/>
                  </a:cubicBezTo>
                  <a:cubicBezTo>
                    <a:pt x="15475" y="19864"/>
                    <a:pt x="15507" y="19488"/>
                    <a:pt x="15736" y="19344"/>
                  </a:cubicBezTo>
                  <a:cubicBezTo>
                    <a:pt x="15972" y="19196"/>
                    <a:pt x="16338" y="19343"/>
                    <a:pt x="16608" y="19673"/>
                  </a:cubicBezTo>
                  <a:cubicBezTo>
                    <a:pt x="16646" y="19719"/>
                    <a:pt x="16682" y="19769"/>
                    <a:pt x="16715" y="19822"/>
                  </a:cubicBezTo>
                  <a:cubicBezTo>
                    <a:pt x="16868" y="19721"/>
                    <a:pt x="17017" y="19618"/>
                    <a:pt x="17163" y="19511"/>
                  </a:cubicBezTo>
                  <a:cubicBezTo>
                    <a:pt x="17123" y="19465"/>
                    <a:pt x="17087" y="19417"/>
                    <a:pt x="17054" y="19368"/>
                  </a:cubicBezTo>
                  <a:cubicBezTo>
                    <a:pt x="16819" y="19015"/>
                    <a:pt x="16786" y="18625"/>
                    <a:pt x="16995" y="18443"/>
                  </a:cubicBezTo>
                  <a:cubicBezTo>
                    <a:pt x="17209" y="18255"/>
                    <a:pt x="17606" y="18352"/>
                    <a:pt x="17929" y="18651"/>
                  </a:cubicBezTo>
                  <a:lnTo>
                    <a:pt x="17929" y="18651"/>
                  </a:lnTo>
                  <a:cubicBezTo>
                    <a:pt x="17967" y="18686"/>
                    <a:pt x="18003" y="18723"/>
                    <a:pt x="18039" y="18763"/>
                  </a:cubicBezTo>
                  <a:cubicBezTo>
                    <a:pt x="18044" y="18770"/>
                    <a:pt x="18050" y="18777"/>
                    <a:pt x="18055" y="18784"/>
                  </a:cubicBezTo>
                  <a:cubicBezTo>
                    <a:pt x="18191" y="18660"/>
                    <a:pt x="18324" y="18533"/>
                    <a:pt x="18452" y="18403"/>
                  </a:cubicBezTo>
                  <a:cubicBezTo>
                    <a:pt x="18448" y="18400"/>
                    <a:pt x="18444" y="18396"/>
                    <a:pt x="18439" y="18393"/>
                  </a:cubicBezTo>
                  <a:cubicBezTo>
                    <a:pt x="18396" y="18356"/>
                    <a:pt x="18356" y="18318"/>
                    <a:pt x="18318" y="18279"/>
                  </a:cubicBezTo>
                  <a:lnTo>
                    <a:pt x="18318" y="18279"/>
                  </a:lnTo>
                  <a:cubicBezTo>
                    <a:pt x="18017" y="17964"/>
                    <a:pt x="17915" y="17573"/>
                    <a:pt x="18097" y="17355"/>
                  </a:cubicBezTo>
                  <a:cubicBezTo>
                    <a:pt x="18283" y="17132"/>
                    <a:pt x="18704" y="17171"/>
                    <a:pt x="19074" y="17430"/>
                  </a:cubicBezTo>
                  <a:cubicBezTo>
                    <a:pt x="19109" y="17455"/>
                    <a:pt x="19144" y="17480"/>
                    <a:pt x="19178" y="17508"/>
                  </a:cubicBezTo>
                  <a:cubicBezTo>
                    <a:pt x="19191" y="17520"/>
                    <a:pt x="19204" y="17532"/>
                    <a:pt x="19217" y="17544"/>
                  </a:cubicBezTo>
                  <a:cubicBezTo>
                    <a:pt x="19333" y="17399"/>
                    <a:pt x="19445" y="17251"/>
                    <a:pt x="19553" y="17101"/>
                  </a:cubicBezTo>
                  <a:cubicBezTo>
                    <a:pt x="19540" y="17094"/>
                    <a:pt x="19528" y="17087"/>
                    <a:pt x="19515" y="17080"/>
                  </a:cubicBezTo>
                  <a:cubicBezTo>
                    <a:pt x="19474" y="17055"/>
                    <a:pt x="19436" y="17029"/>
                    <a:pt x="19399" y="17002"/>
                  </a:cubicBezTo>
                  <a:cubicBezTo>
                    <a:pt x="19038" y="16737"/>
                    <a:pt x="18867" y="16357"/>
                    <a:pt x="19015" y="16109"/>
                  </a:cubicBezTo>
                  <a:cubicBezTo>
                    <a:pt x="19167" y="15855"/>
                    <a:pt x="19600" y="15830"/>
                    <a:pt x="20014" y="16040"/>
                  </a:cubicBezTo>
                  <a:lnTo>
                    <a:pt x="20014" y="16040"/>
                  </a:lnTo>
                  <a:cubicBezTo>
                    <a:pt x="20045" y="16056"/>
                    <a:pt x="20076" y="16072"/>
                    <a:pt x="20107" y="16091"/>
                  </a:cubicBezTo>
                  <a:cubicBezTo>
                    <a:pt x="20129" y="16104"/>
                    <a:pt x="20151" y="16118"/>
                    <a:pt x="20172" y="16133"/>
                  </a:cubicBezTo>
                  <a:cubicBezTo>
                    <a:pt x="20264" y="15970"/>
                    <a:pt x="20353" y="15805"/>
                    <a:pt x="20436" y="15638"/>
                  </a:cubicBezTo>
                  <a:cubicBezTo>
                    <a:pt x="20415" y="15630"/>
                    <a:pt x="20416" y="15623"/>
                    <a:pt x="20396" y="15615"/>
                  </a:cubicBezTo>
                  <a:cubicBezTo>
                    <a:pt x="20358" y="15600"/>
                    <a:pt x="20311" y="15583"/>
                    <a:pt x="20311" y="15566"/>
                  </a:cubicBezTo>
                  <a:lnTo>
                    <a:pt x="20311" y="15566"/>
                  </a:lnTo>
                  <a:cubicBezTo>
                    <a:pt x="19855" y="15362"/>
                    <a:pt x="19640" y="15044"/>
                    <a:pt x="19750" y="14771"/>
                  </a:cubicBezTo>
                  <a:cubicBezTo>
                    <a:pt x="19862" y="14493"/>
                    <a:pt x="20285" y="14206"/>
                    <a:pt x="20733" y="14591"/>
                  </a:cubicBezTo>
                  <a:lnTo>
                    <a:pt x="20728" y="14591"/>
                  </a:lnTo>
                  <a:cubicBezTo>
                    <a:pt x="20755" y="14591"/>
                    <a:pt x="20779" y="14572"/>
                    <a:pt x="20806" y="14583"/>
                  </a:cubicBezTo>
                  <a:cubicBezTo>
                    <a:pt x="20836" y="14595"/>
                    <a:pt x="20865" y="14590"/>
                    <a:pt x="20894" y="14604"/>
                  </a:cubicBezTo>
                  <a:cubicBezTo>
                    <a:pt x="20960" y="14427"/>
                    <a:pt x="21021" y="14239"/>
                    <a:pt x="21078" y="14059"/>
                  </a:cubicBezTo>
                  <a:cubicBezTo>
                    <a:pt x="21049" y="14054"/>
                    <a:pt x="21021" y="14044"/>
                    <a:pt x="20992" y="14038"/>
                  </a:cubicBezTo>
                  <a:cubicBezTo>
                    <a:pt x="20960" y="14030"/>
                    <a:pt x="20928" y="14020"/>
                    <a:pt x="20898" y="14010"/>
                  </a:cubicBezTo>
                  <a:cubicBezTo>
                    <a:pt x="20450" y="13877"/>
                    <a:pt x="20168" y="13556"/>
                    <a:pt x="20235" y="13265"/>
                  </a:cubicBezTo>
                  <a:cubicBezTo>
                    <a:pt x="20303" y="12969"/>
                    <a:pt x="20766" y="12810"/>
                    <a:pt x="21221" y="12897"/>
                  </a:cubicBezTo>
                  <a:lnTo>
                    <a:pt x="21221" y="12897"/>
                  </a:lnTo>
                  <a:cubicBezTo>
                    <a:pt x="21221" y="12901"/>
                    <a:pt x="21246" y="12905"/>
                    <a:pt x="21267" y="12910"/>
                  </a:cubicBezTo>
                  <a:cubicBezTo>
                    <a:pt x="21307" y="12919"/>
                    <a:pt x="21335" y="12930"/>
                    <a:pt x="21373" y="12941"/>
                  </a:cubicBezTo>
                  <a:cubicBezTo>
                    <a:pt x="21411" y="12754"/>
                    <a:pt x="21439" y="12566"/>
                    <a:pt x="21466" y="12377"/>
                  </a:cubicBezTo>
                  <a:cubicBezTo>
                    <a:pt x="21431" y="12378"/>
                    <a:pt x="21393" y="12336"/>
                    <a:pt x="21358" y="12333"/>
                  </a:cubicBezTo>
                  <a:cubicBezTo>
                    <a:pt x="21331" y="12332"/>
                    <a:pt x="21304" y="12285"/>
                    <a:pt x="21278" y="12285"/>
                  </a:cubicBezTo>
                  <a:lnTo>
                    <a:pt x="21277" y="12285"/>
                  </a:lnTo>
                  <a:cubicBezTo>
                    <a:pt x="20805" y="12285"/>
                    <a:pt x="20492" y="11997"/>
                    <a:pt x="20512" y="11696"/>
                  </a:cubicBezTo>
                  <a:cubicBezTo>
                    <a:pt x="20533" y="11388"/>
                    <a:pt x="20895" y="11207"/>
                    <a:pt x="21471" y="11224"/>
                  </a:cubicBezTo>
                  <a:lnTo>
                    <a:pt x="21471" y="11223"/>
                  </a:lnTo>
                  <a:cubicBezTo>
                    <a:pt x="21471" y="11223"/>
                    <a:pt x="21460" y="11223"/>
                    <a:pt x="21477" y="11224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23" name="Shape 16423"/>
            <p:cNvSpPr/>
            <p:nvPr/>
          </p:nvSpPr>
          <p:spPr>
            <a:xfrm>
              <a:off x="1386165" y="4946802"/>
              <a:ext cx="571209" cy="57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589" extrusionOk="0">
                  <a:moveTo>
                    <a:pt x="10567" y="0"/>
                  </a:moveTo>
                  <a:cubicBezTo>
                    <a:pt x="10422" y="3"/>
                    <a:pt x="10278" y="8"/>
                    <a:pt x="10133" y="16"/>
                  </a:cubicBezTo>
                  <a:cubicBezTo>
                    <a:pt x="9845" y="34"/>
                    <a:pt x="9635" y="297"/>
                    <a:pt x="9681" y="581"/>
                  </a:cubicBezTo>
                  <a:lnTo>
                    <a:pt x="9723" y="843"/>
                  </a:lnTo>
                  <a:cubicBezTo>
                    <a:pt x="9799" y="1307"/>
                    <a:pt x="9442" y="1745"/>
                    <a:pt x="8949" y="1742"/>
                  </a:cubicBezTo>
                  <a:cubicBezTo>
                    <a:pt x="8568" y="1740"/>
                    <a:pt x="8249" y="1448"/>
                    <a:pt x="8187" y="1072"/>
                  </a:cubicBezTo>
                  <a:lnTo>
                    <a:pt x="8157" y="882"/>
                  </a:lnTo>
                  <a:cubicBezTo>
                    <a:pt x="8109" y="592"/>
                    <a:pt x="7816" y="408"/>
                    <a:pt x="7535" y="496"/>
                  </a:cubicBezTo>
                  <a:cubicBezTo>
                    <a:pt x="7533" y="497"/>
                    <a:pt x="7531" y="498"/>
                    <a:pt x="7529" y="499"/>
                  </a:cubicBezTo>
                  <a:cubicBezTo>
                    <a:pt x="7390" y="543"/>
                    <a:pt x="7253" y="590"/>
                    <a:pt x="7116" y="639"/>
                  </a:cubicBezTo>
                  <a:cubicBezTo>
                    <a:pt x="6846" y="737"/>
                    <a:pt x="6719" y="1048"/>
                    <a:pt x="6844" y="1306"/>
                  </a:cubicBezTo>
                  <a:lnTo>
                    <a:pt x="6948" y="1521"/>
                  </a:lnTo>
                  <a:cubicBezTo>
                    <a:pt x="7114" y="1865"/>
                    <a:pt x="7020" y="2288"/>
                    <a:pt x="6709" y="2508"/>
                  </a:cubicBezTo>
                  <a:cubicBezTo>
                    <a:pt x="6307" y="2792"/>
                    <a:pt x="5763" y="2637"/>
                    <a:pt x="5559" y="2213"/>
                  </a:cubicBezTo>
                  <a:lnTo>
                    <a:pt x="5465" y="2020"/>
                  </a:lnTo>
                  <a:cubicBezTo>
                    <a:pt x="5337" y="1754"/>
                    <a:pt x="5001" y="1663"/>
                    <a:pt x="4755" y="1827"/>
                  </a:cubicBezTo>
                  <a:cubicBezTo>
                    <a:pt x="4634" y="1908"/>
                    <a:pt x="4514" y="1990"/>
                    <a:pt x="4397" y="2075"/>
                  </a:cubicBezTo>
                  <a:cubicBezTo>
                    <a:pt x="4164" y="2245"/>
                    <a:pt x="4130" y="2581"/>
                    <a:pt x="4323" y="2795"/>
                  </a:cubicBezTo>
                  <a:lnTo>
                    <a:pt x="4488" y="2974"/>
                  </a:lnTo>
                  <a:cubicBezTo>
                    <a:pt x="4743" y="3257"/>
                    <a:pt x="4774" y="3689"/>
                    <a:pt x="4538" y="3988"/>
                  </a:cubicBezTo>
                  <a:cubicBezTo>
                    <a:pt x="4232" y="4374"/>
                    <a:pt x="3664" y="4379"/>
                    <a:pt x="3349" y="4030"/>
                  </a:cubicBezTo>
                  <a:lnTo>
                    <a:pt x="3206" y="3870"/>
                  </a:lnTo>
                  <a:cubicBezTo>
                    <a:pt x="3007" y="3650"/>
                    <a:pt x="2660" y="3656"/>
                    <a:pt x="2471" y="3884"/>
                  </a:cubicBezTo>
                  <a:cubicBezTo>
                    <a:pt x="2378" y="3995"/>
                    <a:pt x="2286" y="4110"/>
                    <a:pt x="2198" y="4225"/>
                  </a:cubicBezTo>
                  <a:cubicBezTo>
                    <a:pt x="2023" y="4454"/>
                    <a:pt x="2085" y="4783"/>
                    <a:pt x="2330" y="4934"/>
                  </a:cubicBezTo>
                  <a:lnTo>
                    <a:pt x="2553" y="5072"/>
                  </a:lnTo>
                  <a:cubicBezTo>
                    <a:pt x="2917" y="5295"/>
                    <a:pt x="3033" y="5775"/>
                    <a:pt x="2809" y="6138"/>
                  </a:cubicBezTo>
                  <a:cubicBezTo>
                    <a:pt x="2932" y="6528"/>
                    <a:pt x="2503" y="6863"/>
                    <a:pt x="2154" y="6648"/>
                  </a:cubicBezTo>
                  <a:lnTo>
                    <a:pt x="1560" y="6282"/>
                  </a:lnTo>
                  <a:cubicBezTo>
                    <a:pt x="1308" y="6127"/>
                    <a:pt x="976" y="6231"/>
                    <a:pt x="858" y="6502"/>
                  </a:cubicBezTo>
                  <a:cubicBezTo>
                    <a:pt x="800" y="6635"/>
                    <a:pt x="745" y="6770"/>
                    <a:pt x="693" y="6905"/>
                  </a:cubicBezTo>
                  <a:cubicBezTo>
                    <a:pt x="589" y="7174"/>
                    <a:pt x="742" y="7471"/>
                    <a:pt x="1020" y="7547"/>
                  </a:cubicBezTo>
                  <a:lnTo>
                    <a:pt x="1274" y="7616"/>
                  </a:lnTo>
                  <a:cubicBezTo>
                    <a:pt x="1686" y="7728"/>
                    <a:pt x="1931" y="8158"/>
                    <a:pt x="1818" y="8570"/>
                  </a:cubicBezTo>
                  <a:cubicBezTo>
                    <a:pt x="1706" y="8981"/>
                    <a:pt x="1275" y="9225"/>
                    <a:pt x="863" y="9113"/>
                  </a:cubicBezTo>
                  <a:lnTo>
                    <a:pt x="657" y="9057"/>
                  </a:lnTo>
                  <a:cubicBezTo>
                    <a:pt x="372" y="8980"/>
                    <a:pt x="83" y="9172"/>
                    <a:pt x="46" y="9465"/>
                  </a:cubicBezTo>
                  <a:cubicBezTo>
                    <a:pt x="28" y="9609"/>
                    <a:pt x="14" y="9753"/>
                    <a:pt x="2" y="9898"/>
                  </a:cubicBezTo>
                  <a:cubicBezTo>
                    <a:pt x="-22" y="10185"/>
                    <a:pt x="206" y="10430"/>
                    <a:pt x="495" y="10425"/>
                  </a:cubicBezTo>
                  <a:lnTo>
                    <a:pt x="762" y="10419"/>
                  </a:lnTo>
                  <a:cubicBezTo>
                    <a:pt x="1189" y="10411"/>
                    <a:pt x="1543" y="10754"/>
                    <a:pt x="1551" y="11180"/>
                  </a:cubicBezTo>
                  <a:cubicBezTo>
                    <a:pt x="1560" y="11606"/>
                    <a:pt x="1219" y="11960"/>
                    <a:pt x="792" y="11968"/>
                  </a:cubicBezTo>
                  <a:lnTo>
                    <a:pt x="577" y="11974"/>
                  </a:lnTo>
                  <a:cubicBezTo>
                    <a:pt x="281" y="11980"/>
                    <a:pt x="59" y="12244"/>
                    <a:pt x="107" y="12536"/>
                  </a:cubicBezTo>
                  <a:cubicBezTo>
                    <a:pt x="130" y="12679"/>
                    <a:pt x="157" y="12824"/>
                    <a:pt x="186" y="12966"/>
                  </a:cubicBezTo>
                  <a:cubicBezTo>
                    <a:pt x="245" y="13248"/>
                    <a:pt x="533" y="13417"/>
                    <a:pt x="808" y="13330"/>
                  </a:cubicBezTo>
                  <a:lnTo>
                    <a:pt x="1062" y="13253"/>
                  </a:lnTo>
                  <a:cubicBezTo>
                    <a:pt x="1469" y="13125"/>
                    <a:pt x="1908" y="13351"/>
                    <a:pt x="2036" y="13757"/>
                  </a:cubicBezTo>
                  <a:cubicBezTo>
                    <a:pt x="2164" y="14164"/>
                    <a:pt x="1934" y="14602"/>
                    <a:pt x="1527" y="14730"/>
                  </a:cubicBezTo>
                  <a:lnTo>
                    <a:pt x="1323" y="14794"/>
                  </a:lnTo>
                  <a:cubicBezTo>
                    <a:pt x="1041" y="14882"/>
                    <a:pt x="904" y="15200"/>
                    <a:pt x="1031" y="15466"/>
                  </a:cubicBezTo>
                  <a:cubicBezTo>
                    <a:pt x="1094" y="15597"/>
                    <a:pt x="1159" y="15727"/>
                    <a:pt x="1227" y="15855"/>
                  </a:cubicBezTo>
                  <a:cubicBezTo>
                    <a:pt x="1362" y="16110"/>
                    <a:pt x="1689" y="16192"/>
                    <a:pt x="1929" y="16031"/>
                  </a:cubicBezTo>
                  <a:lnTo>
                    <a:pt x="2129" y="15899"/>
                  </a:lnTo>
                  <a:cubicBezTo>
                    <a:pt x="2446" y="15687"/>
                    <a:pt x="2877" y="15716"/>
                    <a:pt x="3139" y="15993"/>
                  </a:cubicBezTo>
                  <a:cubicBezTo>
                    <a:pt x="3478" y="16349"/>
                    <a:pt x="3404" y="16910"/>
                    <a:pt x="3013" y="17172"/>
                  </a:cubicBezTo>
                  <a:lnTo>
                    <a:pt x="2834" y="17294"/>
                  </a:lnTo>
                  <a:cubicBezTo>
                    <a:pt x="2588" y="17458"/>
                    <a:pt x="2545" y="17802"/>
                    <a:pt x="2743" y="18021"/>
                  </a:cubicBezTo>
                  <a:cubicBezTo>
                    <a:pt x="2841" y="18129"/>
                    <a:pt x="2942" y="18235"/>
                    <a:pt x="3043" y="18338"/>
                  </a:cubicBezTo>
                  <a:cubicBezTo>
                    <a:pt x="3245" y="18544"/>
                    <a:pt x="3580" y="18532"/>
                    <a:pt x="3764" y="18311"/>
                  </a:cubicBezTo>
                  <a:lnTo>
                    <a:pt x="3935" y="18107"/>
                  </a:lnTo>
                  <a:cubicBezTo>
                    <a:pt x="4208" y="17779"/>
                    <a:pt x="4699" y="17735"/>
                    <a:pt x="5027" y="18008"/>
                  </a:cubicBezTo>
                  <a:cubicBezTo>
                    <a:pt x="5356" y="18280"/>
                    <a:pt x="5400" y="18772"/>
                    <a:pt x="5127" y="19099"/>
                  </a:cubicBezTo>
                  <a:lnTo>
                    <a:pt x="4992" y="19262"/>
                  </a:lnTo>
                  <a:cubicBezTo>
                    <a:pt x="4802" y="19489"/>
                    <a:pt x="4858" y="19832"/>
                    <a:pt x="5110" y="19987"/>
                  </a:cubicBezTo>
                  <a:cubicBezTo>
                    <a:pt x="5234" y="20063"/>
                    <a:pt x="5358" y="20136"/>
                    <a:pt x="5484" y="20207"/>
                  </a:cubicBezTo>
                  <a:cubicBezTo>
                    <a:pt x="5736" y="20348"/>
                    <a:pt x="6055" y="20240"/>
                    <a:pt x="6170" y="19976"/>
                  </a:cubicBezTo>
                  <a:lnTo>
                    <a:pt x="6274" y="19736"/>
                  </a:lnTo>
                  <a:cubicBezTo>
                    <a:pt x="6444" y="19345"/>
                    <a:pt x="6903" y="19161"/>
                    <a:pt x="7295" y="19331"/>
                  </a:cubicBezTo>
                  <a:cubicBezTo>
                    <a:pt x="7687" y="19500"/>
                    <a:pt x="7870" y="19959"/>
                    <a:pt x="7700" y="20351"/>
                  </a:cubicBezTo>
                  <a:lnTo>
                    <a:pt x="7614" y="20546"/>
                  </a:lnTo>
                  <a:cubicBezTo>
                    <a:pt x="7497" y="20817"/>
                    <a:pt x="7646" y="21130"/>
                    <a:pt x="7931" y="21208"/>
                  </a:cubicBezTo>
                  <a:cubicBezTo>
                    <a:pt x="8071" y="21246"/>
                    <a:pt x="8213" y="21283"/>
                    <a:pt x="8355" y="21315"/>
                  </a:cubicBezTo>
                  <a:cubicBezTo>
                    <a:pt x="8636" y="21380"/>
                    <a:pt x="8911" y="21188"/>
                    <a:pt x="8946" y="20902"/>
                  </a:cubicBezTo>
                  <a:lnTo>
                    <a:pt x="8979" y="20640"/>
                  </a:lnTo>
                  <a:cubicBezTo>
                    <a:pt x="9032" y="20217"/>
                    <a:pt x="9423" y="19912"/>
                    <a:pt x="9846" y="19965"/>
                  </a:cubicBezTo>
                  <a:cubicBezTo>
                    <a:pt x="10270" y="20017"/>
                    <a:pt x="10573" y="20407"/>
                    <a:pt x="10521" y="20830"/>
                  </a:cubicBezTo>
                  <a:lnTo>
                    <a:pt x="10493" y="21042"/>
                  </a:lnTo>
                  <a:cubicBezTo>
                    <a:pt x="10457" y="21336"/>
                    <a:pt x="10690" y="21594"/>
                    <a:pt x="10986" y="21588"/>
                  </a:cubicBezTo>
                  <a:cubicBezTo>
                    <a:pt x="11131" y="21585"/>
                    <a:pt x="11275" y="21580"/>
                    <a:pt x="11421" y="21572"/>
                  </a:cubicBezTo>
                  <a:cubicBezTo>
                    <a:pt x="11709" y="21554"/>
                    <a:pt x="11919" y="21291"/>
                    <a:pt x="11872" y="21007"/>
                  </a:cubicBezTo>
                  <a:lnTo>
                    <a:pt x="11831" y="20748"/>
                  </a:lnTo>
                  <a:cubicBezTo>
                    <a:pt x="11762" y="20327"/>
                    <a:pt x="12051" y="19926"/>
                    <a:pt x="12472" y="19857"/>
                  </a:cubicBezTo>
                  <a:cubicBezTo>
                    <a:pt x="12893" y="19788"/>
                    <a:pt x="13295" y="20076"/>
                    <a:pt x="13364" y="20497"/>
                  </a:cubicBezTo>
                  <a:lnTo>
                    <a:pt x="13397" y="20706"/>
                  </a:lnTo>
                  <a:cubicBezTo>
                    <a:pt x="13444" y="20996"/>
                    <a:pt x="13738" y="21180"/>
                    <a:pt x="14019" y="21092"/>
                  </a:cubicBezTo>
                  <a:cubicBezTo>
                    <a:pt x="14020" y="21092"/>
                    <a:pt x="14022" y="21090"/>
                    <a:pt x="14024" y="21089"/>
                  </a:cubicBezTo>
                  <a:cubicBezTo>
                    <a:pt x="14164" y="21045"/>
                    <a:pt x="14303" y="21001"/>
                    <a:pt x="14440" y="20951"/>
                  </a:cubicBezTo>
                  <a:cubicBezTo>
                    <a:pt x="14710" y="20854"/>
                    <a:pt x="14834" y="20543"/>
                    <a:pt x="14709" y="20284"/>
                  </a:cubicBezTo>
                  <a:lnTo>
                    <a:pt x="14597" y="20047"/>
                  </a:lnTo>
                  <a:cubicBezTo>
                    <a:pt x="14412" y="19663"/>
                    <a:pt x="14575" y="19198"/>
                    <a:pt x="14960" y="19014"/>
                  </a:cubicBezTo>
                  <a:cubicBezTo>
                    <a:pt x="15345" y="18829"/>
                    <a:pt x="15810" y="18991"/>
                    <a:pt x="15995" y="19375"/>
                  </a:cubicBezTo>
                  <a:lnTo>
                    <a:pt x="16088" y="19568"/>
                  </a:lnTo>
                  <a:cubicBezTo>
                    <a:pt x="16216" y="19834"/>
                    <a:pt x="16552" y="19928"/>
                    <a:pt x="16798" y="19763"/>
                  </a:cubicBezTo>
                  <a:cubicBezTo>
                    <a:pt x="16919" y="19683"/>
                    <a:pt x="17039" y="19598"/>
                    <a:pt x="17156" y="19513"/>
                  </a:cubicBezTo>
                  <a:cubicBezTo>
                    <a:pt x="17389" y="19343"/>
                    <a:pt x="17424" y="19010"/>
                    <a:pt x="17230" y="18796"/>
                  </a:cubicBezTo>
                  <a:lnTo>
                    <a:pt x="17051" y="18597"/>
                  </a:lnTo>
                  <a:cubicBezTo>
                    <a:pt x="16766" y="18281"/>
                    <a:pt x="16792" y="17789"/>
                    <a:pt x="17109" y="17503"/>
                  </a:cubicBezTo>
                  <a:cubicBezTo>
                    <a:pt x="17426" y="17218"/>
                    <a:pt x="17919" y="17244"/>
                    <a:pt x="18205" y="17561"/>
                  </a:cubicBezTo>
                  <a:lnTo>
                    <a:pt x="18348" y="17718"/>
                  </a:lnTo>
                  <a:cubicBezTo>
                    <a:pt x="18546" y="17938"/>
                    <a:pt x="18896" y="17932"/>
                    <a:pt x="19085" y="17704"/>
                  </a:cubicBezTo>
                  <a:cubicBezTo>
                    <a:pt x="19178" y="17593"/>
                    <a:pt x="19267" y="17478"/>
                    <a:pt x="19355" y="17363"/>
                  </a:cubicBezTo>
                  <a:cubicBezTo>
                    <a:pt x="19530" y="17134"/>
                    <a:pt x="19468" y="16805"/>
                    <a:pt x="19223" y="16654"/>
                  </a:cubicBezTo>
                  <a:lnTo>
                    <a:pt x="19000" y="16516"/>
                  </a:lnTo>
                  <a:cubicBezTo>
                    <a:pt x="18636" y="16293"/>
                    <a:pt x="18523" y="15813"/>
                    <a:pt x="18747" y="15450"/>
                  </a:cubicBezTo>
                  <a:cubicBezTo>
                    <a:pt x="18624" y="15060"/>
                    <a:pt x="19050" y="14728"/>
                    <a:pt x="19399" y="14942"/>
                  </a:cubicBezTo>
                  <a:lnTo>
                    <a:pt x="19993" y="15306"/>
                  </a:lnTo>
                  <a:cubicBezTo>
                    <a:pt x="20246" y="15461"/>
                    <a:pt x="20578" y="15360"/>
                    <a:pt x="20695" y="15089"/>
                  </a:cubicBezTo>
                  <a:cubicBezTo>
                    <a:pt x="20753" y="14956"/>
                    <a:pt x="20808" y="14821"/>
                    <a:pt x="20860" y="14686"/>
                  </a:cubicBezTo>
                  <a:cubicBezTo>
                    <a:pt x="20965" y="14417"/>
                    <a:pt x="20814" y="14117"/>
                    <a:pt x="20536" y="14041"/>
                  </a:cubicBezTo>
                  <a:lnTo>
                    <a:pt x="20302" y="13978"/>
                  </a:lnTo>
                  <a:cubicBezTo>
                    <a:pt x="19934" y="13878"/>
                    <a:pt x="19676" y="13533"/>
                    <a:pt x="19713" y="13154"/>
                  </a:cubicBezTo>
                  <a:cubicBezTo>
                    <a:pt x="19761" y="12664"/>
                    <a:pt x="20235" y="12352"/>
                    <a:pt x="20690" y="12475"/>
                  </a:cubicBezTo>
                  <a:lnTo>
                    <a:pt x="20896" y="12533"/>
                  </a:lnTo>
                  <a:cubicBezTo>
                    <a:pt x="21182" y="12611"/>
                    <a:pt x="21471" y="12419"/>
                    <a:pt x="21507" y="12125"/>
                  </a:cubicBezTo>
                  <a:cubicBezTo>
                    <a:pt x="21525" y="11982"/>
                    <a:pt x="21542" y="11835"/>
                    <a:pt x="21554" y="11690"/>
                  </a:cubicBezTo>
                  <a:cubicBezTo>
                    <a:pt x="21578" y="11403"/>
                    <a:pt x="21347" y="11158"/>
                    <a:pt x="21059" y="11163"/>
                  </a:cubicBezTo>
                  <a:lnTo>
                    <a:pt x="20811" y="11169"/>
                  </a:lnTo>
                  <a:cubicBezTo>
                    <a:pt x="20434" y="11176"/>
                    <a:pt x="20094" y="10923"/>
                    <a:pt x="20018" y="10554"/>
                  </a:cubicBezTo>
                  <a:cubicBezTo>
                    <a:pt x="19918" y="10067"/>
                    <a:pt x="20287" y="9629"/>
                    <a:pt x="20761" y="9620"/>
                  </a:cubicBezTo>
                  <a:lnTo>
                    <a:pt x="20976" y="9614"/>
                  </a:lnTo>
                  <a:cubicBezTo>
                    <a:pt x="21272" y="9608"/>
                    <a:pt x="21495" y="9344"/>
                    <a:pt x="21447" y="9052"/>
                  </a:cubicBezTo>
                  <a:cubicBezTo>
                    <a:pt x="21423" y="8909"/>
                    <a:pt x="21396" y="8767"/>
                    <a:pt x="21367" y="8625"/>
                  </a:cubicBezTo>
                  <a:cubicBezTo>
                    <a:pt x="21309" y="8343"/>
                    <a:pt x="21020" y="8172"/>
                    <a:pt x="20745" y="8258"/>
                  </a:cubicBezTo>
                  <a:lnTo>
                    <a:pt x="20494" y="8338"/>
                  </a:lnTo>
                  <a:cubicBezTo>
                    <a:pt x="20087" y="8466"/>
                    <a:pt x="19648" y="8238"/>
                    <a:pt x="19520" y="7831"/>
                  </a:cubicBezTo>
                  <a:cubicBezTo>
                    <a:pt x="19392" y="7424"/>
                    <a:pt x="19619" y="6986"/>
                    <a:pt x="20026" y="6858"/>
                  </a:cubicBezTo>
                  <a:lnTo>
                    <a:pt x="20230" y="6794"/>
                  </a:lnTo>
                  <a:cubicBezTo>
                    <a:pt x="20512" y="6706"/>
                    <a:pt x="20650" y="6388"/>
                    <a:pt x="20522" y="6122"/>
                  </a:cubicBezTo>
                  <a:cubicBezTo>
                    <a:pt x="20459" y="5991"/>
                    <a:pt x="20394" y="5861"/>
                    <a:pt x="20326" y="5733"/>
                  </a:cubicBezTo>
                  <a:cubicBezTo>
                    <a:pt x="20191" y="5478"/>
                    <a:pt x="19865" y="5396"/>
                    <a:pt x="19625" y="5557"/>
                  </a:cubicBezTo>
                  <a:lnTo>
                    <a:pt x="19424" y="5692"/>
                  </a:lnTo>
                  <a:cubicBezTo>
                    <a:pt x="19107" y="5904"/>
                    <a:pt x="18676" y="5872"/>
                    <a:pt x="18414" y="5595"/>
                  </a:cubicBezTo>
                  <a:cubicBezTo>
                    <a:pt x="18075" y="5239"/>
                    <a:pt x="18149" y="4678"/>
                    <a:pt x="18540" y="4416"/>
                  </a:cubicBezTo>
                  <a:lnTo>
                    <a:pt x="18719" y="4297"/>
                  </a:lnTo>
                  <a:cubicBezTo>
                    <a:pt x="18965" y="4132"/>
                    <a:pt x="19009" y="3786"/>
                    <a:pt x="18810" y="3567"/>
                  </a:cubicBezTo>
                  <a:cubicBezTo>
                    <a:pt x="18713" y="3459"/>
                    <a:pt x="18614" y="3353"/>
                    <a:pt x="18513" y="3250"/>
                  </a:cubicBezTo>
                  <a:cubicBezTo>
                    <a:pt x="18311" y="3044"/>
                    <a:pt x="17974" y="3059"/>
                    <a:pt x="17789" y="3280"/>
                  </a:cubicBezTo>
                  <a:lnTo>
                    <a:pt x="17635" y="3465"/>
                  </a:lnTo>
                  <a:cubicBezTo>
                    <a:pt x="17391" y="3757"/>
                    <a:pt x="16966" y="3849"/>
                    <a:pt x="16636" y="3658"/>
                  </a:cubicBezTo>
                  <a:cubicBezTo>
                    <a:pt x="16210" y="3411"/>
                    <a:pt x="16125" y="2850"/>
                    <a:pt x="16427" y="2489"/>
                  </a:cubicBezTo>
                  <a:lnTo>
                    <a:pt x="16562" y="2326"/>
                  </a:lnTo>
                  <a:cubicBezTo>
                    <a:pt x="16751" y="2099"/>
                    <a:pt x="16695" y="1756"/>
                    <a:pt x="16443" y="1601"/>
                  </a:cubicBezTo>
                  <a:cubicBezTo>
                    <a:pt x="16320" y="1525"/>
                    <a:pt x="16195" y="1452"/>
                    <a:pt x="16069" y="1381"/>
                  </a:cubicBezTo>
                  <a:cubicBezTo>
                    <a:pt x="15817" y="1240"/>
                    <a:pt x="15498" y="1348"/>
                    <a:pt x="15384" y="1612"/>
                  </a:cubicBezTo>
                  <a:lnTo>
                    <a:pt x="15287" y="1833"/>
                  </a:lnTo>
                  <a:cubicBezTo>
                    <a:pt x="15136" y="2182"/>
                    <a:pt x="14755" y="2389"/>
                    <a:pt x="14385" y="2299"/>
                  </a:cubicBezTo>
                  <a:cubicBezTo>
                    <a:pt x="13906" y="2182"/>
                    <a:pt x="13666" y="1669"/>
                    <a:pt x="13853" y="1237"/>
                  </a:cubicBezTo>
                  <a:lnTo>
                    <a:pt x="13939" y="1042"/>
                  </a:lnTo>
                  <a:cubicBezTo>
                    <a:pt x="14056" y="771"/>
                    <a:pt x="13908" y="458"/>
                    <a:pt x="13622" y="380"/>
                  </a:cubicBezTo>
                  <a:cubicBezTo>
                    <a:pt x="13482" y="342"/>
                    <a:pt x="13340" y="305"/>
                    <a:pt x="13198" y="273"/>
                  </a:cubicBezTo>
                  <a:cubicBezTo>
                    <a:pt x="12917" y="208"/>
                    <a:pt x="12642" y="403"/>
                    <a:pt x="12607" y="689"/>
                  </a:cubicBezTo>
                  <a:lnTo>
                    <a:pt x="12574" y="948"/>
                  </a:lnTo>
                  <a:cubicBezTo>
                    <a:pt x="12521" y="1371"/>
                    <a:pt x="12133" y="1676"/>
                    <a:pt x="11710" y="1623"/>
                  </a:cubicBezTo>
                  <a:cubicBezTo>
                    <a:pt x="11329" y="1743"/>
                    <a:pt x="10950" y="1429"/>
                    <a:pt x="11000" y="1033"/>
                  </a:cubicBezTo>
                  <a:lnTo>
                    <a:pt x="11060" y="546"/>
                  </a:lnTo>
                  <a:cubicBezTo>
                    <a:pt x="11096" y="252"/>
                    <a:pt x="10863" y="-6"/>
                    <a:pt x="10567" y="0"/>
                  </a:cubicBezTo>
                  <a:close/>
                  <a:moveTo>
                    <a:pt x="10983" y="3404"/>
                  </a:moveTo>
                  <a:lnTo>
                    <a:pt x="10958" y="3738"/>
                  </a:lnTo>
                  <a:cubicBezTo>
                    <a:pt x="9312" y="3696"/>
                    <a:pt x="7702" y="4236"/>
                    <a:pt x="6412" y="5245"/>
                  </a:cubicBezTo>
                  <a:lnTo>
                    <a:pt x="6192" y="4989"/>
                  </a:lnTo>
                  <a:cubicBezTo>
                    <a:pt x="6877" y="4449"/>
                    <a:pt x="7670" y="4021"/>
                    <a:pt x="8553" y="3743"/>
                  </a:cubicBezTo>
                  <a:cubicBezTo>
                    <a:pt x="9362" y="3489"/>
                    <a:pt x="10181" y="3382"/>
                    <a:pt x="10983" y="3404"/>
                  </a:cubicBezTo>
                  <a:close/>
                  <a:moveTo>
                    <a:pt x="11644" y="3451"/>
                  </a:moveTo>
                  <a:cubicBezTo>
                    <a:pt x="13365" y="3655"/>
                    <a:pt x="14968" y="4460"/>
                    <a:pt x="16157" y="5714"/>
                  </a:cubicBezTo>
                  <a:lnTo>
                    <a:pt x="15901" y="5934"/>
                  </a:lnTo>
                  <a:cubicBezTo>
                    <a:pt x="15305" y="5308"/>
                    <a:pt x="14587" y="4780"/>
                    <a:pt x="13754" y="4394"/>
                  </a:cubicBezTo>
                  <a:cubicBezTo>
                    <a:pt x="13060" y="4072"/>
                    <a:pt x="12342" y="3874"/>
                    <a:pt x="11622" y="3787"/>
                  </a:cubicBezTo>
                  <a:lnTo>
                    <a:pt x="11644" y="3451"/>
                  </a:lnTo>
                  <a:close/>
                  <a:moveTo>
                    <a:pt x="10983" y="4970"/>
                  </a:moveTo>
                  <a:cubicBezTo>
                    <a:pt x="11741" y="4996"/>
                    <a:pt x="12504" y="5171"/>
                    <a:pt x="13234" y="5510"/>
                  </a:cubicBezTo>
                  <a:cubicBezTo>
                    <a:pt x="16157" y="6865"/>
                    <a:pt x="17427" y="10329"/>
                    <a:pt x="16069" y="13247"/>
                  </a:cubicBezTo>
                  <a:cubicBezTo>
                    <a:pt x="14711" y="16166"/>
                    <a:pt x="11242" y="17433"/>
                    <a:pt x="8319" y="16078"/>
                  </a:cubicBezTo>
                  <a:cubicBezTo>
                    <a:pt x="5396" y="14723"/>
                    <a:pt x="4127" y="11259"/>
                    <a:pt x="5484" y="8341"/>
                  </a:cubicBezTo>
                  <a:cubicBezTo>
                    <a:pt x="6502" y="6152"/>
                    <a:pt x="8710" y="4891"/>
                    <a:pt x="10983" y="4970"/>
                  </a:cubicBezTo>
                  <a:close/>
                  <a:moveTo>
                    <a:pt x="5691" y="5422"/>
                  </a:moveTo>
                  <a:lnTo>
                    <a:pt x="5911" y="5678"/>
                  </a:lnTo>
                  <a:cubicBezTo>
                    <a:pt x="5283" y="6273"/>
                    <a:pt x="4753" y="6992"/>
                    <a:pt x="4367" y="7823"/>
                  </a:cubicBezTo>
                  <a:cubicBezTo>
                    <a:pt x="4045" y="8515"/>
                    <a:pt x="3845" y="9234"/>
                    <a:pt x="3759" y="9953"/>
                  </a:cubicBezTo>
                  <a:lnTo>
                    <a:pt x="3423" y="9928"/>
                  </a:lnTo>
                  <a:cubicBezTo>
                    <a:pt x="3627" y="8210"/>
                    <a:pt x="4435" y="6609"/>
                    <a:pt x="5691" y="5422"/>
                  </a:cubicBezTo>
                  <a:close/>
                  <a:moveTo>
                    <a:pt x="16589" y="6216"/>
                  </a:moveTo>
                  <a:cubicBezTo>
                    <a:pt x="17130" y="6900"/>
                    <a:pt x="17561" y="7691"/>
                    <a:pt x="17839" y="8572"/>
                  </a:cubicBezTo>
                  <a:cubicBezTo>
                    <a:pt x="18093" y="9380"/>
                    <a:pt x="18202" y="10199"/>
                    <a:pt x="18180" y="11001"/>
                  </a:cubicBezTo>
                  <a:lnTo>
                    <a:pt x="17844" y="10976"/>
                  </a:lnTo>
                  <a:cubicBezTo>
                    <a:pt x="17886" y="9333"/>
                    <a:pt x="17347" y="7724"/>
                    <a:pt x="16336" y="6436"/>
                  </a:cubicBezTo>
                  <a:cubicBezTo>
                    <a:pt x="16336" y="6436"/>
                    <a:pt x="16589" y="6216"/>
                    <a:pt x="16589" y="6216"/>
                  </a:cubicBezTo>
                  <a:close/>
                  <a:moveTo>
                    <a:pt x="10642" y="6464"/>
                  </a:moveTo>
                  <a:cubicBezTo>
                    <a:pt x="10584" y="6465"/>
                    <a:pt x="10529" y="6468"/>
                    <a:pt x="10471" y="6472"/>
                  </a:cubicBezTo>
                  <a:cubicBezTo>
                    <a:pt x="10357" y="6479"/>
                    <a:pt x="10274" y="6583"/>
                    <a:pt x="10292" y="6695"/>
                  </a:cubicBezTo>
                  <a:lnTo>
                    <a:pt x="10309" y="6800"/>
                  </a:lnTo>
                  <a:cubicBezTo>
                    <a:pt x="10339" y="6984"/>
                    <a:pt x="10196" y="7157"/>
                    <a:pt x="10001" y="7156"/>
                  </a:cubicBezTo>
                  <a:cubicBezTo>
                    <a:pt x="9849" y="7155"/>
                    <a:pt x="9725" y="7037"/>
                    <a:pt x="9701" y="6888"/>
                  </a:cubicBezTo>
                  <a:lnTo>
                    <a:pt x="9687" y="6814"/>
                  </a:lnTo>
                  <a:cubicBezTo>
                    <a:pt x="9668" y="6699"/>
                    <a:pt x="9550" y="6627"/>
                    <a:pt x="9439" y="6662"/>
                  </a:cubicBezTo>
                  <a:cubicBezTo>
                    <a:pt x="9384" y="6679"/>
                    <a:pt x="9328" y="6698"/>
                    <a:pt x="9274" y="6717"/>
                  </a:cubicBezTo>
                  <a:cubicBezTo>
                    <a:pt x="9167" y="6756"/>
                    <a:pt x="9117" y="6879"/>
                    <a:pt x="9167" y="6982"/>
                  </a:cubicBezTo>
                  <a:lnTo>
                    <a:pt x="9208" y="7067"/>
                  </a:lnTo>
                  <a:cubicBezTo>
                    <a:pt x="9273" y="7203"/>
                    <a:pt x="9238" y="7371"/>
                    <a:pt x="9114" y="7459"/>
                  </a:cubicBezTo>
                  <a:cubicBezTo>
                    <a:pt x="8955" y="7571"/>
                    <a:pt x="8738" y="7511"/>
                    <a:pt x="8657" y="7343"/>
                  </a:cubicBezTo>
                  <a:lnTo>
                    <a:pt x="8622" y="7266"/>
                  </a:lnTo>
                  <a:cubicBezTo>
                    <a:pt x="8571" y="7160"/>
                    <a:pt x="8436" y="7123"/>
                    <a:pt x="8338" y="7189"/>
                  </a:cubicBezTo>
                  <a:cubicBezTo>
                    <a:pt x="8290" y="7221"/>
                    <a:pt x="8244" y="7254"/>
                    <a:pt x="8198" y="7288"/>
                  </a:cubicBezTo>
                  <a:cubicBezTo>
                    <a:pt x="8105" y="7355"/>
                    <a:pt x="8091" y="7487"/>
                    <a:pt x="8168" y="7572"/>
                  </a:cubicBezTo>
                  <a:lnTo>
                    <a:pt x="8234" y="7643"/>
                  </a:lnTo>
                  <a:cubicBezTo>
                    <a:pt x="8335" y="7756"/>
                    <a:pt x="8347" y="7927"/>
                    <a:pt x="8253" y="8046"/>
                  </a:cubicBezTo>
                  <a:cubicBezTo>
                    <a:pt x="8132" y="8199"/>
                    <a:pt x="7907" y="8201"/>
                    <a:pt x="7782" y="8062"/>
                  </a:cubicBezTo>
                  <a:lnTo>
                    <a:pt x="7725" y="7999"/>
                  </a:lnTo>
                  <a:cubicBezTo>
                    <a:pt x="7646" y="7912"/>
                    <a:pt x="7508" y="7914"/>
                    <a:pt x="7433" y="8005"/>
                  </a:cubicBezTo>
                  <a:cubicBezTo>
                    <a:pt x="7396" y="8049"/>
                    <a:pt x="7360" y="8094"/>
                    <a:pt x="7325" y="8140"/>
                  </a:cubicBezTo>
                  <a:cubicBezTo>
                    <a:pt x="7256" y="8230"/>
                    <a:pt x="7280" y="8361"/>
                    <a:pt x="7378" y="8421"/>
                  </a:cubicBezTo>
                  <a:lnTo>
                    <a:pt x="7466" y="8476"/>
                  </a:lnTo>
                  <a:cubicBezTo>
                    <a:pt x="7610" y="8564"/>
                    <a:pt x="7656" y="8754"/>
                    <a:pt x="7568" y="8898"/>
                  </a:cubicBezTo>
                  <a:cubicBezTo>
                    <a:pt x="7616" y="9052"/>
                    <a:pt x="7447" y="9184"/>
                    <a:pt x="7309" y="9099"/>
                  </a:cubicBezTo>
                  <a:lnTo>
                    <a:pt x="7072" y="8955"/>
                  </a:lnTo>
                  <a:cubicBezTo>
                    <a:pt x="6972" y="8894"/>
                    <a:pt x="6841" y="8933"/>
                    <a:pt x="6794" y="9041"/>
                  </a:cubicBezTo>
                  <a:cubicBezTo>
                    <a:pt x="6771" y="9094"/>
                    <a:pt x="6749" y="9147"/>
                    <a:pt x="6728" y="9201"/>
                  </a:cubicBezTo>
                  <a:cubicBezTo>
                    <a:pt x="6687" y="9307"/>
                    <a:pt x="6747" y="9427"/>
                    <a:pt x="6858" y="9457"/>
                  </a:cubicBezTo>
                  <a:lnTo>
                    <a:pt x="6959" y="9485"/>
                  </a:lnTo>
                  <a:cubicBezTo>
                    <a:pt x="7123" y="9529"/>
                    <a:pt x="7219" y="9697"/>
                    <a:pt x="7174" y="9860"/>
                  </a:cubicBezTo>
                  <a:cubicBezTo>
                    <a:pt x="7130" y="10023"/>
                    <a:pt x="6960" y="10122"/>
                    <a:pt x="6797" y="10077"/>
                  </a:cubicBezTo>
                  <a:lnTo>
                    <a:pt x="6714" y="10055"/>
                  </a:lnTo>
                  <a:cubicBezTo>
                    <a:pt x="6601" y="10025"/>
                    <a:pt x="6487" y="10099"/>
                    <a:pt x="6472" y="10215"/>
                  </a:cubicBezTo>
                  <a:cubicBezTo>
                    <a:pt x="6465" y="10272"/>
                    <a:pt x="6461" y="10331"/>
                    <a:pt x="6456" y="10389"/>
                  </a:cubicBezTo>
                  <a:cubicBezTo>
                    <a:pt x="6446" y="10503"/>
                    <a:pt x="6537" y="10598"/>
                    <a:pt x="6651" y="10596"/>
                  </a:cubicBezTo>
                  <a:lnTo>
                    <a:pt x="6756" y="10596"/>
                  </a:lnTo>
                  <a:cubicBezTo>
                    <a:pt x="6925" y="10592"/>
                    <a:pt x="7066" y="10727"/>
                    <a:pt x="7070" y="10896"/>
                  </a:cubicBezTo>
                  <a:cubicBezTo>
                    <a:pt x="7073" y="11065"/>
                    <a:pt x="6936" y="11204"/>
                    <a:pt x="6767" y="11207"/>
                  </a:cubicBezTo>
                  <a:lnTo>
                    <a:pt x="6684" y="11210"/>
                  </a:lnTo>
                  <a:cubicBezTo>
                    <a:pt x="6567" y="11213"/>
                    <a:pt x="6478" y="11318"/>
                    <a:pt x="6497" y="11434"/>
                  </a:cubicBezTo>
                  <a:cubicBezTo>
                    <a:pt x="6506" y="11490"/>
                    <a:pt x="6516" y="11548"/>
                    <a:pt x="6527" y="11604"/>
                  </a:cubicBezTo>
                  <a:cubicBezTo>
                    <a:pt x="6550" y="11716"/>
                    <a:pt x="6666" y="11782"/>
                    <a:pt x="6775" y="11748"/>
                  </a:cubicBezTo>
                  <a:lnTo>
                    <a:pt x="6874" y="11717"/>
                  </a:lnTo>
                  <a:cubicBezTo>
                    <a:pt x="7036" y="11667"/>
                    <a:pt x="7209" y="11757"/>
                    <a:pt x="7259" y="11919"/>
                  </a:cubicBezTo>
                  <a:cubicBezTo>
                    <a:pt x="7310" y="12080"/>
                    <a:pt x="7220" y="12251"/>
                    <a:pt x="7058" y="12302"/>
                  </a:cubicBezTo>
                  <a:lnTo>
                    <a:pt x="6979" y="12329"/>
                  </a:lnTo>
                  <a:cubicBezTo>
                    <a:pt x="6867" y="12364"/>
                    <a:pt x="6812" y="12488"/>
                    <a:pt x="6863" y="12594"/>
                  </a:cubicBezTo>
                  <a:cubicBezTo>
                    <a:pt x="6888" y="12646"/>
                    <a:pt x="6913" y="12698"/>
                    <a:pt x="6940" y="12748"/>
                  </a:cubicBezTo>
                  <a:cubicBezTo>
                    <a:pt x="6994" y="12849"/>
                    <a:pt x="7123" y="12884"/>
                    <a:pt x="7218" y="12820"/>
                  </a:cubicBezTo>
                  <a:lnTo>
                    <a:pt x="7298" y="12765"/>
                  </a:lnTo>
                  <a:cubicBezTo>
                    <a:pt x="7424" y="12681"/>
                    <a:pt x="7596" y="12694"/>
                    <a:pt x="7700" y="12803"/>
                  </a:cubicBezTo>
                  <a:cubicBezTo>
                    <a:pt x="7834" y="12945"/>
                    <a:pt x="7802" y="13168"/>
                    <a:pt x="7647" y="13272"/>
                  </a:cubicBezTo>
                  <a:lnTo>
                    <a:pt x="7579" y="13319"/>
                  </a:lnTo>
                  <a:cubicBezTo>
                    <a:pt x="7481" y="13384"/>
                    <a:pt x="7464" y="13521"/>
                    <a:pt x="7543" y="13608"/>
                  </a:cubicBezTo>
                  <a:cubicBezTo>
                    <a:pt x="7582" y="13651"/>
                    <a:pt x="7621" y="13691"/>
                    <a:pt x="7661" y="13732"/>
                  </a:cubicBezTo>
                  <a:cubicBezTo>
                    <a:pt x="7741" y="13814"/>
                    <a:pt x="7874" y="13809"/>
                    <a:pt x="7947" y="13721"/>
                  </a:cubicBezTo>
                  <a:lnTo>
                    <a:pt x="8013" y="13641"/>
                  </a:lnTo>
                  <a:cubicBezTo>
                    <a:pt x="8122" y="13512"/>
                    <a:pt x="8315" y="13495"/>
                    <a:pt x="8446" y="13603"/>
                  </a:cubicBezTo>
                  <a:cubicBezTo>
                    <a:pt x="8576" y="13711"/>
                    <a:pt x="8595" y="13903"/>
                    <a:pt x="8487" y="14033"/>
                  </a:cubicBezTo>
                  <a:lnTo>
                    <a:pt x="8432" y="14099"/>
                  </a:lnTo>
                  <a:cubicBezTo>
                    <a:pt x="8357" y="14189"/>
                    <a:pt x="8379" y="14324"/>
                    <a:pt x="8479" y="14386"/>
                  </a:cubicBezTo>
                  <a:cubicBezTo>
                    <a:pt x="8528" y="14416"/>
                    <a:pt x="8577" y="14446"/>
                    <a:pt x="8627" y="14474"/>
                  </a:cubicBezTo>
                  <a:cubicBezTo>
                    <a:pt x="8727" y="14530"/>
                    <a:pt x="8854" y="14488"/>
                    <a:pt x="8900" y="14383"/>
                  </a:cubicBezTo>
                  <a:lnTo>
                    <a:pt x="8941" y="14286"/>
                  </a:lnTo>
                  <a:cubicBezTo>
                    <a:pt x="9008" y="14131"/>
                    <a:pt x="9190" y="14059"/>
                    <a:pt x="9346" y="14127"/>
                  </a:cubicBezTo>
                  <a:cubicBezTo>
                    <a:pt x="9501" y="14194"/>
                    <a:pt x="9572" y="14377"/>
                    <a:pt x="9505" y="14532"/>
                  </a:cubicBezTo>
                  <a:lnTo>
                    <a:pt x="9472" y="14609"/>
                  </a:lnTo>
                  <a:cubicBezTo>
                    <a:pt x="9425" y="14716"/>
                    <a:pt x="9486" y="14840"/>
                    <a:pt x="9599" y="14871"/>
                  </a:cubicBezTo>
                  <a:cubicBezTo>
                    <a:pt x="9654" y="14886"/>
                    <a:pt x="9710" y="14899"/>
                    <a:pt x="9767" y="14912"/>
                  </a:cubicBezTo>
                  <a:cubicBezTo>
                    <a:pt x="9878" y="14938"/>
                    <a:pt x="9986" y="14863"/>
                    <a:pt x="10001" y="14749"/>
                  </a:cubicBezTo>
                  <a:lnTo>
                    <a:pt x="10014" y="14645"/>
                  </a:lnTo>
                  <a:cubicBezTo>
                    <a:pt x="10035" y="14477"/>
                    <a:pt x="10188" y="14357"/>
                    <a:pt x="10356" y="14377"/>
                  </a:cubicBezTo>
                  <a:cubicBezTo>
                    <a:pt x="10523" y="14398"/>
                    <a:pt x="10646" y="14551"/>
                    <a:pt x="10625" y="14719"/>
                  </a:cubicBezTo>
                  <a:lnTo>
                    <a:pt x="10614" y="14805"/>
                  </a:lnTo>
                  <a:cubicBezTo>
                    <a:pt x="10600" y="14921"/>
                    <a:pt x="10692" y="15025"/>
                    <a:pt x="10810" y="15022"/>
                  </a:cubicBezTo>
                  <a:cubicBezTo>
                    <a:pt x="10867" y="15021"/>
                    <a:pt x="10923" y="15018"/>
                    <a:pt x="10980" y="15014"/>
                  </a:cubicBezTo>
                  <a:cubicBezTo>
                    <a:pt x="11094" y="15007"/>
                    <a:pt x="11178" y="14904"/>
                    <a:pt x="11159" y="14791"/>
                  </a:cubicBezTo>
                  <a:lnTo>
                    <a:pt x="11143" y="14686"/>
                  </a:lnTo>
                  <a:cubicBezTo>
                    <a:pt x="11115" y="14519"/>
                    <a:pt x="11229" y="14361"/>
                    <a:pt x="11396" y="14333"/>
                  </a:cubicBezTo>
                  <a:cubicBezTo>
                    <a:pt x="11563" y="14306"/>
                    <a:pt x="11723" y="14420"/>
                    <a:pt x="11751" y="14587"/>
                  </a:cubicBezTo>
                  <a:lnTo>
                    <a:pt x="11765" y="14672"/>
                  </a:lnTo>
                  <a:cubicBezTo>
                    <a:pt x="11784" y="14787"/>
                    <a:pt x="11898" y="14859"/>
                    <a:pt x="12010" y="14824"/>
                  </a:cubicBezTo>
                  <a:cubicBezTo>
                    <a:pt x="12010" y="14824"/>
                    <a:pt x="12012" y="14824"/>
                    <a:pt x="12012" y="14824"/>
                  </a:cubicBezTo>
                  <a:cubicBezTo>
                    <a:pt x="12068" y="14807"/>
                    <a:pt x="12123" y="14788"/>
                    <a:pt x="12177" y="14769"/>
                  </a:cubicBezTo>
                  <a:cubicBezTo>
                    <a:pt x="12285" y="14730"/>
                    <a:pt x="12334" y="14607"/>
                    <a:pt x="12285" y="14504"/>
                  </a:cubicBezTo>
                  <a:lnTo>
                    <a:pt x="12238" y="14410"/>
                  </a:lnTo>
                  <a:cubicBezTo>
                    <a:pt x="12165" y="14258"/>
                    <a:pt x="12231" y="14073"/>
                    <a:pt x="12384" y="14000"/>
                  </a:cubicBezTo>
                  <a:cubicBezTo>
                    <a:pt x="12536" y="13927"/>
                    <a:pt x="12721" y="13991"/>
                    <a:pt x="12794" y="14143"/>
                  </a:cubicBezTo>
                  <a:lnTo>
                    <a:pt x="12830" y="14220"/>
                  </a:lnTo>
                  <a:cubicBezTo>
                    <a:pt x="12880" y="14326"/>
                    <a:pt x="13016" y="14363"/>
                    <a:pt x="13113" y="14297"/>
                  </a:cubicBezTo>
                  <a:cubicBezTo>
                    <a:pt x="13161" y="14265"/>
                    <a:pt x="13207" y="14232"/>
                    <a:pt x="13254" y="14198"/>
                  </a:cubicBezTo>
                  <a:cubicBezTo>
                    <a:pt x="13346" y="14131"/>
                    <a:pt x="13360" y="13999"/>
                    <a:pt x="13284" y="13914"/>
                  </a:cubicBezTo>
                  <a:lnTo>
                    <a:pt x="13212" y="13834"/>
                  </a:lnTo>
                  <a:cubicBezTo>
                    <a:pt x="13099" y="13709"/>
                    <a:pt x="13109" y="13515"/>
                    <a:pt x="13234" y="13402"/>
                  </a:cubicBezTo>
                  <a:cubicBezTo>
                    <a:pt x="13360" y="13288"/>
                    <a:pt x="13556" y="13298"/>
                    <a:pt x="13669" y="13424"/>
                  </a:cubicBezTo>
                  <a:lnTo>
                    <a:pt x="13727" y="13487"/>
                  </a:lnTo>
                  <a:cubicBezTo>
                    <a:pt x="13806" y="13574"/>
                    <a:pt x="13944" y="13572"/>
                    <a:pt x="14019" y="13482"/>
                  </a:cubicBezTo>
                  <a:cubicBezTo>
                    <a:pt x="14055" y="13437"/>
                    <a:pt x="14091" y="13392"/>
                    <a:pt x="14126" y="13346"/>
                  </a:cubicBezTo>
                  <a:cubicBezTo>
                    <a:pt x="14195" y="13256"/>
                    <a:pt x="14171" y="13125"/>
                    <a:pt x="14074" y="13065"/>
                  </a:cubicBezTo>
                  <a:lnTo>
                    <a:pt x="13986" y="13010"/>
                  </a:lnTo>
                  <a:cubicBezTo>
                    <a:pt x="13841" y="12922"/>
                    <a:pt x="13795" y="12732"/>
                    <a:pt x="13884" y="12588"/>
                  </a:cubicBezTo>
                  <a:cubicBezTo>
                    <a:pt x="13835" y="12434"/>
                    <a:pt x="14004" y="12302"/>
                    <a:pt x="14142" y="12387"/>
                  </a:cubicBezTo>
                  <a:lnTo>
                    <a:pt x="14379" y="12531"/>
                  </a:lnTo>
                  <a:cubicBezTo>
                    <a:pt x="14479" y="12592"/>
                    <a:pt x="14610" y="12553"/>
                    <a:pt x="14657" y="12445"/>
                  </a:cubicBezTo>
                  <a:cubicBezTo>
                    <a:pt x="14680" y="12392"/>
                    <a:pt x="14702" y="12339"/>
                    <a:pt x="14723" y="12285"/>
                  </a:cubicBezTo>
                  <a:cubicBezTo>
                    <a:pt x="14764" y="12179"/>
                    <a:pt x="14704" y="12059"/>
                    <a:pt x="14594" y="12029"/>
                  </a:cubicBezTo>
                  <a:lnTo>
                    <a:pt x="14500" y="12004"/>
                  </a:lnTo>
                  <a:cubicBezTo>
                    <a:pt x="14354" y="11964"/>
                    <a:pt x="14252" y="11829"/>
                    <a:pt x="14266" y="11679"/>
                  </a:cubicBezTo>
                  <a:cubicBezTo>
                    <a:pt x="14285" y="11485"/>
                    <a:pt x="14474" y="11360"/>
                    <a:pt x="14654" y="11409"/>
                  </a:cubicBezTo>
                  <a:lnTo>
                    <a:pt x="14737" y="11431"/>
                  </a:lnTo>
                  <a:cubicBezTo>
                    <a:pt x="14850" y="11462"/>
                    <a:pt x="14965" y="11387"/>
                    <a:pt x="14979" y="11271"/>
                  </a:cubicBezTo>
                  <a:cubicBezTo>
                    <a:pt x="14986" y="11214"/>
                    <a:pt x="14991" y="11155"/>
                    <a:pt x="14996" y="11097"/>
                  </a:cubicBezTo>
                  <a:cubicBezTo>
                    <a:pt x="15005" y="10983"/>
                    <a:pt x="14915" y="10888"/>
                    <a:pt x="14800" y="10890"/>
                  </a:cubicBezTo>
                  <a:lnTo>
                    <a:pt x="14704" y="10890"/>
                  </a:lnTo>
                  <a:cubicBezTo>
                    <a:pt x="14555" y="10893"/>
                    <a:pt x="14417" y="10794"/>
                    <a:pt x="14387" y="10648"/>
                  </a:cubicBezTo>
                  <a:cubicBezTo>
                    <a:pt x="14348" y="10455"/>
                    <a:pt x="14494" y="10282"/>
                    <a:pt x="14682" y="10279"/>
                  </a:cubicBezTo>
                  <a:lnTo>
                    <a:pt x="14767" y="10276"/>
                  </a:lnTo>
                  <a:cubicBezTo>
                    <a:pt x="14885" y="10274"/>
                    <a:pt x="14973" y="10168"/>
                    <a:pt x="14954" y="10053"/>
                  </a:cubicBezTo>
                  <a:cubicBezTo>
                    <a:pt x="14945" y="9996"/>
                    <a:pt x="14936" y="9938"/>
                    <a:pt x="14924" y="9882"/>
                  </a:cubicBezTo>
                  <a:cubicBezTo>
                    <a:pt x="14901" y="9770"/>
                    <a:pt x="14785" y="9704"/>
                    <a:pt x="14676" y="9738"/>
                  </a:cubicBezTo>
                  <a:lnTo>
                    <a:pt x="14577" y="9769"/>
                  </a:lnTo>
                  <a:cubicBezTo>
                    <a:pt x="14416" y="9819"/>
                    <a:pt x="14240" y="9729"/>
                    <a:pt x="14189" y="9567"/>
                  </a:cubicBezTo>
                  <a:cubicBezTo>
                    <a:pt x="14138" y="9406"/>
                    <a:pt x="14229" y="9235"/>
                    <a:pt x="14390" y="9184"/>
                  </a:cubicBezTo>
                  <a:lnTo>
                    <a:pt x="14473" y="9157"/>
                  </a:lnTo>
                  <a:cubicBezTo>
                    <a:pt x="14585" y="9122"/>
                    <a:pt x="14639" y="8998"/>
                    <a:pt x="14588" y="8892"/>
                  </a:cubicBezTo>
                  <a:cubicBezTo>
                    <a:pt x="14563" y="8840"/>
                    <a:pt x="14538" y="8788"/>
                    <a:pt x="14511" y="8738"/>
                  </a:cubicBezTo>
                  <a:cubicBezTo>
                    <a:pt x="14458" y="8637"/>
                    <a:pt x="14328" y="8602"/>
                    <a:pt x="14233" y="8666"/>
                  </a:cubicBezTo>
                  <a:lnTo>
                    <a:pt x="14153" y="8721"/>
                  </a:lnTo>
                  <a:cubicBezTo>
                    <a:pt x="14028" y="8805"/>
                    <a:pt x="13856" y="8792"/>
                    <a:pt x="13752" y="8683"/>
                  </a:cubicBezTo>
                  <a:cubicBezTo>
                    <a:pt x="13617" y="8541"/>
                    <a:pt x="13649" y="8318"/>
                    <a:pt x="13804" y="8214"/>
                  </a:cubicBezTo>
                  <a:lnTo>
                    <a:pt x="13873" y="8167"/>
                  </a:lnTo>
                  <a:cubicBezTo>
                    <a:pt x="13970" y="8102"/>
                    <a:pt x="13987" y="7965"/>
                    <a:pt x="13909" y="7878"/>
                  </a:cubicBezTo>
                  <a:cubicBezTo>
                    <a:pt x="13870" y="7835"/>
                    <a:pt x="13830" y="7795"/>
                    <a:pt x="13790" y="7754"/>
                  </a:cubicBezTo>
                  <a:cubicBezTo>
                    <a:pt x="13710" y="7672"/>
                    <a:pt x="13577" y="7677"/>
                    <a:pt x="13504" y="7765"/>
                  </a:cubicBezTo>
                  <a:lnTo>
                    <a:pt x="13443" y="7839"/>
                  </a:lnTo>
                  <a:cubicBezTo>
                    <a:pt x="13347" y="7955"/>
                    <a:pt x="13178" y="7989"/>
                    <a:pt x="13047" y="7914"/>
                  </a:cubicBezTo>
                  <a:cubicBezTo>
                    <a:pt x="12878" y="7816"/>
                    <a:pt x="12845" y="7594"/>
                    <a:pt x="12965" y="7450"/>
                  </a:cubicBezTo>
                  <a:lnTo>
                    <a:pt x="13020" y="7387"/>
                  </a:lnTo>
                  <a:cubicBezTo>
                    <a:pt x="13095" y="7297"/>
                    <a:pt x="13073" y="7162"/>
                    <a:pt x="12973" y="7100"/>
                  </a:cubicBezTo>
                  <a:cubicBezTo>
                    <a:pt x="12924" y="7070"/>
                    <a:pt x="12874" y="7040"/>
                    <a:pt x="12824" y="7012"/>
                  </a:cubicBezTo>
                  <a:cubicBezTo>
                    <a:pt x="12724" y="6956"/>
                    <a:pt x="12597" y="6998"/>
                    <a:pt x="12552" y="7103"/>
                  </a:cubicBezTo>
                  <a:lnTo>
                    <a:pt x="12513" y="7191"/>
                  </a:lnTo>
                  <a:cubicBezTo>
                    <a:pt x="12453" y="7330"/>
                    <a:pt x="12302" y="7412"/>
                    <a:pt x="12155" y="7376"/>
                  </a:cubicBezTo>
                  <a:cubicBezTo>
                    <a:pt x="11966" y="7330"/>
                    <a:pt x="11872" y="7125"/>
                    <a:pt x="11946" y="6954"/>
                  </a:cubicBezTo>
                  <a:lnTo>
                    <a:pt x="11979" y="6877"/>
                  </a:lnTo>
                  <a:cubicBezTo>
                    <a:pt x="12026" y="6770"/>
                    <a:pt x="11966" y="6646"/>
                    <a:pt x="11853" y="6615"/>
                  </a:cubicBezTo>
                  <a:cubicBezTo>
                    <a:pt x="11797" y="6600"/>
                    <a:pt x="11741" y="6587"/>
                    <a:pt x="11685" y="6574"/>
                  </a:cubicBezTo>
                  <a:cubicBezTo>
                    <a:pt x="11573" y="6548"/>
                    <a:pt x="11465" y="6623"/>
                    <a:pt x="11451" y="6737"/>
                  </a:cubicBezTo>
                  <a:lnTo>
                    <a:pt x="11437" y="6841"/>
                  </a:lnTo>
                  <a:cubicBezTo>
                    <a:pt x="11416" y="7009"/>
                    <a:pt x="11264" y="7129"/>
                    <a:pt x="11096" y="7109"/>
                  </a:cubicBezTo>
                  <a:cubicBezTo>
                    <a:pt x="10945" y="7156"/>
                    <a:pt x="10793" y="7031"/>
                    <a:pt x="10812" y="6874"/>
                  </a:cubicBezTo>
                  <a:lnTo>
                    <a:pt x="10837" y="6681"/>
                  </a:lnTo>
                  <a:cubicBezTo>
                    <a:pt x="10852" y="6565"/>
                    <a:pt x="10759" y="6461"/>
                    <a:pt x="10642" y="6464"/>
                  </a:cubicBezTo>
                  <a:close/>
                  <a:moveTo>
                    <a:pt x="3376" y="10587"/>
                  </a:moveTo>
                  <a:lnTo>
                    <a:pt x="3709" y="10612"/>
                  </a:lnTo>
                  <a:cubicBezTo>
                    <a:pt x="3668" y="12255"/>
                    <a:pt x="4206" y="13864"/>
                    <a:pt x="5217" y="15152"/>
                  </a:cubicBezTo>
                  <a:cubicBezTo>
                    <a:pt x="5217" y="15152"/>
                    <a:pt x="4964" y="15372"/>
                    <a:pt x="4964" y="15372"/>
                  </a:cubicBezTo>
                  <a:cubicBezTo>
                    <a:pt x="4423" y="14688"/>
                    <a:pt x="3993" y="13897"/>
                    <a:pt x="3715" y="13016"/>
                  </a:cubicBezTo>
                  <a:cubicBezTo>
                    <a:pt x="3460" y="12208"/>
                    <a:pt x="3354" y="11389"/>
                    <a:pt x="3376" y="10587"/>
                  </a:cubicBezTo>
                  <a:close/>
                  <a:moveTo>
                    <a:pt x="17795" y="11637"/>
                  </a:moveTo>
                  <a:lnTo>
                    <a:pt x="18130" y="11662"/>
                  </a:lnTo>
                  <a:cubicBezTo>
                    <a:pt x="17926" y="13381"/>
                    <a:pt x="17121" y="14979"/>
                    <a:pt x="15865" y="16166"/>
                  </a:cubicBezTo>
                  <a:lnTo>
                    <a:pt x="15645" y="15913"/>
                  </a:lnTo>
                  <a:cubicBezTo>
                    <a:pt x="16273" y="15318"/>
                    <a:pt x="16800" y="14599"/>
                    <a:pt x="17186" y="13768"/>
                  </a:cubicBezTo>
                  <a:cubicBezTo>
                    <a:pt x="17509" y="13075"/>
                    <a:pt x="17708" y="12357"/>
                    <a:pt x="17795" y="11637"/>
                  </a:cubicBezTo>
                  <a:close/>
                  <a:moveTo>
                    <a:pt x="5652" y="15654"/>
                  </a:moveTo>
                  <a:cubicBezTo>
                    <a:pt x="6248" y="16280"/>
                    <a:pt x="6967" y="16809"/>
                    <a:pt x="7799" y="17194"/>
                  </a:cubicBezTo>
                  <a:cubicBezTo>
                    <a:pt x="8493" y="17516"/>
                    <a:pt x="9214" y="17714"/>
                    <a:pt x="9934" y="17801"/>
                  </a:cubicBezTo>
                  <a:lnTo>
                    <a:pt x="9910" y="18137"/>
                  </a:lnTo>
                  <a:cubicBezTo>
                    <a:pt x="8188" y="17933"/>
                    <a:pt x="6585" y="17128"/>
                    <a:pt x="5396" y="15874"/>
                  </a:cubicBezTo>
                  <a:lnTo>
                    <a:pt x="5652" y="15654"/>
                  </a:lnTo>
                  <a:close/>
                  <a:moveTo>
                    <a:pt x="15141" y="16343"/>
                  </a:moveTo>
                  <a:lnTo>
                    <a:pt x="15362" y="16599"/>
                  </a:lnTo>
                  <a:cubicBezTo>
                    <a:pt x="14676" y="17139"/>
                    <a:pt x="13883" y="17567"/>
                    <a:pt x="13000" y="17845"/>
                  </a:cubicBezTo>
                  <a:cubicBezTo>
                    <a:pt x="12192" y="18099"/>
                    <a:pt x="11373" y="18206"/>
                    <a:pt x="10570" y="18184"/>
                  </a:cubicBezTo>
                  <a:lnTo>
                    <a:pt x="10595" y="17850"/>
                  </a:lnTo>
                  <a:cubicBezTo>
                    <a:pt x="12241" y="17892"/>
                    <a:pt x="13852" y="17352"/>
                    <a:pt x="15141" y="16343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24" name="Shape 16424"/>
            <p:cNvSpPr/>
            <p:nvPr/>
          </p:nvSpPr>
          <p:spPr>
            <a:xfrm>
              <a:off x="3533266" y="5512365"/>
              <a:ext cx="895876" cy="895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573" extrusionOk="0">
                  <a:moveTo>
                    <a:pt x="11302" y="1"/>
                  </a:moveTo>
                  <a:cubicBezTo>
                    <a:pt x="11014" y="-13"/>
                    <a:pt x="10775" y="219"/>
                    <a:pt x="10791" y="507"/>
                  </a:cubicBezTo>
                  <a:lnTo>
                    <a:pt x="10807" y="774"/>
                  </a:lnTo>
                  <a:cubicBezTo>
                    <a:pt x="10830" y="1200"/>
                    <a:pt x="10498" y="1568"/>
                    <a:pt x="10072" y="1591"/>
                  </a:cubicBezTo>
                  <a:cubicBezTo>
                    <a:pt x="9646" y="1615"/>
                    <a:pt x="9284" y="1287"/>
                    <a:pt x="9261" y="861"/>
                  </a:cubicBezTo>
                  <a:lnTo>
                    <a:pt x="9250" y="644"/>
                  </a:lnTo>
                  <a:cubicBezTo>
                    <a:pt x="9234" y="348"/>
                    <a:pt x="8957" y="133"/>
                    <a:pt x="8667" y="192"/>
                  </a:cubicBezTo>
                  <a:cubicBezTo>
                    <a:pt x="8525" y="220"/>
                    <a:pt x="8379" y="255"/>
                    <a:pt x="8237" y="290"/>
                  </a:cubicBezTo>
                  <a:cubicBezTo>
                    <a:pt x="7957" y="358"/>
                    <a:pt x="7804" y="655"/>
                    <a:pt x="7900" y="927"/>
                  </a:cubicBezTo>
                  <a:lnTo>
                    <a:pt x="7982" y="1172"/>
                  </a:lnTo>
                  <a:cubicBezTo>
                    <a:pt x="8124" y="1574"/>
                    <a:pt x="7915" y="2021"/>
                    <a:pt x="7513" y="2163"/>
                  </a:cubicBezTo>
                  <a:cubicBezTo>
                    <a:pt x="7111" y="2306"/>
                    <a:pt x="6665" y="2091"/>
                    <a:pt x="6523" y="1689"/>
                  </a:cubicBezTo>
                  <a:lnTo>
                    <a:pt x="6452" y="1493"/>
                  </a:lnTo>
                  <a:cubicBezTo>
                    <a:pt x="6354" y="1216"/>
                    <a:pt x="6032" y="1090"/>
                    <a:pt x="5771" y="1226"/>
                  </a:cubicBezTo>
                  <a:cubicBezTo>
                    <a:pt x="5770" y="1227"/>
                    <a:pt x="5768" y="1225"/>
                    <a:pt x="5766" y="1226"/>
                  </a:cubicBezTo>
                  <a:cubicBezTo>
                    <a:pt x="5637" y="1294"/>
                    <a:pt x="5510" y="1361"/>
                    <a:pt x="5385" y="1433"/>
                  </a:cubicBezTo>
                  <a:cubicBezTo>
                    <a:pt x="5137" y="1577"/>
                    <a:pt x="5070" y="1903"/>
                    <a:pt x="5238" y="2136"/>
                  </a:cubicBezTo>
                  <a:lnTo>
                    <a:pt x="5390" y="2354"/>
                  </a:lnTo>
                  <a:cubicBezTo>
                    <a:pt x="5640" y="2699"/>
                    <a:pt x="5562" y="3187"/>
                    <a:pt x="5216" y="3437"/>
                  </a:cubicBezTo>
                  <a:cubicBezTo>
                    <a:pt x="4871" y="3687"/>
                    <a:pt x="4383" y="3609"/>
                    <a:pt x="4133" y="3263"/>
                  </a:cubicBezTo>
                  <a:lnTo>
                    <a:pt x="4008" y="3089"/>
                  </a:lnTo>
                  <a:cubicBezTo>
                    <a:pt x="3835" y="2849"/>
                    <a:pt x="3491" y="2813"/>
                    <a:pt x="3278" y="3018"/>
                  </a:cubicBezTo>
                  <a:cubicBezTo>
                    <a:pt x="3174" y="3119"/>
                    <a:pt x="3068" y="3224"/>
                    <a:pt x="2968" y="3328"/>
                  </a:cubicBezTo>
                  <a:cubicBezTo>
                    <a:pt x="2769" y="3537"/>
                    <a:pt x="2794" y="3871"/>
                    <a:pt x="3022" y="4047"/>
                  </a:cubicBezTo>
                  <a:lnTo>
                    <a:pt x="3229" y="4211"/>
                  </a:lnTo>
                  <a:cubicBezTo>
                    <a:pt x="3566" y="4472"/>
                    <a:pt x="3632" y="4963"/>
                    <a:pt x="3371" y="5300"/>
                  </a:cubicBezTo>
                  <a:cubicBezTo>
                    <a:pt x="3110" y="5637"/>
                    <a:pt x="2625" y="5703"/>
                    <a:pt x="2287" y="5442"/>
                  </a:cubicBezTo>
                  <a:lnTo>
                    <a:pt x="2113" y="5311"/>
                  </a:lnTo>
                  <a:cubicBezTo>
                    <a:pt x="1879" y="5130"/>
                    <a:pt x="1541" y="5195"/>
                    <a:pt x="1395" y="5452"/>
                  </a:cubicBezTo>
                  <a:cubicBezTo>
                    <a:pt x="1323" y="5579"/>
                    <a:pt x="1254" y="5705"/>
                    <a:pt x="1188" y="5834"/>
                  </a:cubicBezTo>
                  <a:cubicBezTo>
                    <a:pt x="1056" y="6090"/>
                    <a:pt x="1170" y="6409"/>
                    <a:pt x="1438" y="6514"/>
                  </a:cubicBezTo>
                  <a:lnTo>
                    <a:pt x="1689" y="6607"/>
                  </a:lnTo>
                  <a:cubicBezTo>
                    <a:pt x="2086" y="6763"/>
                    <a:pt x="2285" y="7212"/>
                    <a:pt x="2130" y="7609"/>
                  </a:cubicBezTo>
                  <a:cubicBezTo>
                    <a:pt x="2320" y="7971"/>
                    <a:pt x="1960" y="8379"/>
                    <a:pt x="1580" y="8230"/>
                  </a:cubicBezTo>
                  <a:lnTo>
                    <a:pt x="927" y="7974"/>
                  </a:lnTo>
                  <a:cubicBezTo>
                    <a:pt x="651" y="7866"/>
                    <a:pt x="341" y="8029"/>
                    <a:pt x="273" y="8317"/>
                  </a:cubicBezTo>
                  <a:cubicBezTo>
                    <a:pt x="240" y="8458"/>
                    <a:pt x="208" y="8600"/>
                    <a:pt x="181" y="8742"/>
                  </a:cubicBezTo>
                  <a:cubicBezTo>
                    <a:pt x="126" y="9025"/>
                    <a:pt x="329" y="9294"/>
                    <a:pt x="616" y="9319"/>
                  </a:cubicBezTo>
                  <a:lnTo>
                    <a:pt x="856" y="9341"/>
                  </a:lnTo>
                  <a:cubicBezTo>
                    <a:pt x="1235" y="9374"/>
                    <a:pt x="1549" y="9669"/>
                    <a:pt x="1580" y="10049"/>
                  </a:cubicBezTo>
                  <a:cubicBezTo>
                    <a:pt x="1619" y="10539"/>
                    <a:pt x="1210" y="10924"/>
                    <a:pt x="741" y="10882"/>
                  </a:cubicBezTo>
                  <a:lnTo>
                    <a:pt x="535" y="10866"/>
                  </a:lnTo>
                  <a:cubicBezTo>
                    <a:pt x="240" y="10840"/>
                    <a:pt x="-15" y="11083"/>
                    <a:pt x="1" y="11378"/>
                  </a:cubicBezTo>
                  <a:cubicBezTo>
                    <a:pt x="9" y="11523"/>
                    <a:pt x="20" y="11669"/>
                    <a:pt x="34" y="11814"/>
                  </a:cubicBezTo>
                  <a:cubicBezTo>
                    <a:pt x="61" y="12101"/>
                    <a:pt x="333" y="12300"/>
                    <a:pt x="616" y="12244"/>
                  </a:cubicBezTo>
                  <a:lnTo>
                    <a:pt x="850" y="12195"/>
                  </a:lnTo>
                  <a:cubicBezTo>
                    <a:pt x="1219" y="12121"/>
                    <a:pt x="1604" y="12308"/>
                    <a:pt x="1743" y="12658"/>
                  </a:cubicBezTo>
                  <a:cubicBezTo>
                    <a:pt x="1928" y="13120"/>
                    <a:pt x="1642" y="13616"/>
                    <a:pt x="1177" y="13709"/>
                  </a:cubicBezTo>
                  <a:lnTo>
                    <a:pt x="970" y="13752"/>
                  </a:lnTo>
                  <a:cubicBezTo>
                    <a:pt x="680" y="13810"/>
                    <a:pt x="507" y="14111"/>
                    <a:pt x="605" y="14390"/>
                  </a:cubicBezTo>
                  <a:cubicBezTo>
                    <a:pt x="654" y="14526"/>
                    <a:pt x="704" y="14663"/>
                    <a:pt x="758" y="14798"/>
                  </a:cubicBezTo>
                  <a:cubicBezTo>
                    <a:pt x="865" y="15066"/>
                    <a:pt x="1178" y="15183"/>
                    <a:pt x="1433" y="15049"/>
                  </a:cubicBezTo>
                  <a:lnTo>
                    <a:pt x="1672" y="14929"/>
                  </a:lnTo>
                  <a:cubicBezTo>
                    <a:pt x="2050" y="14730"/>
                    <a:pt x="2519" y="14878"/>
                    <a:pt x="2718" y="15255"/>
                  </a:cubicBezTo>
                  <a:cubicBezTo>
                    <a:pt x="2916" y="15633"/>
                    <a:pt x="2769" y="16103"/>
                    <a:pt x="2391" y="16301"/>
                  </a:cubicBezTo>
                  <a:lnTo>
                    <a:pt x="2200" y="16399"/>
                  </a:lnTo>
                  <a:cubicBezTo>
                    <a:pt x="1939" y="16536"/>
                    <a:pt x="1859" y="16873"/>
                    <a:pt x="2032" y="17113"/>
                  </a:cubicBezTo>
                  <a:cubicBezTo>
                    <a:pt x="2117" y="17231"/>
                    <a:pt x="2209" y="17347"/>
                    <a:pt x="2298" y="17461"/>
                  </a:cubicBezTo>
                  <a:cubicBezTo>
                    <a:pt x="2476" y="17688"/>
                    <a:pt x="2810" y="17711"/>
                    <a:pt x="3017" y="17510"/>
                  </a:cubicBezTo>
                  <a:lnTo>
                    <a:pt x="3191" y="17341"/>
                  </a:lnTo>
                  <a:cubicBezTo>
                    <a:pt x="3465" y="17076"/>
                    <a:pt x="3897" y="17029"/>
                    <a:pt x="4204" y="17254"/>
                  </a:cubicBezTo>
                  <a:cubicBezTo>
                    <a:pt x="4600" y="17545"/>
                    <a:pt x="4623" y="18114"/>
                    <a:pt x="4285" y="18441"/>
                  </a:cubicBezTo>
                  <a:lnTo>
                    <a:pt x="4127" y="18589"/>
                  </a:lnTo>
                  <a:cubicBezTo>
                    <a:pt x="3915" y="18794"/>
                    <a:pt x="3937" y="19143"/>
                    <a:pt x="4171" y="19324"/>
                  </a:cubicBezTo>
                  <a:cubicBezTo>
                    <a:pt x="4286" y="19413"/>
                    <a:pt x="4407" y="19496"/>
                    <a:pt x="4525" y="19580"/>
                  </a:cubicBezTo>
                  <a:cubicBezTo>
                    <a:pt x="4760" y="19747"/>
                    <a:pt x="5085" y="19678"/>
                    <a:pt x="5227" y="19427"/>
                  </a:cubicBezTo>
                  <a:lnTo>
                    <a:pt x="5347" y="19220"/>
                  </a:lnTo>
                  <a:cubicBezTo>
                    <a:pt x="5535" y="18889"/>
                    <a:pt x="5936" y="18720"/>
                    <a:pt x="6294" y="18850"/>
                  </a:cubicBezTo>
                  <a:cubicBezTo>
                    <a:pt x="6757" y="19018"/>
                    <a:pt x="6940" y="19557"/>
                    <a:pt x="6708" y="19966"/>
                  </a:cubicBezTo>
                  <a:lnTo>
                    <a:pt x="6604" y="20152"/>
                  </a:lnTo>
                  <a:cubicBezTo>
                    <a:pt x="6458" y="20409"/>
                    <a:pt x="6568" y="20735"/>
                    <a:pt x="6844" y="20843"/>
                  </a:cubicBezTo>
                  <a:cubicBezTo>
                    <a:pt x="6979" y="20896"/>
                    <a:pt x="7115" y="20943"/>
                    <a:pt x="7252" y="20990"/>
                  </a:cubicBezTo>
                  <a:cubicBezTo>
                    <a:pt x="7524" y="21084"/>
                    <a:pt x="7818" y="20922"/>
                    <a:pt x="7884" y="20642"/>
                  </a:cubicBezTo>
                  <a:lnTo>
                    <a:pt x="7938" y="20408"/>
                  </a:lnTo>
                  <a:cubicBezTo>
                    <a:pt x="8025" y="20036"/>
                    <a:pt x="8363" y="19768"/>
                    <a:pt x="8744" y="19792"/>
                  </a:cubicBezTo>
                  <a:cubicBezTo>
                    <a:pt x="9235" y="19823"/>
                    <a:pt x="9559" y="20282"/>
                    <a:pt x="9451" y="20740"/>
                  </a:cubicBezTo>
                  <a:lnTo>
                    <a:pt x="9408" y="20947"/>
                  </a:lnTo>
                  <a:cubicBezTo>
                    <a:pt x="9340" y="21234"/>
                    <a:pt x="9543" y="21520"/>
                    <a:pt x="9838" y="21546"/>
                  </a:cubicBezTo>
                  <a:cubicBezTo>
                    <a:pt x="9982" y="21559"/>
                    <a:pt x="10128" y="21566"/>
                    <a:pt x="10273" y="21573"/>
                  </a:cubicBezTo>
                  <a:cubicBezTo>
                    <a:pt x="10561" y="21587"/>
                    <a:pt x="10795" y="21349"/>
                    <a:pt x="10780" y="21061"/>
                  </a:cubicBezTo>
                  <a:lnTo>
                    <a:pt x="10763" y="20800"/>
                  </a:lnTo>
                  <a:cubicBezTo>
                    <a:pt x="10740" y="20374"/>
                    <a:pt x="11067" y="20006"/>
                    <a:pt x="11493" y="19983"/>
                  </a:cubicBezTo>
                  <a:cubicBezTo>
                    <a:pt x="11846" y="19797"/>
                    <a:pt x="12276" y="20042"/>
                    <a:pt x="12298" y="20440"/>
                  </a:cubicBezTo>
                  <a:lnTo>
                    <a:pt x="12326" y="20925"/>
                  </a:lnTo>
                  <a:cubicBezTo>
                    <a:pt x="12342" y="21220"/>
                    <a:pt x="12618" y="21435"/>
                    <a:pt x="12908" y="21377"/>
                  </a:cubicBezTo>
                  <a:cubicBezTo>
                    <a:pt x="13050" y="21348"/>
                    <a:pt x="13191" y="21319"/>
                    <a:pt x="13333" y="21284"/>
                  </a:cubicBezTo>
                  <a:cubicBezTo>
                    <a:pt x="13613" y="21216"/>
                    <a:pt x="13772" y="20919"/>
                    <a:pt x="13676" y="20647"/>
                  </a:cubicBezTo>
                  <a:lnTo>
                    <a:pt x="13583" y="20397"/>
                  </a:lnTo>
                  <a:cubicBezTo>
                    <a:pt x="13426" y="19953"/>
                    <a:pt x="13703" y="19462"/>
                    <a:pt x="14187" y="19378"/>
                  </a:cubicBezTo>
                  <a:cubicBezTo>
                    <a:pt x="14563" y="19313"/>
                    <a:pt x="14926" y="19542"/>
                    <a:pt x="15053" y="19901"/>
                  </a:cubicBezTo>
                  <a:lnTo>
                    <a:pt x="15118" y="20081"/>
                  </a:lnTo>
                  <a:cubicBezTo>
                    <a:pt x="15217" y="20358"/>
                    <a:pt x="15538" y="20484"/>
                    <a:pt x="15799" y="20348"/>
                  </a:cubicBezTo>
                  <a:cubicBezTo>
                    <a:pt x="15800" y="20347"/>
                    <a:pt x="15802" y="20348"/>
                    <a:pt x="15804" y="20348"/>
                  </a:cubicBezTo>
                  <a:cubicBezTo>
                    <a:pt x="15933" y="20280"/>
                    <a:pt x="16060" y="20213"/>
                    <a:pt x="16185" y="20141"/>
                  </a:cubicBezTo>
                  <a:cubicBezTo>
                    <a:pt x="16434" y="19997"/>
                    <a:pt x="16506" y="19665"/>
                    <a:pt x="16338" y="19433"/>
                  </a:cubicBezTo>
                  <a:lnTo>
                    <a:pt x="16196" y="19242"/>
                  </a:lnTo>
                  <a:cubicBezTo>
                    <a:pt x="15973" y="18933"/>
                    <a:pt x="15984" y="18501"/>
                    <a:pt x="16251" y="18229"/>
                  </a:cubicBezTo>
                  <a:cubicBezTo>
                    <a:pt x="16595" y="17878"/>
                    <a:pt x="17162" y="17930"/>
                    <a:pt x="17437" y="18311"/>
                  </a:cubicBezTo>
                  <a:lnTo>
                    <a:pt x="17562" y="18485"/>
                  </a:lnTo>
                  <a:cubicBezTo>
                    <a:pt x="17736" y="18725"/>
                    <a:pt x="18079" y="18756"/>
                    <a:pt x="18292" y="18550"/>
                  </a:cubicBezTo>
                  <a:cubicBezTo>
                    <a:pt x="18397" y="18449"/>
                    <a:pt x="18497" y="18345"/>
                    <a:pt x="18597" y="18240"/>
                  </a:cubicBezTo>
                  <a:cubicBezTo>
                    <a:pt x="18796" y="18031"/>
                    <a:pt x="18776" y="17698"/>
                    <a:pt x="18548" y="17521"/>
                  </a:cubicBezTo>
                  <a:lnTo>
                    <a:pt x="18357" y="17369"/>
                  </a:lnTo>
                  <a:cubicBezTo>
                    <a:pt x="18056" y="17135"/>
                    <a:pt x="17949" y="16719"/>
                    <a:pt x="18129" y="16383"/>
                  </a:cubicBezTo>
                  <a:cubicBezTo>
                    <a:pt x="18360" y="15949"/>
                    <a:pt x="18916" y="15844"/>
                    <a:pt x="19288" y="16132"/>
                  </a:cubicBezTo>
                  <a:lnTo>
                    <a:pt x="19457" y="16263"/>
                  </a:lnTo>
                  <a:cubicBezTo>
                    <a:pt x="19691" y="16444"/>
                    <a:pt x="20030" y="16379"/>
                    <a:pt x="20175" y="16121"/>
                  </a:cubicBezTo>
                  <a:cubicBezTo>
                    <a:pt x="20247" y="15995"/>
                    <a:pt x="20316" y="15864"/>
                    <a:pt x="20382" y="15735"/>
                  </a:cubicBezTo>
                  <a:cubicBezTo>
                    <a:pt x="20514" y="15479"/>
                    <a:pt x="20395" y="15165"/>
                    <a:pt x="20126" y="15059"/>
                  </a:cubicBezTo>
                  <a:lnTo>
                    <a:pt x="19887" y="14967"/>
                  </a:lnTo>
                  <a:cubicBezTo>
                    <a:pt x="19490" y="14811"/>
                    <a:pt x="19290" y="14351"/>
                    <a:pt x="19446" y="13954"/>
                  </a:cubicBezTo>
                  <a:cubicBezTo>
                    <a:pt x="19256" y="13592"/>
                    <a:pt x="19615" y="13195"/>
                    <a:pt x="19996" y="13344"/>
                  </a:cubicBezTo>
                  <a:lnTo>
                    <a:pt x="20644" y="13600"/>
                  </a:lnTo>
                  <a:cubicBezTo>
                    <a:pt x="20919" y="13708"/>
                    <a:pt x="21229" y="13545"/>
                    <a:pt x="21297" y="13257"/>
                  </a:cubicBezTo>
                  <a:cubicBezTo>
                    <a:pt x="21330" y="13116"/>
                    <a:pt x="21356" y="12974"/>
                    <a:pt x="21384" y="12832"/>
                  </a:cubicBezTo>
                  <a:cubicBezTo>
                    <a:pt x="21439" y="12549"/>
                    <a:pt x="21236" y="12280"/>
                    <a:pt x="20948" y="12255"/>
                  </a:cubicBezTo>
                  <a:lnTo>
                    <a:pt x="20687" y="12233"/>
                  </a:lnTo>
                  <a:cubicBezTo>
                    <a:pt x="20262" y="12195"/>
                    <a:pt x="19947" y="11819"/>
                    <a:pt x="19985" y="11394"/>
                  </a:cubicBezTo>
                  <a:cubicBezTo>
                    <a:pt x="20022" y="10969"/>
                    <a:pt x="20398" y="10649"/>
                    <a:pt x="20823" y="10686"/>
                  </a:cubicBezTo>
                  <a:lnTo>
                    <a:pt x="21041" y="10703"/>
                  </a:lnTo>
                  <a:cubicBezTo>
                    <a:pt x="21335" y="10728"/>
                    <a:pt x="21585" y="10491"/>
                    <a:pt x="21569" y="10196"/>
                  </a:cubicBezTo>
                  <a:cubicBezTo>
                    <a:pt x="21561" y="10051"/>
                    <a:pt x="21545" y="9905"/>
                    <a:pt x="21531" y="9760"/>
                  </a:cubicBezTo>
                  <a:cubicBezTo>
                    <a:pt x="21504" y="9473"/>
                    <a:pt x="21237" y="9273"/>
                    <a:pt x="20954" y="9330"/>
                  </a:cubicBezTo>
                  <a:lnTo>
                    <a:pt x="20698" y="9379"/>
                  </a:lnTo>
                  <a:cubicBezTo>
                    <a:pt x="20280" y="9463"/>
                    <a:pt x="19867" y="9187"/>
                    <a:pt x="19784" y="8769"/>
                  </a:cubicBezTo>
                  <a:cubicBezTo>
                    <a:pt x="19700" y="8351"/>
                    <a:pt x="19975" y="7943"/>
                    <a:pt x="20393" y="7860"/>
                  </a:cubicBezTo>
                  <a:lnTo>
                    <a:pt x="20600" y="7822"/>
                  </a:lnTo>
                  <a:cubicBezTo>
                    <a:pt x="20890" y="7763"/>
                    <a:pt x="21058" y="7458"/>
                    <a:pt x="20959" y="7179"/>
                  </a:cubicBezTo>
                  <a:cubicBezTo>
                    <a:pt x="20911" y="7043"/>
                    <a:pt x="20861" y="6906"/>
                    <a:pt x="20807" y="6770"/>
                  </a:cubicBezTo>
                  <a:cubicBezTo>
                    <a:pt x="20700" y="6503"/>
                    <a:pt x="20387" y="6391"/>
                    <a:pt x="20132" y="6525"/>
                  </a:cubicBezTo>
                  <a:lnTo>
                    <a:pt x="19903" y="6645"/>
                  </a:lnTo>
                  <a:cubicBezTo>
                    <a:pt x="19526" y="6843"/>
                    <a:pt x="19051" y="6696"/>
                    <a:pt x="18853" y="6318"/>
                  </a:cubicBezTo>
                  <a:cubicBezTo>
                    <a:pt x="18654" y="5941"/>
                    <a:pt x="18796" y="5471"/>
                    <a:pt x="19174" y="5273"/>
                  </a:cubicBezTo>
                  <a:lnTo>
                    <a:pt x="19364" y="5175"/>
                  </a:lnTo>
                  <a:cubicBezTo>
                    <a:pt x="19626" y="5037"/>
                    <a:pt x="19711" y="4701"/>
                    <a:pt x="19539" y="4461"/>
                  </a:cubicBezTo>
                  <a:cubicBezTo>
                    <a:pt x="19453" y="4343"/>
                    <a:pt x="19366" y="4227"/>
                    <a:pt x="19277" y="4113"/>
                  </a:cubicBezTo>
                  <a:cubicBezTo>
                    <a:pt x="19099" y="3886"/>
                    <a:pt x="18761" y="3858"/>
                    <a:pt x="18553" y="4058"/>
                  </a:cubicBezTo>
                  <a:lnTo>
                    <a:pt x="18379" y="4227"/>
                  </a:lnTo>
                  <a:cubicBezTo>
                    <a:pt x="18105" y="4492"/>
                    <a:pt x="17679" y="4545"/>
                    <a:pt x="17372" y="4320"/>
                  </a:cubicBezTo>
                  <a:cubicBezTo>
                    <a:pt x="16975" y="4029"/>
                    <a:pt x="16947" y="3460"/>
                    <a:pt x="17285" y="3132"/>
                  </a:cubicBezTo>
                  <a:lnTo>
                    <a:pt x="17437" y="2985"/>
                  </a:lnTo>
                  <a:cubicBezTo>
                    <a:pt x="17650" y="2780"/>
                    <a:pt x="17633" y="2431"/>
                    <a:pt x="17399" y="2250"/>
                  </a:cubicBezTo>
                  <a:cubicBezTo>
                    <a:pt x="17284" y="2161"/>
                    <a:pt x="17169" y="2067"/>
                    <a:pt x="17051" y="1983"/>
                  </a:cubicBezTo>
                  <a:cubicBezTo>
                    <a:pt x="16816" y="1816"/>
                    <a:pt x="16491" y="1891"/>
                    <a:pt x="16349" y="2141"/>
                  </a:cubicBezTo>
                  <a:lnTo>
                    <a:pt x="16212" y="2375"/>
                  </a:lnTo>
                  <a:cubicBezTo>
                    <a:pt x="16002" y="2746"/>
                    <a:pt x="15533" y="2880"/>
                    <a:pt x="15162" y="2670"/>
                  </a:cubicBezTo>
                  <a:cubicBezTo>
                    <a:pt x="14791" y="2459"/>
                    <a:pt x="14657" y="1979"/>
                    <a:pt x="14868" y="1608"/>
                  </a:cubicBezTo>
                  <a:lnTo>
                    <a:pt x="14971" y="1422"/>
                  </a:lnTo>
                  <a:cubicBezTo>
                    <a:pt x="15117" y="1165"/>
                    <a:pt x="15002" y="838"/>
                    <a:pt x="14726" y="731"/>
                  </a:cubicBezTo>
                  <a:cubicBezTo>
                    <a:pt x="14591" y="678"/>
                    <a:pt x="14455" y="631"/>
                    <a:pt x="14318" y="584"/>
                  </a:cubicBezTo>
                  <a:cubicBezTo>
                    <a:pt x="14046" y="489"/>
                    <a:pt x="13752" y="652"/>
                    <a:pt x="13687" y="932"/>
                  </a:cubicBezTo>
                  <a:lnTo>
                    <a:pt x="13627" y="1188"/>
                  </a:lnTo>
                  <a:cubicBezTo>
                    <a:pt x="13529" y="1603"/>
                    <a:pt x="13106" y="1863"/>
                    <a:pt x="12690" y="1765"/>
                  </a:cubicBezTo>
                  <a:cubicBezTo>
                    <a:pt x="12275" y="1668"/>
                    <a:pt x="12016" y="1244"/>
                    <a:pt x="12113" y="829"/>
                  </a:cubicBezTo>
                  <a:lnTo>
                    <a:pt x="12162" y="627"/>
                  </a:lnTo>
                  <a:cubicBezTo>
                    <a:pt x="12230" y="339"/>
                    <a:pt x="12032" y="54"/>
                    <a:pt x="11738" y="28"/>
                  </a:cubicBezTo>
                  <a:cubicBezTo>
                    <a:pt x="11593" y="15"/>
                    <a:pt x="11447" y="8"/>
                    <a:pt x="11302" y="1"/>
                  </a:cubicBezTo>
                  <a:close/>
                  <a:moveTo>
                    <a:pt x="10845" y="7664"/>
                  </a:moveTo>
                  <a:cubicBezTo>
                    <a:pt x="10890" y="7666"/>
                    <a:pt x="10931" y="7665"/>
                    <a:pt x="10976" y="7669"/>
                  </a:cubicBezTo>
                  <a:cubicBezTo>
                    <a:pt x="11067" y="7677"/>
                    <a:pt x="11133" y="7765"/>
                    <a:pt x="11112" y="7854"/>
                  </a:cubicBezTo>
                  <a:lnTo>
                    <a:pt x="11095" y="7920"/>
                  </a:lnTo>
                  <a:cubicBezTo>
                    <a:pt x="11065" y="8048"/>
                    <a:pt x="11146" y="8178"/>
                    <a:pt x="11275" y="8208"/>
                  </a:cubicBezTo>
                  <a:cubicBezTo>
                    <a:pt x="11404" y="8238"/>
                    <a:pt x="11533" y="8157"/>
                    <a:pt x="11564" y="8028"/>
                  </a:cubicBezTo>
                  <a:lnTo>
                    <a:pt x="11580" y="7952"/>
                  </a:lnTo>
                  <a:cubicBezTo>
                    <a:pt x="11600" y="7865"/>
                    <a:pt x="11691" y="7814"/>
                    <a:pt x="11776" y="7843"/>
                  </a:cubicBezTo>
                  <a:cubicBezTo>
                    <a:pt x="11818" y="7858"/>
                    <a:pt x="11865" y="7871"/>
                    <a:pt x="11906" y="7887"/>
                  </a:cubicBezTo>
                  <a:cubicBezTo>
                    <a:pt x="11992" y="7920"/>
                    <a:pt x="12028" y="8025"/>
                    <a:pt x="11983" y="8105"/>
                  </a:cubicBezTo>
                  <a:lnTo>
                    <a:pt x="11950" y="8159"/>
                  </a:lnTo>
                  <a:cubicBezTo>
                    <a:pt x="11885" y="8274"/>
                    <a:pt x="11922" y="8421"/>
                    <a:pt x="12037" y="8486"/>
                  </a:cubicBezTo>
                  <a:cubicBezTo>
                    <a:pt x="12152" y="8551"/>
                    <a:pt x="12299" y="8514"/>
                    <a:pt x="12364" y="8399"/>
                  </a:cubicBezTo>
                  <a:lnTo>
                    <a:pt x="12407" y="8328"/>
                  </a:lnTo>
                  <a:cubicBezTo>
                    <a:pt x="12451" y="8250"/>
                    <a:pt x="12552" y="8227"/>
                    <a:pt x="12625" y="8279"/>
                  </a:cubicBezTo>
                  <a:cubicBezTo>
                    <a:pt x="12662" y="8305"/>
                    <a:pt x="12698" y="8328"/>
                    <a:pt x="12734" y="8355"/>
                  </a:cubicBezTo>
                  <a:cubicBezTo>
                    <a:pt x="12806" y="8411"/>
                    <a:pt x="12811" y="8520"/>
                    <a:pt x="12745" y="8584"/>
                  </a:cubicBezTo>
                  <a:lnTo>
                    <a:pt x="12696" y="8633"/>
                  </a:lnTo>
                  <a:cubicBezTo>
                    <a:pt x="12591" y="8734"/>
                    <a:pt x="12600" y="8908"/>
                    <a:pt x="12723" y="8998"/>
                  </a:cubicBezTo>
                  <a:cubicBezTo>
                    <a:pt x="12818" y="9068"/>
                    <a:pt x="12954" y="9053"/>
                    <a:pt x="13039" y="8971"/>
                  </a:cubicBezTo>
                  <a:lnTo>
                    <a:pt x="13088" y="8922"/>
                  </a:lnTo>
                  <a:cubicBezTo>
                    <a:pt x="13152" y="8859"/>
                    <a:pt x="13261" y="8862"/>
                    <a:pt x="13316" y="8933"/>
                  </a:cubicBezTo>
                  <a:cubicBezTo>
                    <a:pt x="13344" y="8968"/>
                    <a:pt x="13366" y="9005"/>
                    <a:pt x="13393" y="9041"/>
                  </a:cubicBezTo>
                  <a:cubicBezTo>
                    <a:pt x="13446" y="9116"/>
                    <a:pt x="13425" y="9222"/>
                    <a:pt x="13344" y="9265"/>
                  </a:cubicBezTo>
                  <a:lnTo>
                    <a:pt x="13284" y="9297"/>
                  </a:lnTo>
                  <a:cubicBezTo>
                    <a:pt x="13167" y="9359"/>
                    <a:pt x="13119" y="9502"/>
                    <a:pt x="13180" y="9619"/>
                  </a:cubicBezTo>
                  <a:cubicBezTo>
                    <a:pt x="13242" y="9736"/>
                    <a:pt x="13390" y="9784"/>
                    <a:pt x="13507" y="9722"/>
                  </a:cubicBezTo>
                  <a:lnTo>
                    <a:pt x="13578" y="9684"/>
                  </a:lnTo>
                  <a:cubicBezTo>
                    <a:pt x="13657" y="9643"/>
                    <a:pt x="13757" y="9677"/>
                    <a:pt x="13790" y="9760"/>
                  </a:cubicBezTo>
                  <a:cubicBezTo>
                    <a:pt x="13807" y="9802"/>
                    <a:pt x="13824" y="9843"/>
                    <a:pt x="13839" y="9886"/>
                  </a:cubicBezTo>
                  <a:cubicBezTo>
                    <a:pt x="13870" y="9972"/>
                    <a:pt x="13815" y="10064"/>
                    <a:pt x="13725" y="10082"/>
                  </a:cubicBezTo>
                  <a:lnTo>
                    <a:pt x="13659" y="10098"/>
                  </a:lnTo>
                  <a:cubicBezTo>
                    <a:pt x="13530" y="10124"/>
                    <a:pt x="13443" y="10252"/>
                    <a:pt x="13469" y="10381"/>
                  </a:cubicBezTo>
                  <a:cubicBezTo>
                    <a:pt x="13495" y="10511"/>
                    <a:pt x="13622" y="10592"/>
                    <a:pt x="13752" y="10566"/>
                  </a:cubicBezTo>
                  <a:lnTo>
                    <a:pt x="13834" y="10550"/>
                  </a:lnTo>
                  <a:cubicBezTo>
                    <a:pt x="13921" y="10532"/>
                    <a:pt x="14005" y="10597"/>
                    <a:pt x="14013" y="10686"/>
                  </a:cubicBezTo>
                  <a:cubicBezTo>
                    <a:pt x="14017" y="10731"/>
                    <a:pt x="14022" y="10777"/>
                    <a:pt x="14024" y="10822"/>
                  </a:cubicBezTo>
                  <a:cubicBezTo>
                    <a:pt x="14029" y="10914"/>
                    <a:pt x="13952" y="10988"/>
                    <a:pt x="13861" y="10980"/>
                  </a:cubicBezTo>
                  <a:lnTo>
                    <a:pt x="13795" y="10975"/>
                  </a:lnTo>
                  <a:cubicBezTo>
                    <a:pt x="13664" y="10963"/>
                    <a:pt x="13546" y="11061"/>
                    <a:pt x="13534" y="11193"/>
                  </a:cubicBezTo>
                  <a:cubicBezTo>
                    <a:pt x="13523" y="11324"/>
                    <a:pt x="13620" y="11437"/>
                    <a:pt x="13752" y="11449"/>
                  </a:cubicBezTo>
                  <a:lnTo>
                    <a:pt x="13834" y="11460"/>
                  </a:lnTo>
                  <a:cubicBezTo>
                    <a:pt x="13923" y="11467"/>
                    <a:pt x="13987" y="11552"/>
                    <a:pt x="13970" y="11639"/>
                  </a:cubicBezTo>
                  <a:cubicBezTo>
                    <a:pt x="13961" y="11683"/>
                    <a:pt x="13953" y="11726"/>
                    <a:pt x="13942" y="11770"/>
                  </a:cubicBezTo>
                  <a:cubicBezTo>
                    <a:pt x="13921" y="11859"/>
                    <a:pt x="13826" y="11907"/>
                    <a:pt x="13741" y="11873"/>
                  </a:cubicBezTo>
                  <a:lnTo>
                    <a:pt x="13540" y="11797"/>
                  </a:lnTo>
                  <a:cubicBezTo>
                    <a:pt x="13422" y="11751"/>
                    <a:pt x="13307" y="11876"/>
                    <a:pt x="13365" y="11988"/>
                  </a:cubicBezTo>
                  <a:cubicBezTo>
                    <a:pt x="13317" y="12111"/>
                    <a:pt x="13378" y="12250"/>
                    <a:pt x="13501" y="12298"/>
                  </a:cubicBezTo>
                  <a:lnTo>
                    <a:pt x="13578" y="12325"/>
                  </a:lnTo>
                  <a:cubicBezTo>
                    <a:pt x="13661" y="12358"/>
                    <a:pt x="13700" y="12459"/>
                    <a:pt x="13659" y="12538"/>
                  </a:cubicBezTo>
                  <a:cubicBezTo>
                    <a:pt x="13639" y="12578"/>
                    <a:pt x="13616" y="12619"/>
                    <a:pt x="13594" y="12658"/>
                  </a:cubicBezTo>
                  <a:cubicBezTo>
                    <a:pt x="13549" y="12737"/>
                    <a:pt x="13443" y="12757"/>
                    <a:pt x="13371" y="12701"/>
                  </a:cubicBezTo>
                  <a:lnTo>
                    <a:pt x="13316" y="12658"/>
                  </a:lnTo>
                  <a:cubicBezTo>
                    <a:pt x="13201" y="12568"/>
                    <a:pt x="13029" y="12605"/>
                    <a:pt x="12957" y="12739"/>
                  </a:cubicBezTo>
                  <a:cubicBezTo>
                    <a:pt x="12901" y="12844"/>
                    <a:pt x="12935" y="12972"/>
                    <a:pt x="13028" y="13044"/>
                  </a:cubicBezTo>
                  <a:lnTo>
                    <a:pt x="13088" y="13088"/>
                  </a:lnTo>
                  <a:cubicBezTo>
                    <a:pt x="13158" y="13143"/>
                    <a:pt x="13166" y="13247"/>
                    <a:pt x="13104" y="13311"/>
                  </a:cubicBezTo>
                  <a:cubicBezTo>
                    <a:pt x="13073" y="13344"/>
                    <a:pt x="13044" y="13378"/>
                    <a:pt x="13012" y="13409"/>
                  </a:cubicBezTo>
                  <a:cubicBezTo>
                    <a:pt x="12946" y="13473"/>
                    <a:pt x="12837" y="13462"/>
                    <a:pt x="12783" y="13387"/>
                  </a:cubicBezTo>
                  <a:lnTo>
                    <a:pt x="12745" y="13333"/>
                  </a:lnTo>
                  <a:cubicBezTo>
                    <a:pt x="12659" y="13215"/>
                    <a:pt x="12481" y="13197"/>
                    <a:pt x="12375" y="13306"/>
                  </a:cubicBezTo>
                  <a:cubicBezTo>
                    <a:pt x="12292" y="13390"/>
                    <a:pt x="12289" y="13526"/>
                    <a:pt x="12358" y="13622"/>
                  </a:cubicBezTo>
                  <a:lnTo>
                    <a:pt x="12402" y="13682"/>
                  </a:lnTo>
                  <a:cubicBezTo>
                    <a:pt x="12454" y="13754"/>
                    <a:pt x="12435" y="13855"/>
                    <a:pt x="12358" y="13899"/>
                  </a:cubicBezTo>
                  <a:cubicBezTo>
                    <a:pt x="12319" y="13922"/>
                    <a:pt x="12280" y="13943"/>
                    <a:pt x="12239" y="13965"/>
                  </a:cubicBezTo>
                  <a:cubicBezTo>
                    <a:pt x="12158" y="14007"/>
                    <a:pt x="12057" y="13969"/>
                    <a:pt x="12026" y="13883"/>
                  </a:cubicBezTo>
                  <a:lnTo>
                    <a:pt x="12004" y="13829"/>
                  </a:lnTo>
                  <a:cubicBezTo>
                    <a:pt x="11965" y="13717"/>
                    <a:pt x="11854" y="13645"/>
                    <a:pt x="11738" y="13665"/>
                  </a:cubicBezTo>
                  <a:cubicBezTo>
                    <a:pt x="11588" y="13691"/>
                    <a:pt x="11504" y="13844"/>
                    <a:pt x="11553" y="13981"/>
                  </a:cubicBezTo>
                  <a:lnTo>
                    <a:pt x="11580" y="14057"/>
                  </a:lnTo>
                  <a:cubicBezTo>
                    <a:pt x="11610" y="14142"/>
                    <a:pt x="11558" y="14232"/>
                    <a:pt x="11471" y="14253"/>
                  </a:cubicBezTo>
                  <a:cubicBezTo>
                    <a:pt x="11427" y="14264"/>
                    <a:pt x="11384" y="14277"/>
                    <a:pt x="11340" y="14286"/>
                  </a:cubicBezTo>
                  <a:cubicBezTo>
                    <a:pt x="11251" y="14304"/>
                    <a:pt x="11166" y="14236"/>
                    <a:pt x="11161" y="14144"/>
                  </a:cubicBezTo>
                  <a:lnTo>
                    <a:pt x="11150" y="13992"/>
                  </a:lnTo>
                  <a:cubicBezTo>
                    <a:pt x="11143" y="13869"/>
                    <a:pt x="11014" y="13793"/>
                    <a:pt x="10905" y="13850"/>
                  </a:cubicBezTo>
                  <a:cubicBezTo>
                    <a:pt x="10773" y="13858"/>
                    <a:pt x="10669" y="13974"/>
                    <a:pt x="10676" y="14106"/>
                  </a:cubicBezTo>
                  <a:lnTo>
                    <a:pt x="10682" y="14188"/>
                  </a:lnTo>
                  <a:cubicBezTo>
                    <a:pt x="10687" y="14277"/>
                    <a:pt x="10613" y="14350"/>
                    <a:pt x="10524" y="14346"/>
                  </a:cubicBezTo>
                  <a:cubicBezTo>
                    <a:pt x="10479" y="14344"/>
                    <a:pt x="10432" y="14339"/>
                    <a:pt x="10388" y="14335"/>
                  </a:cubicBezTo>
                  <a:cubicBezTo>
                    <a:pt x="10296" y="14327"/>
                    <a:pt x="10236" y="14239"/>
                    <a:pt x="10257" y="14150"/>
                  </a:cubicBezTo>
                  <a:lnTo>
                    <a:pt x="10273" y="14090"/>
                  </a:lnTo>
                  <a:cubicBezTo>
                    <a:pt x="10307" y="13948"/>
                    <a:pt x="10202" y="13800"/>
                    <a:pt x="10050" y="13790"/>
                  </a:cubicBezTo>
                  <a:cubicBezTo>
                    <a:pt x="9932" y="13783"/>
                    <a:pt x="9827" y="13872"/>
                    <a:pt x="9800" y="13987"/>
                  </a:cubicBezTo>
                  <a:lnTo>
                    <a:pt x="9783" y="14057"/>
                  </a:lnTo>
                  <a:cubicBezTo>
                    <a:pt x="9763" y="14144"/>
                    <a:pt x="9672" y="14195"/>
                    <a:pt x="9587" y="14166"/>
                  </a:cubicBezTo>
                  <a:cubicBezTo>
                    <a:pt x="9545" y="14152"/>
                    <a:pt x="9504" y="14134"/>
                    <a:pt x="9462" y="14117"/>
                  </a:cubicBezTo>
                  <a:cubicBezTo>
                    <a:pt x="9377" y="14084"/>
                    <a:pt x="9341" y="13985"/>
                    <a:pt x="9386" y="13905"/>
                  </a:cubicBezTo>
                  <a:lnTo>
                    <a:pt x="9419" y="13845"/>
                  </a:lnTo>
                  <a:cubicBezTo>
                    <a:pt x="9491" y="13718"/>
                    <a:pt x="9437" y="13554"/>
                    <a:pt x="9294" y="13502"/>
                  </a:cubicBezTo>
                  <a:cubicBezTo>
                    <a:pt x="9183" y="13462"/>
                    <a:pt x="9058" y="13514"/>
                    <a:pt x="9000" y="13616"/>
                  </a:cubicBezTo>
                  <a:lnTo>
                    <a:pt x="8961" y="13682"/>
                  </a:lnTo>
                  <a:cubicBezTo>
                    <a:pt x="8917" y="13759"/>
                    <a:pt x="8816" y="13782"/>
                    <a:pt x="8744" y="13731"/>
                  </a:cubicBezTo>
                  <a:cubicBezTo>
                    <a:pt x="8707" y="13705"/>
                    <a:pt x="8670" y="13676"/>
                    <a:pt x="8635" y="13649"/>
                  </a:cubicBezTo>
                  <a:cubicBezTo>
                    <a:pt x="8562" y="13593"/>
                    <a:pt x="8558" y="13484"/>
                    <a:pt x="8624" y="13420"/>
                  </a:cubicBezTo>
                  <a:lnTo>
                    <a:pt x="8667" y="13377"/>
                  </a:lnTo>
                  <a:cubicBezTo>
                    <a:pt x="8772" y="13275"/>
                    <a:pt x="8769" y="13096"/>
                    <a:pt x="8646" y="13006"/>
                  </a:cubicBezTo>
                  <a:cubicBezTo>
                    <a:pt x="8551" y="12936"/>
                    <a:pt x="8415" y="12951"/>
                    <a:pt x="8330" y="13033"/>
                  </a:cubicBezTo>
                  <a:lnTo>
                    <a:pt x="8276" y="13088"/>
                  </a:lnTo>
                  <a:cubicBezTo>
                    <a:pt x="8211" y="13150"/>
                    <a:pt x="8107" y="13142"/>
                    <a:pt x="8052" y="13072"/>
                  </a:cubicBezTo>
                  <a:cubicBezTo>
                    <a:pt x="8025" y="13036"/>
                    <a:pt x="7997" y="12999"/>
                    <a:pt x="7971" y="12963"/>
                  </a:cubicBezTo>
                  <a:cubicBezTo>
                    <a:pt x="7917" y="12888"/>
                    <a:pt x="7944" y="12787"/>
                    <a:pt x="8025" y="12745"/>
                  </a:cubicBezTo>
                  <a:lnTo>
                    <a:pt x="8085" y="12712"/>
                  </a:lnTo>
                  <a:cubicBezTo>
                    <a:pt x="8202" y="12651"/>
                    <a:pt x="8244" y="12502"/>
                    <a:pt x="8183" y="12385"/>
                  </a:cubicBezTo>
                  <a:cubicBezTo>
                    <a:pt x="8122" y="12268"/>
                    <a:pt x="7979" y="12226"/>
                    <a:pt x="7862" y="12287"/>
                  </a:cubicBezTo>
                  <a:lnTo>
                    <a:pt x="7786" y="12325"/>
                  </a:lnTo>
                  <a:cubicBezTo>
                    <a:pt x="7707" y="12367"/>
                    <a:pt x="7612" y="12332"/>
                    <a:pt x="7579" y="12249"/>
                  </a:cubicBezTo>
                  <a:cubicBezTo>
                    <a:pt x="7562" y="12207"/>
                    <a:pt x="7545" y="12161"/>
                    <a:pt x="7530" y="12119"/>
                  </a:cubicBezTo>
                  <a:cubicBezTo>
                    <a:pt x="7499" y="12032"/>
                    <a:pt x="7554" y="11940"/>
                    <a:pt x="7644" y="11922"/>
                  </a:cubicBezTo>
                  <a:lnTo>
                    <a:pt x="7709" y="11912"/>
                  </a:lnTo>
                  <a:cubicBezTo>
                    <a:pt x="7853" y="11883"/>
                    <a:pt x="7941" y="11728"/>
                    <a:pt x="7884" y="11585"/>
                  </a:cubicBezTo>
                  <a:cubicBezTo>
                    <a:pt x="7840" y="11477"/>
                    <a:pt x="7720" y="11415"/>
                    <a:pt x="7606" y="11438"/>
                  </a:cubicBezTo>
                  <a:lnTo>
                    <a:pt x="7530" y="11454"/>
                  </a:lnTo>
                  <a:cubicBezTo>
                    <a:pt x="7442" y="11472"/>
                    <a:pt x="7359" y="11412"/>
                    <a:pt x="7350" y="11323"/>
                  </a:cubicBezTo>
                  <a:cubicBezTo>
                    <a:pt x="7346" y="11278"/>
                    <a:pt x="7347" y="11232"/>
                    <a:pt x="7345" y="11187"/>
                  </a:cubicBezTo>
                  <a:cubicBezTo>
                    <a:pt x="7340" y="11096"/>
                    <a:pt x="7417" y="11021"/>
                    <a:pt x="7508" y="11029"/>
                  </a:cubicBezTo>
                  <a:lnTo>
                    <a:pt x="7573" y="11035"/>
                  </a:lnTo>
                  <a:cubicBezTo>
                    <a:pt x="7718" y="11048"/>
                    <a:pt x="7847" y="10925"/>
                    <a:pt x="7835" y="10773"/>
                  </a:cubicBezTo>
                  <a:cubicBezTo>
                    <a:pt x="7825" y="10656"/>
                    <a:pt x="7724" y="10566"/>
                    <a:pt x="7606" y="10555"/>
                  </a:cubicBezTo>
                  <a:lnTo>
                    <a:pt x="7535" y="10550"/>
                  </a:lnTo>
                  <a:cubicBezTo>
                    <a:pt x="7446" y="10542"/>
                    <a:pt x="7382" y="10458"/>
                    <a:pt x="7399" y="10370"/>
                  </a:cubicBezTo>
                  <a:cubicBezTo>
                    <a:pt x="7408" y="10326"/>
                    <a:pt x="7416" y="10283"/>
                    <a:pt x="7426" y="10240"/>
                  </a:cubicBezTo>
                  <a:cubicBezTo>
                    <a:pt x="7447" y="10150"/>
                    <a:pt x="7542" y="10097"/>
                    <a:pt x="7628" y="10131"/>
                  </a:cubicBezTo>
                  <a:lnTo>
                    <a:pt x="7829" y="10212"/>
                  </a:lnTo>
                  <a:cubicBezTo>
                    <a:pt x="7947" y="10259"/>
                    <a:pt x="8062" y="10134"/>
                    <a:pt x="8003" y="10022"/>
                  </a:cubicBezTo>
                  <a:cubicBezTo>
                    <a:pt x="8051" y="9899"/>
                    <a:pt x="7990" y="9760"/>
                    <a:pt x="7867" y="9711"/>
                  </a:cubicBezTo>
                  <a:lnTo>
                    <a:pt x="7791" y="9679"/>
                  </a:lnTo>
                  <a:cubicBezTo>
                    <a:pt x="7708" y="9646"/>
                    <a:pt x="7669" y="9551"/>
                    <a:pt x="7709" y="9472"/>
                  </a:cubicBezTo>
                  <a:cubicBezTo>
                    <a:pt x="7730" y="9432"/>
                    <a:pt x="7753" y="9391"/>
                    <a:pt x="7775" y="9352"/>
                  </a:cubicBezTo>
                  <a:cubicBezTo>
                    <a:pt x="7820" y="9272"/>
                    <a:pt x="7925" y="9252"/>
                    <a:pt x="7998" y="9308"/>
                  </a:cubicBezTo>
                  <a:lnTo>
                    <a:pt x="8047" y="9346"/>
                  </a:lnTo>
                  <a:cubicBezTo>
                    <a:pt x="8151" y="9427"/>
                    <a:pt x="8304" y="9407"/>
                    <a:pt x="8384" y="9303"/>
                  </a:cubicBezTo>
                  <a:cubicBezTo>
                    <a:pt x="8465" y="9198"/>
                    <a:pt x="8451" y="9046"/>
                    <a:pt x="8346" y="8965"/>
                  </a:cubicBezTo>
                  <a:lnTo>
                    <a:pt x="8281" y="8916"/>
                  </a:lnTo>
                  <a:cubicBezTo>
                    <a:pt x="8210" y="8862"/>
                    <a:pt x="8203" y="8758"/>
                    <a:pt x="8265" y="8693"/>
                  </a:cubicBezTo>
                  <a:cubicBezTo>
                    <a:pt x="8296" y="8660"/>
                    <a:pt x="8325" y="8632"/>
                    <a:pt x="8357" y="8600"/>
                  </a:cubicBezTo>
                  <a:cubicBezTo>
                    <a:pt x="8423" y="8537"/>
                    <a:pt x="8532" y="8543"/>
                    <a:pt x="8586" y="8617"/>
                  </a:cubicBezTo>
                  <a:lnTo>
                    <a:pt x="8624" y="8671"/>
                  </a:lnTo>
                  <a:cubicBezTo>
                    <a:pt x="8701" y="8778"/>
                    <a:pt x="8849" y="8803"/>
                    <a:pt x="8956" y="8726"/>
                  </a:cubicBezTo>
                  <a:cubicBezTo>
                    <a:pt x="9063" y="8648"/>
                    <a:pt x="9088" y="8495"/>
                    <a:pt x="9010" y="8388"/>
                  </a:cubicBezTo>
                  <a:lnTo>
                    <a:pt x="8967" y="8323"/>
                  </a:lnTo>
                  <a:cubicBezTo>
                    <a:pt x="8915" y="8251"/>
                    <a:pt x="8933" y="8149"/>
                    <a:pt x="9010" y="8105"/>
                  </a:cubicBezTo>
                  <a:cubicBezTo>
                    <a:pt x="9049" y="8082"/>
                    <a:pt x="9089" y="8061"/>
                    <a:pt x="9130" y="8039"/>
                  </a:cubicBezTo>
                  <a:cubicBezTo>
                    <a:pt x="9211" y="7997"/>
                    <a:pt x="9312" y="8035"/>
                    <a:pt x="9343" y="8121"/>
                  </a:cubicBezTo>
                  <a:lnTo>
                    <a:pt x="9364" y="8186"/>
                  </a:lnTo>
                  <a:cubicBezTo>
                    <a:pt x="9408" y="8311"/>
                    <a:pt x="9545" y="8378"/>
                    <a:pt x="9669" y="8333"/>
                  </a:cubicBezTo>
                  <a:cubicBezTo>
                    <a:pt x="9794" y="8289"/>
                    <a:pt x="9860" y="8148"/>
                    <a:pt x="9816" y="8023"/>
                  </a:cubicBezTo>
                  <a:lnTo>
                    <a:pt x="9789" y="7947"/>
                  </a:lnTo>
                  <a:cubicBezTo>
                    <a:pt x="9759" y="7863"/>
                    <a:pt x="9806" y="7772"/>
                    <a:pt x="9892" y="7751"/>
                  </a:cubicBezTo>
                  <a:cubicBezTo>
                    <a:pt x="9936" y="7740"/>
                    <a:pt x="9984" y="7732"/>
                    <a:pt x="10028" y="7724"/>
                  </a:cubicBezTo>
                  <a:cubicBezTo>
                    <a:pt x="10118" y="7705"/>
                    <a:pt x="10203" y="7768"/>
                    <a:pt x="10208" y="7860"/>
                  </a:cubicBezTo>
                  <a:lnTo>
                    <a:pt x="10208" y="7930"/>
                  </a:lnTo>
                  <a:cubicBezTo>
                    <a:pt x="10215" y="8062"/>
                    <a:pt x="10332" y="8161"/>
                    <a:pt x="10464" y="8154"/>
                  </a:cubicBezTo>
                  <a:cubicBezTo>
                    <a:pt x="10596" y="8146"/>
                    <a:pt x="10700" y="8035"/>
                    <a:pt x="10693" y="7903"/>
                  </a:cubicBezTo>
                  <a:lnTo>
                    <a:pt x="10687" y="7822"/>
                  </a:lnTo>
                  <a:cubicBezTo>
                    <a:pt x="10682" y="7732"/>
                    <a:pt x="10756" y="7659"/>
                    <a:pt x="10845" y="7664"/>
                  </a:cubicBezTo>
                  <a:close/>
                  <a:moveTo>
                    <a:pt x="10333" y="9967"/>
                  </a:moveTo>
                  <a:cubicBezTo>
                    <a:pt x="10283" y="9952"/>
                    <a:pt x="10225" y="9957"/>
                    <a:pt x="10175" y="9984"/>
                  </a:cubicBezTo>
                  <a:cubicBezTo>
                    <a:pt x="10076" y="10036"/>
                    <a:pt x="10041" y="10156"/>
                    <a:pt x="10094" y="10256"/>
                  </a:cubicBezTo>
                  <a:cubicBezTo>
                    <a:pt x="10146" y="10356"/>
                    <a:pt x="10266" y="10395"/>
                    <a:pt x="10366" y="10343"/>
                  </a:cubicBezTo>
                  <a:cubicBezTo>
                    <a:pt x="10466" y="10291"/>
                    <a:pt x="10505" y="10165"/>
                    <a:pt x="10453" y="10065"/>
                  </a:cubicBezTo>
                  <a:cubicBezTo>
                    <a:pt x="10427" y="10015"/>
                    <a:pt x="10383" y="9983"/>
                    <a:pt x="10333" y="9967"/>
                  </a:cubicBezTo>
                  <a:close/>
                  <a:moveTo>
                    <a:pt x="11580" y="10370"/>
                  </a:moveTo>
                  <a:cubicBezTo>
                    <a:pt x="11530" y="10355"/>
                    <a:pt x="11477" y="10361"/>
                    <a:pt x="11427" y="10387"/>
                  </a:cubicBezTo>
                  <a:cubicBezTo>
                    <a:pt x="11328" y="10439"/>
                    <a:pt x="11288" y="10559"/>
                    <a:pt x="11340" y="10659"/>
                  </a:cubicBezTo>
                  <a:cubicBezTo>
                    <a:pt x="11393" y="10759"/>
                    <a:pt x="11518" y="10798"/>
                    <a:pt x="11618" y="10746"/>
                  </a:cubicBezTo>
                  <a:cubicBezTo>
                    <a:pt x="11718" y="10694"/>
                    <a:pt x="11752" y="10568"/>
                    <a:pt x="11700" y="10468"/>
                  </a:cubicBezTo>
                  <a:cubicBezTo>
                    <a:pt x="11673" y="10419"/>
                    <a:pt x="11630" y="10386"/>
                    <a:pt x="11580" y="10370"/>
                  </a:cubicBezTo>
                  <a:close/>
                  <a:moveTo>
                    <a:pt x="10840" y="10501"/>
                  </a:moveTo>
                  <a:cubicBezTo>
                    <a:pt x="10711" y="10461"/>
                    <a:pt x="10565" y="10472"/>
                    <a:pt x="10437" y="10539"/>
                  </a:cubicBezTo>
                  <a:cubicBezTo>
                    <a:pt x="10179" y="10674"/>
                    <a:pt x="10078" y="10995"/>
                    <a:pt x="10213" y="11253"/>
                  </a:cubicBezTo>
                  <a:cubicBezTo>
                    <a:pt x="10349" y="11510"/>
                    <a:pt x="10669" y="11606"/>
                    <a:pt x="10927" y="11470"/>
                  </a:cubicBezTo>
                  <a:cubicBezTo>
                    <a:pt x="11184" y="11335"/>
                    <a:pt x="11285" y="11020"/>
                    <a:pt x="11150" y="10762"/>
                  </a:cubicBezTo>
                  <a:cubicBezTo>
                    <a:pt x="11082" y="10634"/>
                    <a:pt x="10968" y="10541"/>
                    <a:pt x="10840" y="10501"/>
                  </a:cubicBezTo>
                  <a:close/>
                  <a:moveTo>
                    <a:pt x="9930" y="11220"/>
                  </a:moveTo>
                  <a:cubicBezTo>
                    <a:pt x="9881" y="11204"/>
                    <a:pt x="9822" y="11205"/>
                    <a:pt x="9773" y="11231"/>
                  </a:cubicBezTo>
                  <a:cubicBezTo>
                    <a:pt x="9673" y="11283"/>
                    <a:pt x="9639" y="11409"/>
                    <a:pt x="9691" y="11509"/>
                  </a:cubicBezTo>
                  <a:cubicBezTo>
                    <a:pt x="9743" y="11608"/>
                    <a:pt x="9863" y="11643"/>
                    <a:pt x="9963" y="11590"/>
                  </a:cubicBezTo>
                  <a:cubicBezTo>
                    <a:pt x="10063" y="11538"/>
                    <a:pt x="10103" y="11418"/>
                    <a:pt x="10050" y="11318"/>
                  </a:cubicBezTo>
                  <a:cubicBezTo>
                    <a:pt x="10024" y="11268"/>
                    <a:pt x="9980" y="11235"/>
                    <a:pt x="9930" y="11220"/>
                  </a:cubicBezTo>
                  <a:close/>
                  <a:moveTo>
                    <a:pt x="11177" y="11617"/>
                  </a:moveTo>
                  <a:cubicBezTo>
                    <a:pt x="11127" y="11602"/>
                    <a:pt x="11074" y="11608"/>
                    <a:pt x="11025" y="11634"/>
                  </a:cubicBezTo>
                  <a:cubicBezTo>
                    <a:pt x="10925" y="11686"/>
                    <a:pt x="10885" y="11812"/>
                    <a:pt x="10938" y="11912"/>
                  </a:cubicBezTo>
                  <a:cubicBezTo>
                    <a:pt x="10990" y="12011"/>
                    <a:pt x="11115" y="12046"/>
                    <a:pt x="11215" y="11993"/>
                  </a:cubicBezTo>
                  <a:cubicBezTo>
                    <a:pt x="11315" y="11941"/>
                    <a:pt x="11349" y="11821"/>
                    <a:pt x="11297" y="11721"/>
                  </a:cubicBezTo>
                  <a:cubicBezTo>
                    <a:pt x="11271" y="11671"/>
                    <a:pt x="11227" y="11633"/>
                    <a:pt x="11177" y="1161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25" name="Shape 16425"/>
            <p:cNvSpPr/>
            <p:nvPr/>
          </p:nvSpPr>
          <p:spPr>
            <a:xfrm>
              <a:off x="2458997" y="2220756"/>
              <a:ext cx="846328" cy="846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38" extrusionOk="0">
                  <a:moveTo>
                    <a:pt x="10172" y="5"/>
                  </a:moveTo>
                  <a:lnTo>
                    <a:pt x="8212" y="295"/>
                  </a:lnTo>
                  <a:cubicBezTo>
                    <a:pt x="7971" y="331"/>
                    <a:pt x="7804" y="550"/>
                    <a:pt x="7830" y="793"/>
                  </a:cubicBezTo>
                  <a:lnTo>
                    <a:pt x="7954" y="1964"/>
                  </a:lnTo>
                  <a:cubicBezTo>
                    <a:pt x="7976" y="2171"/>
                    <a:pt x="7854" y="2362"/>
                    <a:pt x="7659" y="2434"/>
                  </a:cubicBezTo>
                  <a:cubicBezTo>
                    <a:pt x="7474" y="2502"/>
                    <a:pt x="7292" y="2579"/>
                    <a:pt x="7110" y="2660"/>
                  </a:cubicBezTo>
                  <a:cubicBezTo>
                    <a:pt x="6922" y="2745"/>
                    <a:pt x="6700" y="2688"/>
                    <a:pt x="6571" y="2526"/>
                  </a:cubicBezTo>
                  <a:lnTo>
                    <a:pt x="5838" y="1614"/>
                  </a:lnTo>
                  <a:cubicBezTo>
                    <a:pt x="5685" y="1423"/>
                    <a:pt x="5412" y="1386"/>
                    <a:pt x="5215" y="1531"/>
                  </a:cubicBezTo>
                  <a:lnTo>
                    <a:pt x="3620" y="2702"/>
                  </a:lnTo>
                  <a:cubicBezTo>
                    <a:pt x="3423" y="2846"/>
                    <a:pt x="3373" y="3122"/>
                    <a:pt x="3509" y="3324"/>
                  </a:cubicBezTo>
                  <a:lnTo>
                    <a:pt x="4164" y="4292"/>
                  </a:lnTo>
                  <a:cubicBezTo>
                    <a:pt x="4280" y="4464"/>
                    <a:pt x="4265" y="4695"/>
                    <a:pt x="4127" y="4850"/>
                  </a:cubicBezTo>
                  <a:cubicBezTo>
                    <a:pt x="3915" y="5088"/>
                    <a:pt x="3719" y="5335"/>
                    <a:pt x="3537" y="5592"/>
                  </a:cubicBezTo>
                  <a:cubicBezTo>
                    <a:pt x="3416" y="5762"/>
                    <a:pt x="3192" y="5829"/>
                    <a:pt x="2997" y="5753"/>
                  </a:cubicBezTo>
                  <a:lnTo>
                    <a:pt x="1905" y="5329"/>
                  </a:lnTo>
                  <a:cubicBezTo>
                    <a:pt x="1677" y="5241"/>
                    <a:pt x="1421" y="5345"/>
                    <a:pt x="1324" y="5569"/>
                  </a:cubicBezTo>
                  <a:lnTo>
                    <a:pt x="530" y="7385"/>
                  </a:lnTo>
                  <a:cubicBezTo>
                    <a:pt x="433" y="7609"/>
                    <a:pt x="528" y="7869"/>
                    <a:pt x="747" y="7975"/>
                  </a:cubicBezTo>
                  <a:lnTo>
                    <a:pt x="1835" y="8506"/>
                  </a:lnTo>
                  <a:cubicBezTo>
                    <a:pt x="2020" y="8595"/>
                    <a:pt x="2123" y="8797"/>
                    <a:pt x="2084" y="8999"/>
                  </a:cubicBezTo>
                  <a:cubicBezTo>
                    <a:pt x="2008" y="9395"/>
                    <a:pt x="1958" y="9798"/>
                    <a:pt x="1937" y="10202"/>
                  </a:cubicBezTo>
                  <a:cubicBezTo>
                    <a:pt x="1926" y="10411"/>
                    <a:pt x="1773" y="10582"/>
                    <a:pt x="1568" y="10621"/>
                  </a:cubicBezTo>
                  <a:lnTo>
                    <a:pt x="369" y="10852"/>
                  </a:lnTo>
                  <a:cubicBezTo>
                    <a:pt x="129" y="10898"/>
                    <a:pt x="-31" y="11122"/>
                    <a:pt x="5" y="11364"/>
                  </a:cubicBezTo>
                  <a:lnTo>
                    <a:pt x="295" y="13323"/>
                  </a:lnTo>
                  <a:cubicBezTo>
                    <a:pt x="331" y="13564"/>
                    <a:pt x="551" y="13736"/>
                    <a:pt x="793" y="13710"/>
                  </a:cubicBezTo>
                  <a:lnTo>
                    <a:pt x="2057" y="13572"/>
                  </a:lnTo>
                  <a:cubicBezTo>
                    <a:pt x="2260" y="13550"/>
                    <a:pt x="2452" y="13668"/>
                    <a:pt x="2527" y="13858"/>
                  </a:cubicBezTo>
                  <a:cubicBezTo>
                    <a:pt x="2592" y="14023"/>
                    <a:pt x="2663" y="14188"/>
                    <a:pt x="2739" y="14351"/>
                  </a:cubicBezTo>
                  <a:cubicBezTo>
                    <a:pt x="2828" y="14541"/>
                    <a:pt x="2774" y="14768"/>
                    <a:pt x="2610" y="14900"/>
                  </a:cubicBezTo>
                  <a:lnTo>
                    <a:pt x="1614" y="15697"/>
                  </a:lnTo>
                  <a:cubicBezTo>
                    <a:pt x="1423" y="15849"/>
                    <a:pt x="1387" y="16123"/>
                    <a:pt x="1531" y="16319"/>
                  </a:cubicBezTo>
                  <a:lnTo>
                    <a:pt x="2702" y="17914"/>
                  </a:lnTo>
                  <a:cubicBezTo>
                    <a:pt x="2847" y="18111"/>
                    <a:pt x="3118" y="18161"/>
                    <a:pt x="3320" y="18025"/>
                  </a:cubicBezTo>
                  <a:lnTo>
                    <a:pt x="4436" y="17278"/>
                  </a:lnTo>
                  <a:cubicBezTo>
                    <a:pt x="4605" y="17164"/>
                    <a:pt x="4830" y="17173"/>
                    <a:pt x="4985" y="17306"/>
                  </a:cubicBezTo>
                  <a:cubicBezTo>
                    <a:pt x="5202" y="17493"/>
                    <a:pt x="5426" y="17669"/>
                    <a:pt x="5658" y="17831"/>
                  </a:cubicBezTo>
                  <a:cubicBezTo>
                    <a:pt x="5829" y="17951"/>
                    <a:pt x="5895" y="18172"/>
                    <a:pt x="5819" y="18366"/>
                  </a:cubicBezTo>
                  <a:lnTo>
                    <a:pt x="5326" y="19629"/>
                  </a:lnTo>
                  <a:cubicBezTo>
                    <a:pt x="5238" y="19857"/>
                    <a:pt x="5347" y="20113"/>
                    <a:pt x="5570" y="20210"/>
                  </a:cubicBezTo>
                  <a:lnTo>
                    <a:pt x="7382" y="21003"/>
                  </a:lnTo>
                  <a:cubicBezTo>
                    <a:pt x="7606" y="21101"/>
                    <a:pt x="7866" y="21006"/>
                    <a:pt x="7972" y="20786"/>
                  </a:cubicBezTo>
                  <a:lnTo>
                    <a:pt x="8590" y="19519"/>
                  </a:lnTo>
                  <a:cubicBezTo>
                    <a:pt x="8680" y="19335"/>
                    <a:pt x="8883" y="19232"/>
                    <a:pt x="9084" y="19270"/>
                  </a:cubicBezTo>
                  <a:cubicBezTo>
                    <a:pt x="9442" y="19337"/>
                    <a:pt x="9803" y="19381"/>
                    <a:pt x="10167" y="19403"/>
                  </a:cubicBezTo>
                  <a:cubicBezTo>
                    <a:pt x="10374" y="19416"/>
                    <a:pt x="10543" y="19568"/>
                    <a:pt x="10582" y="19772"/>
                  </a:cubicBezTo>
                  <a:lnTo>
                    <a:pt x="10850" y="21169"/>
                  </a:lnTo>
                  <a:cubicBezTo>
                    <a:pt x="10895" y="21409"/>
                    <a:pt x="11125" y="21569"/>
                    <a:pt x="11366" y="21533"/>
                  </a:cubicBezTo>
                  <a:lnTo>
                    <a:pt x="13321" y="21243"/>
                  </a:lnTo>
                  <a:cubicBezTo>
                    <a:pt x="13563" y="21207"/>
                    <a:pt x="13734" y="20988"/>
                    <a:pt x="13708" y="20745"/>
                  </a:cubicBezTo>
                  <a:lnTo>
                    <a:pt x="13556" y="19307"/>
                  </a:lnTo>
                  <a:cubicBezTo>
                    <a:pt x="13534" y="19099"/>
                    <a:pt x="13656" y="18905"/>
                    <a:pt x="13851" y="18832"/>
                  </a:cubicBezTo>
                  <a:cubicBezTo>
                    <a:pt x="13988" y="18781"/>
                    <a:pt x="14122" y="18729"/>
                    <a:pt x="14257" y="18670"/>
                  </a:cubicBezTo>
                  <a:cubicBezTo>
                    <a:pt x="14447" y="18589"/>
                    <a:pt x="14668" y="18638"/>
                    <a:pt x="14797" y="18800"/>
                  </a:cubicBezTo>
                  <a:lnTo>
                    <a:pt x="15714" y="19947"/>
                  </a:lnTo>
                  <a:cubicBezTo>
                    <a:pt x="15867" y="20138"/>
                    <a:pt x="16140" y="20175"/>
                    <a:pt x="16337" y="20030"/>
                  </a:cubicBezTo>
                  <a:lnTo>
                    <a:pt x="17932" y="18859"/>
                  </a:lnTo>
                  <a:cubicBezTo>
                    <a:pt x="18129" y="18715"/>
                    <a:pt x="18179" y="18440"/>
                    <a:pt x="18043" y="18237"/>
                  </a:cubicBezTo>
                  <a:lnTo>
                    <a:pt x="17222" y="17025"/>
                  </a:lnTo>
                  <a:cubicBezTo>
                    <a:pt x="17106" y="16853"/>
                    <a:pt x="17127" y="16623"/>
                    <a:pt x="17263" y="16467"/>
                  </a:cubicBezTo>
                  <a:cubicBezTo>
                    <a:pt x="17439" y="16268"/>
                    <a:pt x="17602" y="16061"/>
                    <a:pt x="17757" y="15849"/>
                  </a:cubicBezTo>
                  <a:cubicBezTo>
                    <a:pt x="17879" y="15682"/>
                    <a:pt x="18094" y="15618"/>
                    <a:pt x="18287" y="15692"/>
                  </a:cubicBezTo>
                  <a:lnTo>
                    <a:pt x="19634" y="16213"/>
                  </a:lnTo>
                  <a:cubicBezTo>
                    <a:pt x="19861" y="16301"/>
                    <a:pt x="20117" y="16193"/>
                    <a:pt x="20214" y="15969"/>
                  </a:cubicBezTo>
                  <a:lnTo>
                    <a:pt x="21008" y="14153"/>
                  </a:lnTo>
                  <a:cubicBezTo>
                    <a:pt x="21105" y="13929"/>
                    <a:pt x="21006" y="13669"/>
                    <a:pt x="20786" y="13563"/>
                  </a:cubicBezTo>
                  <a:lnTo>
                    <a:pt x="19514" y="12945"/>
                  </a:lnTo>
                  <a:cubicBezTo>
                    <a:pt x="19327" y="12854"/>
                    <a:pt x="19223" y="12646"/>
                    <a:pt x="19265" y="12442"/>
                  </a:cubicBezTo>
                  <a:cubicBezTo>
                    <a:pt x="19339" y="12084"/>
                    <a:pt x="19392" y="11724"/>
                    <a:pt x="19421" y="11359"/>
                  </a:cubicBezTo>
                  <a:cubicBezTo>
                    <a:pt x="19438" y="11156"/>
                    <a:pt x="19585" y="10987"/>
                    <a:pt x="19786" y="10949"/>
                  </a:cubicBezTo>
                  <a:lnTo>
                    <a:pt x="21169" y="10686"/>
                  </a:lnTo>
                  <a:cubicBezTo>
                    <a:pt x="21409" y="10640"/>
                    <a:pt x="21569" y="10416"/>
                    <a:pt x="21533" y="10174"/>
                  </a:cubicBezTo>
                  <a:lnTo>
                    <a:pt x="21243" y="8215"/>
                  </a:lnTo>
                  <a:cubicBezTo>
                    <a:pt x="21207" y="7974"/>
                    <a:pt x="20987" y="7802"/>
                    <a:pt x="20745" y="7828"/>
                  </a:cubicBezTo>
                  <a:lnTo>
                    <a:pt x="19403" y="7971"/>
                  </a:lnTo>
                  <a:cubicBezTo>
                    <a:pt x="19191" y="7993"/>
                    <a:pt x="18997" y="7868"/>
                    <a:pt x="18928" y="7667"/>
                  </a:cubicBezTo>
                  <a:cubicBezTo>
                    <a:pt x="18874" y="7511"/>
                    <a:pt x="18816" y="7354"/>
                    <a:pt x="18753" y="7201"/>
                  </a:cubicBezTo>
                  <a:cubicBezTo>
                    <a:pt x="18676" y="7013"/>
                    <a:pt x="18728" y="6798"/>
                    <a:pt x="18887" y="6671"/>
                  </a:cubicBezTo>
                  <a:lnTo>
                    <a:pt x="19952" y="5823"/>
                  </a:lnTo>
                  <a:cubicBezTo>
                    <a:pt x="20142" y="5670"/>
                    <a:pt x="20179" y="5392"/>
                    <a:pt x="20035" y="5196"/>
                  </a:cubicBezTo>
                  <a:lnTo>
                    <a:pt x="18863" y="3601"/>
                  </a:lnTo>
                  <a:cubicBezTo>
                    <a:pt x="18719" y="3404"/>
                    <a:pt x="18444" y="3358"/>
                    <a:pt x="18241" y="3495"/>
                  </a:cubicBezTo>
                  <a:lnTo>
                    <a:pt x="17167" y="4218"/>
                  </a:lnTo>
                  <a:cubicBezTo>
                    <a:pt x="16993" y="4335"/>
                    <a:pt x="16759" y="4317"/>
                    <a:pt x="16604" y="4177"/>
                  </a:cubicBezTo>
                  <a:cubicBezTo>
                    <a:pt x="16382" y="3976"/>
                    <a:pt x="16151" y="3789"/>
                    <a:pt x="15912" y="3614"/>
                  </a:cubicBezTo>
                  <a:cubicBezTo>
                    <a:pt x="15747" y="3493"/>
                    <a:pt x="15681" y="3276"/>
                    <a:pt x="15756" y="3084"/>
                  </a:cubicBezTo>
                  <a:lnTo>
                    <a:pt x="16212" y="1904"/>
                  </a:lnTo>
                  <a:cubicBezTo>
                    <a:pt x="16300" y="1677"/>
                    <a:pt x="16196" y="1421"/>
                    <a:pt x="15972" y="1323"/>
                  </a:cubicBezTo>
                  <a:lnTo>
                    <a:pt x="14156" y="535"/>
                  </a:lnTo>
                  <a:cubicBezTo>
                    <a:pt x="13932" y="438"/>
                    <a:pt x="13668" y="532"/>
                    <a:pt x="13561" y="752"/>
                  </a:cubicBezTo>
                  <a:lnTo>
                    <a:pt x="13031" y="1844"/>
                  </a:lnTo>
                  <a:cubicBezTo>
                    <a:pt x="12939" y="2032"/>
                    <a:pt x="12733" y="2137"/>
                    <a:pt x="12528" y="2093"/>
                  </a:cubicBezTo>
                  <a:cubicBezTo>
                    <a:pt x="12132" y="2009"/>
                    <a:pt x="11729" y="1952"/>
                    <a:pt x="11325" y="1923"/>
                  </a:cubicBezTo>
                  <a:cubicBezTo>
                    <a:pt x="11119" y="1908"/>
                    <a:pt x="10948" y="1756"/>
                    <a:pt x="10910" y="1554"/>
                  </a:cubicBezTo>
                  <a:lnTo>
                    <a:pt x="10684" y="369"/>
                  </a:lnTo>
                  <a:cubicBezTo>
                    <a:pt x="10638" y="129"/>
                    <a:pt x="10413" y="-31"/>
                    <a:pt x="10172" y="5"/>
                  </a:cubicBezTo>
                  <a:close/>
                  <a:moveTo>
                    <a:pt x="10375" y="3582"/>
                  </a:moveTo>
                  <a:cubicBezTo>
                    <a:pt x="12712" y="3491"/>
                    <a:pt x="15052" y="4524"/>
                    <a:pt x="16540" y="6551"/>
                  </a:cubicBezTo>
                  <a:cubicBezTo>
                    <a:pt x="18920" y="9794"/>
                    <a:pt x="18220" y="14354"/>
                    <a:pt x="14976" y="16734"/>
                  </a:cubicBezTo>
                  <a:cubicBezTo>
                    <a:pt x="11733" y="19114"/>
                    <a:pt x="7172" y="18415"/>
                    <a:pt x="4791" y="15172"/>
                  </a:cubicBezTo>
                  <a:cubicBezTo>
                    <a:pt x="2410" y="11928"/>
                    <a:pt x="3110" y="7368"/>
                    <a:pt x="6354" y="4988"/>
                  </a:cubicBezTo>
                  <a:cubicBezTo>
                    <a:pt x="7571" y="4096"/>
                    <a:pt x="8973" y="3637"/>
                    <a:pt x="10375" y="3582"/>
                  </a:cubicBezTo>
                  <a:close/>
                  <a:moveTo>
                    <a:pt x="10366" y="4172"/>
                  </a:moveTo>
                  <a:cubicBezTo>
                    <a:pt x="9076" y="4222"/>
                    <a:pt x="7786" y="4647"/>
                    <a:pt x="6668" y="5468"/>
                  </a:cubicBezTo>
                  <a:cubicBezTo>
                    <a:pt x="3684" y="7657"/>
                    <a:pt x="3039" y="11852"/>
                    <a:pt x="5229" y="14835"/>
                  </a:cubicBezTo>
                  <a:cubicBezTo>
                    <a:pt x="7419" y="17818"/>
                    <a:pt x="11610" y="18458"/>
                    <a:pt x="14594" y="16269"/>
                  </a:cubicBezTo>
                  <a:cubicBezTo>
                    <a:pt x="17577" y="14079"/>
                    <a:pt x="18222" y="9889"/>
                    <a:pt x="16032" y="6906"/>
                  </a:cubicBezTo>
                  <a:cubicBezTo>
                    <a:pt x="14664" y="5041"/>
                    <a:pt x="12515" y="4088"/>
                    <a:pt x="10366" y="4172"/>
                  </a:cubicBezTo>
                  <a:close/>
                  <a:moveTo>
                    <a:pt x="10393" y="4942"/>
                  </a:moveTo>
                  <a:cubicBezTo>
                    <a:pt x="12296" y="4868"/>
                    <a:pt x="14203" y="5712"/>
                    <a:pt x="15415" y="7362"/>
                  </a:cubicBezTo>
                  <a:cubicBezTo>
                    <a:pt x="17353" y="10003"/>
                    <a:pt x="16783" y="13713"/>
                    <a:pt x="14142" y="15651"/>
                  </a:cubicBezTo>
                  <a:cubicBezTo>
                    <a:pt x="11501" y="17589"/>
                    <a:pt x="7790" y="17019"/>
                    <a:pt x="5851" y="14379"/>
                  </a:cubicBezTo>
                  <a:cubicBezTo>
                    <a:pt x="3913" y="11738"/>
                    <a:pt x="4483" y="8028"/>
                    <a:pt x="7124" y="6090"/>
                  </a:cubicBezTo>
                  <a:cubicBezTo>
                    <a:pt x="8114" y="5363"/>
                    <a:pt x="9252" y="4987"/>
                    <a:pt x="10393" y="494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26" name="Shape 16426"/>
            <p:cNvSpPr/>
            <p:nvPr/>
          </p:nvSpPr>
          <p:spPr>
            <a:xfrm>
              <a:off x="1404386" y="2212263"/>
              <a:ext cx="1041300" cy="10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98" y="0"/>
                  </a:moveTo>
                  <a:lnTo>
                    <a:pt x="10973" y="933"/>
                  </a:lnTo>
                  <a:cubicBezTo>
                    <a:pt x="10780" y="1276"/>
                    <a:pt x="10291" y="1292"/>
                    <a:pt x="10080" y="960"/>
                  </a:cubicBezTo>
                  <a:lnTo>
                    <a:pt x="9504" y="56"/>
                  </a:lnTo>
                  <a:lnTo>
                    <a:pt x="9158" y="1072"/>
                  </a:lnTo>
                  <a:cubicBezTo>
                    <a:pt x="9032" y="1445"/>
                    <a:pt x="8556" y="1544"/>
                    <a:pt x="8287" y="1256"/>
                  </a:cubicBezTo>
                  <a:lnTo>
                    <a:pt x="7556" y="480"/>
                  </a:lnTo>
                  <a:lnTo>
                    <a:pt x="7405" y="1536"/>
                  </a:lnTo>
                  <a:cubicBezTo>
                    <a:pt x="7349" y="1926"/>
                    <a:pt x="6895" y="2115"/>
                    <a:pt x="6578" y="1882"/>
                  </a:cubicBezTo>
                  <a:lnTo>
                    <a:pt x="5718" y="1251"/>
                  </a:lnTo>
                  <a:lnTo>
                    <a:pt x="5763" y="2323"/>
                  </a:lnTo>
                  <a:cubicBezTo>
                    <a:pt x="5779" y="2717"/>
                    <a:pt x="5369" y="2985"/>
                    <a:pt x="5015" y="2814"/>
                  </a:cubicBezTo>
                  <a:lnTo>
                    <a:pt x="4049" y="2351"/>
                  </a:lnTo>
                  <a:lnTo>
                    <a:pt x="4289" y="3395"/>
                  </a:lnTo>
                  <a:cubicBezTo>
                    <a:pt x="4377" y="3779"/>
                    <a:pt x="4026" y="4118"/>
                    <a:pt x="3647" y="4015"/>
                  </a:cubicBezTo>
                  <a:lnTo>
                    <a:pt x="2613" y="3736"/>
                  </a:lnTo>
                  <a:lnTo>
                    <a:pt x="3043" y="4719"/>
                  </a:lnTo>
                  <a:cubicBezTo>
                    <a:pt x="3201" y="5080"/>
                    <a:pt x="2916" y="5476"/>
                    <a:pt x="2524" y="5445"/>
                  </a:cubicBezTo>
                  <a:lnTo>
                    <a:pt x="1457" y="5361"/>
                  </a:lnTo>
                  <a:lnTo>
                    <a:pt x="2061" y="6249"/>
                  </a:lnTo>
                  <a:cubicBezTo>
                    <a:pt x="2281" y="6575"/>
                    <a:pt x="2077" y="7017"/>
                    <a:pt x="1686" y="7059"/>
                  </a:cubicBezTo>
                  <a:lnTo>
                    <a:pt x="620" y="7176"/>
                  </a:lnTo>
                  <a:lnTo>
                    <a:pt x="1374" y="7935"/>
                  </a:lnTo>
                  <a:cubicBezTo>
                    <a:pt x="1651" y="8215"/>
                    <a:pt x="1527" y="8688"/>
                    <a:pt x="1150" y="8801"/>
                  </a:cubicBezTo>
                  <a:lnTo>
                    <a:pt x="128" y="9108"/>
                  </a:lnTo>
                  <a:lnTo>
                    <a:pt x="1011" y="9717"/>
                  </a:lnTo>
                  <a:cubicBezTo>
                    <a:pt x="1334" y="9941"/>
                    <a:pt x="1299" y="10430"/>
                    <a:pt x="949" y="10610"/>
                  </a:cubicBezTo>
                  <a:lnTo>
                    <a:pt x="0" y="11102"/>
                  </a:lnTo>
                  <a:lnTo>
                    <a:pt x="977" y="11543"/>
                  </a:lnTo>
                  <a:cubicBezTo>
                    <a:pt x="1336" y="11703"/>
                    <a:pt x="1394" y="12189"/>
                    <a:pt x="1083" y="12431"/>
                  </a:cubicBezTo>
                  <a:lnTo>
                    <a:pt x="240" y="13084"/>
                  </a:lnTo>
                  <a:lnTo>
                    <a:pt x="1279" y="13335"/>
                  </a:lnTo>
                  <a:cubicBezTo>
                    <a:pt x="1661" y="13427"/>
                    <a:pt x="1808" y="13895"/>
                    <a:pt x="1547" y="14190"/>
                  </a:cubicBezTo>
                  <a:lnTo>
                    <a:pt x="838" y="14988"/>
                  </a:lnTo>
                  <a:lnTo>
                    <a:pt x="1904" y="15044"/>
                  </a:lnTo>
                  <a:cubicBezTo>
                    <a:pt x="2297" y="15064"/>
                    <a:pt x="2531" y="15499"/>
                    <a:pt x="2329" y="15837"/>
                  </a:cubicBezTo>
                  <a:lnTo>
                    <a:pt x="1776" y="16753"/>
                  </a:lnTo>
                  <a:lnTo>
                    <a:pt x="2837" y="16608"/>
                  </a:lnTo>
                  <a:cubicBezTo>
                    <a:pt x="3227" y="16555"/>
                    <a:pt x="3532" y="16942"/>
                    <a:pt x="3395" y="17311"/>
                  </a:cubicBezTo>
                  <a:lnTo>
                    <a:pt x="3021" y="18311"/>
                  </a:lnTo>
                  <a:lnTo>
                    <a:pt x="4037" y="17976"/>
                  </a:lnTo>
                  <a:cubicBezTo>
                    <a:pt x="4411" y="17852"/>
                    <a:pt x="4780" y="18174"/>
                    <a:pt x="4713" y="18562"/>
                  </a:cubicBezTo>
                  <a:lnTo>
                    <a:pt x="4534" y="19618"/>
                  </a:lnTo>
                  <a:lnTo>
                    <a:pt x="5467" y="19098"/>
                  </a:lnTo>
                  <a:cubicBezTo>
                    <a:pt x="5811" y="18908"/>
                    <a:pt x="6238" y="19157"/>
                    <a:pt x="6243" y="19551"/>
                  </a:cubicBezTo>
                  <a:lnTo>
                    <a:pt x="6254" y="20617"/>
                  </a:lnTo>
                  <a:lnTo>
                    <a:pt x="7081" y="19941"/>
                  </a:lnTo>
                  <a:cubicBezTo>
                    <a:pt x="7385" y="19691"/>
                    <a:pt x="7846" y="19851"/>
                    <a:pt x="7924" y="20237"/>
                  </a:cubicBezTo>
                  <a:lnTo>
                    <a:pt x="8136" y="21287"/>
                  </a:lnTo>
                  <a:lnTo>
                    <a:pt x="8823" y="20466"/>
                  </a:lnTo>
                  <a:cubicBezTo>
                    <a:pt x="9076" y="20164"/>
                    <a:pt x="9558" y="20241"/>
                    <a:pt x="9705" y="20606"/>
                  </a:cubicBezTo>
                  <a:lnTo>
                    <a:pt x="10108" y="21600"/>
                  </a:lnTo>
                  <a:lnTo>
                    <a:pt x="10627" y="20667"/>
                  </a:lnTo>
                  <a:cubicBezTo>
                    <a:pt x="10820" y="20324"/>
                    <a:pt x="11309" y="20313"/>
                    <a:pt x="11520" y="20645"/>
                  </a:cubicBezTo>
                  <a:lnTo>
                    <a:pt x="12096" y="21544"/>
                  </a:lnTo>
                  <a:lnTo>
                    <a:pt x="12442" y="20533"/>
                  </a:lnTo>
                  <a:cubicBezTo>
                    <a:pt x="12568" y="20160"/>
                    <a:pt x="13044" y="20056"/>
                    <a:pt x="13313" y="20344"/>
                  </a:cubicBezTo>
                  <a:lnTo>
                    <a:pt x="14044" y="21125"/>
                  </a:lnTo>
                  <a:lnTo>
                    <a:pt x="14201" y="20064"/>
                  </a:lnTo>
                  <a:cubicBezTo>
                    <a:pt x="14257" y="19674"/>
                    <a:pt x="14705" y="19485"/>
                    <a:pt x="15022" y="19718"/>
                  </a:cubicBezTo>
                  <a:lnTo>
                    <a:pt x="15887" y="20349"/>
                  </a:lnTo>
                  <a:lnTo>
                    <a:pt x="15843" y="19283"/>
                  </a:lnTo>
                  <a:cubicBezTo>
                    <a:pt x="15826" y="18889"/>
                    <a:pt x="16231" y="18615"/>
                    <a:pt x="16585" y="18786"/>
                  </a:cubicBezTo>
                  <a:lnTo>
                    <a:pt x="17551" y="19249"/>
                  </a:lnTo>
                  <a:lnTo>
                    <a:pt x="17311" y="18210"/>
                  </a:lnTo>
                  <a:cubicBezTo>
                    <a:pt x="17223" y="17827"/>
                    <a:pt x="17574" y="17482"/>
                    <a:pt x="17953" y="17585"/>
                  </a:cubicBezTo>
                  <a:lnTo>
                    <a:pt x="18987" y="17864"/>
                  </a:lnTo>
                  <a:lnTo>
                    <a:pt x="18557" y="16881"/>
                  </a:lnTo>
                  <a:cubicBezTo>
                    <a:pt x="18399" y="16520"/>
                    <a:pt x="18684" y="16125"/>
                    <a:pt x="19076" y="16155"/>
                  </a:cubicBezTo>
                  <a:lnTo>
                    <a:pt x="20143" y="16239"/>
                  </a:lnTo>
                  <a:lnTo>
                    <a:pt x="19539" y="15351"/>
                  </a:lnTo>
                  <a:cubicBezTo>
                    <a:pt x="19319" y="15025"/>
                    <a:pt x="19528" y="14583"/>
                    <a:pt x="19919" y="14541"/>
                  </a:cubicBezTo>
                  <a:lnTo>
                    <a:pt x="20980" y="14424"/>
                  </a:lnTo>
                  <a:lnTo>
                    <a:pt x="20226" y="13665"/>
                  </a:lnTo>
                  <a:cubicBezTo>
                    <a:pt x="19949" y="13385"/>
                    <a:pt x="20073" y="12912"/>
                    <a:pt x="20450" y="12799"/>
                  </a:cubicBezTo>
                  <a:lnTo>
                    <a:pt x="21472" y="12492"/>
                  </a:lnTo>
                  <a:lnTo>
                    <a:pt x="20595" y="11883"/>
                  </a:lnTo>
                  <a:cubicBezTo>
                    <a:pt x="20271" y="11659"/>
                    <a:pt x="20301" y="11170"/>
                    <a:pt x="20651" y="10990"/>
                  </a:cubicBezTo>
                  <a:lnTo>
                    <a:pt x="21600" y="10498"/>
                  </a:lnTo>
                  <a:lnTo>
                    <a:pt x="20623" y="10063"/>
                  </a:lnTo>
                  <a:cubicBezTo>
                    <a:pt x="20264" y="9902"/>
                    <a:pt x="20206" y="9417"/>
                    <a:pt x="20517" y="9175"/>
                  </a:cubicBezTo>
                  <a:lnTo>
                    <a:pt x="21360" y="8516"/>
                  </a:lnTo>
                  <a:lnTo>
                    <a:pt x="20321" y="8265"/>
                  </a:lnTo>
                  <a:cubicBezTo>
                    <a:pt x="19939" y="8173"/>
                    <a:pt x="19792" y="7705"/>
                    <a:pt x="20053" y="7410"/>
                  </a:cubicBezTo>
                  <a:lnTo>
                    <a:pt x="20762" y="6612"/>
                  </a:lnTo>
                  <a:lnTo>
                    <a:pt x="19696" y="6556"/>
                  </a:lnTo>
                  <a:cubicBezTo>
                    <a:pt x="19303" y="6536"/>
                    <a:pt x="19075" y="6106"/>
                    <a:pt x="19277" y="5769"/>
                  </a:cubicBezTo>
                  <a:lnTo>
                    <a:pt x="19824" y="4847"/>
                  </a:lnTo>
                  <a:lnTo>
                    <a:pt x="18763" y="4992"/>
                  </a:lnTo>
                  <a:cubicBezTo>
                    <a:pt x="18373" y="5045"/>
                    <a:pt x="18068" y="4664"/>
                    <a:pt x="18205" y="4294"/>
                  </a:cubicBezTo>
                  <a:lnTo>
                    <a:pt x="18579" y="3289"/>
                  </a:lnTo>
                  <a:lnTo>
                    <a:pt x="17563" y="3624"/>
                  </a:lnTo>
                  <a:cubicBezTo>
                    <a:pt x="17189" y="3748"/>
                    <a:pt x="16820" y="3426"/>
                    <a:pt x="16887" y="3038"/>
                  </a:cubicBezTo>
                  <a:lnTo>
                    <a:pt x="17066" y="1982"/>
                  </a:lnTo>
                  <a:lnTo>
                    <a:pt x="16133" y="2502"/>
                  </a:lnTo>
                  <a:cubicBezTo>
                    <a:pt x="15789" y="2692"/>
                    <a:pt x="15362" y="2449"/>
                    <a:pt x="15357" y="2055"/>
                  </a:cubicBezTo>
                  <a:lnTo>
                    <a:pt x="15346" y="983"/>
                  </a:lnTo>
                  <a:lnTo>
                    <a:pt x="14519" y="1664"/>
                  </a:lnTo>
                  <a:cubicBezTo>
                    <a:pt x="14216" y="1914"/>
                    <a:pt x="13754" y="1749"/>
                    <a:pt x="13676" y="1363"/>
                  </a:cubicBezTo>
                  <a:lnTo>
                    <a:pt x="13464" y="313"/>
                  </a:lnTo>
                  <a:lnTo>
                    <a:pt x="12777" y="1134"/>
                  </a:lnTo>
                  <a:cubicBezTo>
                    <a:pt x="12524" y="1436"/>
                    <a:pt x="12042" y="1359"/>
                    <a:pt x="11895" y="994"/>
                  </a:cubicBezTo>
                  <a:lnTo>
                    <a:pt x="11498" y="0"/>
                  </a:lnTo>
                  <a:close/>
                  <a:moveTo>
                    <a:pt x="10649" y="2569"/>
                  </a:moveTo>
                  <a:cubicBezTo>
                    <a:pt x="11416" y="2554"/>
                    <a:pt x="12168" y="2650"/>
                    <a:pt x="12894" y="2842"/>
                  </a:cubicBezTo>
                  <a:cubicBezTo>
                    <a:pt x="13319" y="2955"/>
                    <a:pt x="13533" y="3435"/>
                    <a:pt x="13330" y="3825"/>
                  </a:cubicBezTo>
                  <a:lnTo>
                    <a:pt x="12704" y="5020"/>
                  </a:lnTo>
                  <a:cubicBezTo>
                    <a:pt x="12563" y="5292"/>
                    <a:pt x="12260" y="5442"/>
                    <a:pt x="11962" y="5378"/>
                  </a:cubicBezTo>
                  <a:cubicBezTo>
                    <a:pt x="11054" y="5181"/>
                    <a:pt x="10085" y="5212"/>
                    <a:pt x="9136" y="5512"/>
                  </a:cubicBezTo>
                  <a:cubicBezTo>
                    <a:pt x="6689" y="6284"/>
                    <a:pt x="5155" y="8595"/>
                    <a:pt x="5266" y="11046"/>
                  </a:cubicBezTo>
                  <a:cubicBezTo>
                    <a:pt x="5280" y="11353"/>
                    <a:pt x="5085" y="11634"/>
                    <a:pt x="4791" y="11727"/>
                  </a:cubicBezTo>
                  <a:lnTo>
                    <a:pt x="3507" y="12129"/>
                  </a:lnTo>
                  <a:cubicBezTo>
                    <a:pt x="3089" y="12261"/>
                    <a:pt x="2659" y="11974"/>
                    <a:pt x="2619" y="11537"/>
                  </a:cubicBezTo>
                  <a:cubicBezTo>
                    <a:pt x="2278" y="7767"/>
                    <a:pt x="4580" y="4138"/>
                    <a:pt x="8332" y="2954"/>
                  </a:cubicBezTo>
                  <a:cubicBezTo>
                    <a:pt x="9101" y="2711"/>
                    <a:pt x="9882" y="2583"/>
                    <a:pt x="10649" y="2569"/>
                  </a:cubicBezTo>
                  <a:close/>
                  <a:moveTo>
                    <a:pt x="15731" y="4529"/>
                  </a:moveTo>
                  <a:cubicBezTo>
                    <a:pt x="15930" y="4492"/>
                    <a:pt x="16140" y="4541"/>
                    <a:pt x="16306" y="4691"/>
                  </a:cubicBezTo>
                  <a:cubicBezTo>
                    <a:pt x="17358" y="5640"/>
                    <a:pt x="18179" y="6876"/>
                    <a:pt x="18635" y="8326"/>
                  </a:cubicBezTo>
                  <a:cubicBezTo>
                    <a:pt x="19119" y="9867"/>
                    <a:pt x="19131" y="11446"/>
                    <a:pt x="18746" y="12900"/>
                  </a:cubicBezTo>
                  <a:cubicBezTo>
                    <a:pt x="18634" y="13325"/>
                    <a:pt x="18153" y="13539"/>
                    <a:pt x="17764" y="13335"/>
                  </a:cubicBezTo>
                  <a:lnTo>
                    <a:pt x="16569" y="12710"/>
                  </a:lnTo>
                  <a:cubicBezTo>
                    <a:pt x="16298" y="12569"/>
                    <a:pt x="16152" y="12266"/>
                    <a:pt x="16217" y="11967"/>
                  </a:cubicBezTo>
                  <a:cubicBezTo>
                    <a:pt x="16413" y="11058"/>
                    <a:pt x="16382" y="10087"/>
                    <a:pt x="16083" y="9136"/>
                  </a:cubicBezTo>
                  <a:cubicBezTo>
                    <a:pt x="15809" y="8267"/>
                    <a:pt x="15341" y="7514"/>
                    <a:pt x="14743" y="6908"/>
                  </a:cubicBezTo>
                  <a:cubicBezTo>
                    <a:pt x="14531" y="6693"/>
                    <a:pt x="14475" y="6366"/>
                    <a:pt x="14614" y="6098"/>
                  </a:cubicBezTo>
                  <a:lnTo>
                    <a:pt x="15245" y="4892"/>
                  </a:lnTo>
                  <a:cubicBezTo>
                    <a:pt x="15348" y="4694"/>
                    <a:pt x="15532" y="4566"/>
                    <a:pt x="15731" y="4529"/>
                  </a:cubicBezTo>
                  <a:close/>
                  <a:moveTo>
                    <a:pt x="11224" y="6349"/>
                  </a:moveTo>
                  <a:cubicBezTo>
                    <a:pt x="12956" y="6515"/>
                    <a:pt x="14500" y="7694"/>
                    <a:pt x="15055" y="9460"/>
                  </a:cubicBezTo>
                  <a:cubicBezTo>
                    <a:pt x="15796" y="11815"/>
                    <a:pt x="14491" y="14325"/>
                    <a:pt x="12140" y="15066"/>
                  </a:cubicBezTo>
                  <a:cubicBezTo>
                    <a:pt x="9789" y="15808"/>
                    <a:pt x="7285" y="14501"/>
                    <a:pt x="6545" y="12146"/>
                  </a:cubicBezTo>
                  <a:cubicBezTo>
                    <a:pt x="5804" y="9791"/>
                    <a:pt x="7109" y="7281"/>
                    <a:pt x="9460" y="6539"/>
                  </a:cubicBezTo>
                  <a:cubicBezTo>
                    <a:pt x="10047" y="6354"/>
                    <a:pt x="10647" y="6294"/>
                    <a:pt x="11224" y="6349"/>
                  </a:cubicBezTo>
                  <a:close/>
                  <a:moveTo>
                    <a:pt x="11085" y="8187"/>
                  </a:moveTo>
                  <a:lnTo>
                    <a:pt x="10951" y="8421"/>
                  </a:lnTo>
                  <a:cubicBezTo>
                    <a:pt x="10902" y="8508"/>
                    <a:pt x="10781" y="8510"/>
                    <a:pt x="10727" y="8427"/>
                  </a:cubicBezTo>
                  <a:lnTo>
                    <a:pt x="10582" y="8198"/>
                  </a:lnTo>
                  <a:lnTo>
                    <a:pt x="10493" y="8455"/>
                  </a:lnTo>
                  <a:cubicBezTo>
                    <a:pt x="10461" y="8549"/>
                    <a:pt x="10343" y="8577"/>
                    <a:pt x="10275" y="8505"/>
                  </a:cubicBezTo>
                  <a:lnTo>
                    <a:pt x="10091" y="8304"/>
                  </a:lnTo>
                  <a:lnTo>
                    <a:pt x="10052" y="8572"/>
                  </a:lnTo>
                  <a:cubicBezTo>
                    <a:pt x="10038" y="8670"/>
                    <a:pt x="9925" y="8720"/>
                    <a:pt x="9845" y="8661"/>
                  </a:cubicBezTo>
                  <a:lnTo>
                    <a:pt x="9627" y="8499"/>
                  </a:lnTo>
                  <a:lnTo>
                    <a:pt x="9638" y="8773"/>
                  </a:lnTo>
                  <a:cubicBezTo>
                    <a:pt x="9643" y="8872"/>
                    <a:pt x="9538" y="8939"/>
                    <a:pt x="9449" y="8896"/>
                  </a:cubicBezTo>
                  <a:lnTo>
                    <a:pt x="9208" y="8778"/>
                  </a:lnTo>
                  <a:lnTo>
                    <a:pt x="9270" y="9041"/>
                  </a:lnTo>
                  <a:cubicBezTo>
                    <a:pt x="9292" y="9138"/>
                    <a:pt x="9204" y="9223"/>
                    <a:pt x="9108" y="9197"/>
                  </a:cubicBezTo>
                  <a:lnTo>
                    <a:pt x="8846" y="9125"/>
                  </a:lnTo>
                  <a:lnTo>
                    <a:pt x="8952" y="9376"/>
                  </a:lnTo>
                  <a:cubicBezTo>
                    <a:pt x="8991" y="9467"/>
                    <a:pt x="8922" y="9568"/>
                    <a:pt x="8823" y="9560"/>
                  </a:cubicBezTo>
                  <a:lnTo>
                    <a:pt x="8555" y="9538"/>
                  </a:lnTo>
                  <a:lnTo>
                    <a:pt x="8706" y="9761"/>
                  </a:lnTo>
                  <a:cubicBezTo>
                    <a:pt x="8762" y="9844"/>
                    <a:pt x="8709" y="9957"/>
                    <a:pt x="8611" y="9968"/>
                  </a:cubicBezTo>
                  <a:lnTo>
                    <a:pt x="8343" y="9996"/>
                  </a:lnTo>
                  <a:lnTo>
                    <a:pt x="8533" y="10186"/>
                  </a:lnTo>
                  <a:cubicBezTo>
                    <a:pt x="8603" y="10256"/>
                    <a:pt x="8572" y="10375"/>
                    <a:pt x="8477" y="10404"/>
                  </a:cubicBezTo>
                  <a:lnTo>
                    <a:pt x="8220" y="10482"/>
                  </a:lnTo>
                  <a:lnTo>
                    <a:pt x="8438" y="10638"/>
                  </a:lnTo>
                  <a:cubicBezTo>
                    <a:pt x="8519" y="10694"/>
                    <a:pt x="8515" y="10816"/>
                    <a:pt x="8427" y="10861"/>
                  </a:cubicBezTo>
                  <a:lnTo>
                    <a:pt x="8187" y="10984"/>
                  </a:lnTo>
                  <a:lnTo>
                    <a:pt x="8432" y="11096"/>
                  </a:lnTo>
                  <a:cubicBezTo>
                    <a:pt x="8523" y="11136"/>
                    <a:pt x="8538" y="11258"/>
                    <a:pt x="8460" y="11319"/>
                  </a:cubicBezTo>
                  <a:lnTo>
                    <a:pt x="8248" y="11481"/>
                  </a:lnTo>
                  <a:lnTo>
                    <a:pt x="8510" y="11548"/>
                  </a:lnTo>
                  <a:cubicBezTo>
                    <a:pt x="8607" y="11571"/>
                    <a:pt x="8643" y="11686"/>
                    <a:pt x="8577" y="11760"/>
                  </a:cubicBezTo>
                  <a:lnTo>
                    <a:pt x="8399" y="11962"/>
                  </a:lnTo>
                  <a:lnTo>
                    <a:pt x="8667" y="11978"/>
                  </a:lnTo>
                  <a:cubicBezTo>
                    <a:pt x="8766" y="11983"/>
                    <a:pt x="8824" y="12094"/>
                    <a:pt x="8773" y="12179"/>
                  </a:cubicBezTo>
                  <a:lnTo>
                    <a:pt x="8633" y="12408"/>
                  </a:lnTo>
                  <a:lnTo>
                    <a:pt x="8901" y="12375"/>
                  </a:lnTo>
                  <a:cubicBezTo>
                    <a:pt x="9000" y="12361"/>
                    <a:pt x="9075" y="12455"/>
                    <a:pt x="9041" y="12548"/>
                  </a:cubicBezTo>
                  <a:lnTo>
                    <a:pt x="8946" y="12799"/>
                  </a:lnTo>
                  <a:lnTo>
                    <a:pt x="9203" y="12715"/>
                  </a:lnTo>
                  <a:cubicBezTo>
                    <a:pt x="9297" y="12684"/>
                    <a:pt x="9393" y="12768"/>
                    <a:pt x="9376" y="12866"/>
                  </a:cubicBezTo>
                  <a:lnTo>
                    <a:pt x="9326" y="13129"/>
                  </a:lnTo>
                  <a:lnTo>
                    <a:pt x="9566" y="13000"/>
                  </a:lnTo>
                  <a:cubicBezTo>
                    <a:pt x="9653" y="12952"/>
                    <a:pt x="9760" y="13013"/>
                    <a:pt x="9761" y="13112"/>
                  </a:cubicBezTo>
                  <a:lnTo>
                    <a:pt x="9761" y="13380"/>
                  </a:lnTo>
                  <a:lnTo>
                    <a:pt x="9974" y="13212"/>
                  </a:lnTo>
                  <a:cubicBezTo>
                    <a:pt x="10050" y="13149"/>
                    <a:pt x="10166" y="13188"/>
                    <a:pt x="10186" y="13285"/>
                  </a:cubicBezTo>
                  <a:lnTo>
                    <a:pt x="10236" y="13553"/>
                  </a:lnTo>
                  <a:lnTo>
                    <a:pt x="10409" y="13346"/>
                  </a:lnTo>
                  <a:cubicBezTo>
                    <a:pt x="10473" y="13270"/>
                    <a:pt x="10595" y="13288"/>
                    <a:pt x="10632" y="13380"/>
                  </a:cubicBezTo>
                  <a:lnTo>
                    <a:pt x="10733" y="13631"/>
                  </a:lnTo>
                  <a:lnTo>
                    <a:pt x="10867" y="13397"/>
                  </a:lnTo>
                  <a:cubicBezTo>
                    <a:pt x="10916" y="13310"/>
                    <a:pt x="11037" y="13308"/>
                    <a:pt x="11090" y="13391"/>
                  </a:cubicBezTo>
                  <a:lnTo>
                    <a:pt x="11236" y="13614"/>
                  </a:lnTo>
                  <a:lnTo>
                    <a:pt x="11319" y="13363"/>
                  </a:lnTo>
                  <a:cubicBezTo>
                    <a:pt x="11351" y="13269"/>
                    <a:pt x="11475" y="13240"/>
                    <a:pt x="11543" y="13313"/>
                  </a:cubicBezTo>
                  <a:lnTo>
                    <a:pt x="11727" y="13508"/>
                  </a:lnTo>
                  <a:lnTo>
                    <a:pt x="11766" y="13240"/>
                  </a:lnTo>
                  <a:cubicBezTo>
                    <a:pt x="11780" y="13142"/>
                    <a:pt x="11893" y="13098"/>
                    <a:pt x="11973" y="13157"/>
                  </a:cubicBezTo>
                  <a:lnTo>
                    <a:pt x="12190" y="13313"/>
                  </a:lnTo>
                  <a:lnTo>
                    <a:pt x="12179" y="13045"/>
                  </a:lnTo>
                  <a:cubicBezTo>
                    <a:pt x="12175" y="12946"/>
                    <a:pt x="12274" y="12879"/>
                    <a:pt x="12364" y="12922"/>
                  </a:cubicBezTo>
                  <a:lnTo>
                    <a:pt x="12609" y="13039"/>
                  </a:lnTo>
                  <a:lnTo>
                    <a:pt x="12548" y="12777"/>
                  </a:lnTo>
                  <a:cubicBezTo>
                    <a:pt x="12526" y="12680"/>
                    <a:pt x="12614" y="12595"/>
                    <a:pt x="12710" y="12620"/>
                  </a:cubicBezTo>
                  <a:lnTo>
                    <a:pt x="12972" y="12687"/>
                  </a:lnTo>
                  <a:lnTo>
                    <a:pt x="12861" y="12442"/>
                  </a:lnTo>
                  <a:cubicBezTo>
                    <a:pt x="12821" y="12351"/>
                    <a:pt x="12896" y="12250"/>
                    <a:pt x="12995" y="12257"/>
                  </a:cubicBezTo>
                  <a:lnTo>
                    <a:pt x="13263" y="12280"/>
                  </a:lnTo>
                  <a:lnTo>
                    <a:pt x="13112" y="12056"/>
                  </a:lnTo>
                  <a:cubicBezTo>
                    <a:pt x="13056" y="11974"/>
                    <a:pt x="13108" y="11860"/>
                    <a:pt x="13207" y="11850"/>
                  </a:cubicBezTo>
                  <a:lnTo>
                    <a:pt x="13475" y="11822"/>
                  </a:lnTo>
                  <a:lnTo>
                    <a:pt x="13285" y="11632"/>
                  </a:lnTo>
                  <a:cubicBezTo>
                    <a:pt x="13215" y="11562"/>
                    <a:pt x="13246" y="11443"/>
                    <a:pt x="13341" y="11414"/>
                  </a:cubicBezTo>
                  <a:lnTo>
                    <a:pt x="13598" y="11336"/>
                  </a:lnTo>
                  <a:lnTo>
                    <a:pt x="13374" y="11180"/>
                  </a:lnTo>
                  <a:cubicBezTo>
                    <a:pt x="13293" y="11123"/>
                    <a:pt x="13303" y="11002"/>
                    <a:pt x="13391" y="10956"/>
                  </a:cubicBezTo>
                  <a:lnTo>
                    <a:pt x="13631" y="10834"/>
                  </a:lnTo>
                  <a:lnTo>
                    <a:pt x="13386" y="10722"/>
                  </a:lnTo>
                  <a:cubicBezTo>
                    <a:pt x="13295" y="10681"/>
                    <a:pt x="13279" y="10559"/>
                    <a:pt x="13358" y="10498"/>
                  </a:cubicBezTo>
                  <a:lnTo>
                    <a:pt x="13570" y="10331"/>
                  </a:lnTo>
                  <a:lnTo>
                    <a:pt x="13307" y="10269"/>
                  </a:lnTo>
                  <a:cubicBezTo>
                    <a:pt x="13211" y="10246"/>
                    <a:pt x="13175" y="10126"/>
                    <a:pt x="13240" y="10052"/>
                  </a:cubicBezTo>
                  <a:lnTo>
                    <a:pt x="13419" y="9851"/>
                  </a:lnTo>
                  <a:lnTo>
                    <a:pt x="13151" y="9840"/>
                  </a:lnTo>
                  <a:cubicBezTo>
                    <a:pt x="13052" y="9835"/>
                    <a:pt x="12994" y="9724"/>
                    <a:pt x="13045" y="9638"/>
                  </a:cubicBezTo>
                  <a:lnTo>
                    <a:pt x="13184" y="9410"/>
                  </a:lnTo>
                  <a:lnTo>
                    <a:pt x="12916" y="9443"/>
                  </a:lnTo>
                  <a:cubicBezTo>
                    <a:pt x="12818" y="9456"/>
                    <a:pt x="12742" y="9363"/>
                    <a:pt x="12777" y="9270"/>
                  </a:cubicBezTo>
                  <a:lnTo>
                    <a:pt x="12866" y="9013"/>
                  </a:lnTo>
                  <a:lnTo>
                    <a:pt x="12615" y="9097"/>
                  </a:lnTo>
                  <a:cubicBezTo>
                    <a:pt x="12521" y="9128"/>
                    <a:pt x="12425" y="9049"/>
                    <a:pt x="12442" y="8952"/>
                  </a:cubicBezTo>
                  <a:lnTo>
                    <a:pt x="12486" y="8684"/>
                  </a:lnTo>
                  <a:lnTo>
                    <a:pt x="12252" y="8818"/>
                  </a:lnTo>
                  <a:cubicBezTo>
                    <a:pt x="12165" y="8865"/>
                    <a:pt x="12058" y="8805"/>
                    <a:pt x="12056" y="8706"/>
                  </a:cubicBezTo>
                  <a:lnTo>
                    <a:pt x="12051" y="8432"/>
                  </a:lnTo>
                  <a:lnTo>
                    <a:pt x="11844" y="8605"/>
                  </a:lnTo>
                  <a:cubicBezTo>
                    <a:pt x="11768" y="8668"/>
                    <a:pt x="11652" y="8625"/>
                    <a:pt x="11632" y="8527"/>
                  </a:cubicBezTo>
                  <a:lnTo>
                    <a:pt x="11582" y="8265"/>
                  </a:lnTo>
                  <a:lnTo>
                    <a:pt x="11409" y="8471"/>
                  </a:lnTo>
                  <a:cubicBezTo>
                    <a:pt x="11345" y="8547"/>
                    <a:pt x="11222" y="8530"/>
                    <a:pt x="11185" y="8438"/>
                  </a:cubicBezTo>
                  <a:lnTo>
                    <a:pt x="11085" y="8187"/>
                  </a:lnTo>
                  <a:close/>
                  <a:moveTo>
                    <a:pt x="5545" y="13788"/>
                  </a:moveTo>
                  <a:cubicBezTo>
                    <a:pt x="5825" y="13699"/>
                    <a:pt x="6128" y="13795"/>
                    <a:pt x="6299" y="14033"/>
                  </a:cubicBezTo>
                  <a:cubicBezTo>
                    <a:pt x="7656" y="15928"/>
                    <a:pt x="10123" y="16833"/>
                    <a:pt x="12464" y="16094"/>
                  </a:cubicBezTo>
                  <a:cubicBezTo>
                    <a:pt x="13332" y="15820"/>
                    <a:pt x="14087" y="15348"/>
                    <a:pt x="14692" y="14748"/>
                  </a:cubicBezTo>
                  <a:cubicBezTo>
                    <a:pt x="14906" y="14536"/>
                    <a:pt x="15229" y="14480"/>
                    <a:pt x="15496" y="14620"/>
                  </a:cubicBezTo>
                  <a:lnTo>
                    <a:pt x="16703" y="15251"/>
                  </a:lnTo>
                  <a:cubicBezTo>
                    <a:pt x="17098" y="15457"/>
                    <a:pt x="17197" y="15985"/>
                    <a:pt x="16898" y="16317"/>
                  </a:cubicBezTo>
                  <a:cubicBezTo>
                    <a:pt x="15950" y="17371"/>
                    <a:pt x="14716" y="18195"/>
                    <a:pt x="13268" y="18651"/>
                  </a:cubicBezTo>
                  <a:cubicBezTo>
                    <a:pt x="9644" y="19795"/>
                    <a:pt x="5818" y="18293"/>
                    <a:pt x="3870" y="15228"/>
                  </a:cubicBezTo>
                  <a:cubicBezTo>
                    <a:pt x="3627" y="14846"/>
                    <a:pt x="3812" y="14337"/>
                    <a:pt x="4244" y="14201"/>
                  </a:cubicBezTo>
                  <a:lnTo>
                    <a:pt x="5545" y="13788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27" name="Shape 16427"/>
            <p:cNvSpPr/>
            <p:nvPr/>
          </p:nvSpPr>
          <p:spPr>
            <a:xfrm>
              <a:off x="3295455" y="2231945"/>
              <a:ext cx="443051" cy="44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98" y="0"/>
                  </a:moveTo>
                  <a:lnTo>
                    <a:pt x="10973" y="933"/>
                  </a:lnTo>
                  <a:cubicBezTo>
                    <a:pt x="10780" y="1276"/>
                    <a:pt x="10291" y="1292"/>
                    <a:pt x="10080" y="960"/>
                  </a:cubicBezTo>
                  <a:lnTo>
                    <a:pt x="9504" y="56"/>
                  </a:lnTo>
                  <a:lnTo>
                    <a:pt x="9158" y="1072"/>
                  </a:lnTo>
                  <a:cubicBezTo>
                    <a:pt x="9032" y="1445"/>
                    <a:pt x="8556" y="1544"/>
                    <a:pt x="8287" y="1256"/>
                  </a:cubicBezTo>
                  <a:lnTo>
                    <a:pt x="7556" y="480"/>
                  </a:lnTo>
                  <a:lnTo>
                    <a:pt x="7405" y="1536"/>
                  </a:lnTo>
                  <a:cubicBezTo>
                    <a:pt x="7349" y="1926"/>
                    <a:pt x="6895" y="2115"/>
                    <a:pt x="6578" y="1882"/>
                  </a:cubicBezTo>
                  <a:lnTo>
                    <a:pt x="5718" y="1251"/>
                  </a:lnTo>
                  <a:lnTo>
                    <a:pt x="5763" y="2323"/>
                  </a:lnTo>
                  <a:cubicBezTo>
                    <a:pt x="5779" y="2717"/>
                    <a:pt x="5369" y="2985"/>
                    <a:pt x="5015" y="2814"/>
                  </a:cubicBezTo>
                  <a:lnTo>
                    <a:pt x="4049" y="2351"/>
                  </a:lnTo>
                  <a:lnTo>
                    <a:pt x="4289" y="3395"/>
                  </a:lnTo>
                  <a:cubicBezTo>
                    <a:pt x="4377" y="3779"/>
                    <a:pt x="4026" y="4118"/>
                    <a:pt x="3647" y="4015"/>
                  </a:cubicBezTo>
                  <a:lnTo>
                    <a:pt x="2613" y="3736"/>
                  </a:lnTo>
                  <a:lnTo>
                    <a:pt x="3043" y="4719"/>
                  </a:lnTo>
                  <a:cubicBezTo>
                    <a:pt x="3201" y="5080"/>
                    <a:pt x="2916" y="5476"/>
                    <a:pt x="2524" y="5445"/>
                  </a:cubicBezTo>
                  <a:lnTo>
                    <a:pt x="1457" y="5361"/>
                  </a:lnTo>
                  <a:lnTo>
                    <a:pt x="2061" y="6249"/>
                  </a:lnTo>
                  <a:cubicBezTo>
                    <a:pt x="2281" y="6575"/>
                    <a:pt x="2077" y="7017"/>
                    <a:pt x="1686" y="7059"/>
                  </a:cubicBezTo>
                  <a:lnTo>
                    <a:pt x="620" y="7176"/>
                  </a:lnTo>
                  <a:lnTo>
                    <a:pt x="1374" y="7935"/>
                  </a:lnTo>
                  <a:cubicBezTo>
                    <a:pt x="1651" y="8215"/>
                    <a:pt x="1527" y="8688"/>
                    <a:pt x="1150" y="8801"/>
                  </a:cubicBezTo>
                  <a:lnTo>
                    <a:pt x="128" y="9108"/>
                  </a:lnTo>
                  <a:lnTo>
                    <a:pt x="1011" y="9717"/>
                  </a:lnTo>
                  <a:cubicBezTo>
                    <a:pt x="1334" y="9941"/>
                    <a:pt x="1299" y="10430"/>
                    <a:pt x="949" y="10610"/>
                  </a:cubicBezTo>
                  <a:lnTo>
                    <a:pt x="0" y="11102"/>
                  </a:lnTo>
                  <a:lnTo>
                    <a:pt x="977" y="11543"/>
                  </a:lnTo>
                  <a:cubicBezTo>
                    <a:pt x="1336" y="11703"/>
                    <a:pt x="1394" y="12189"/>
                    <a:pt x="1083" y="12431"/>
                  </a:cubicBezTo>
                  <a:lnTo>
                    <a:pt x="240" y="13084"/>
                  </a:lnTo>
                  <a:lnTo>
                    <a:pt x="1279" y="13335"/>
                  </a:lnTo>
                  <a:cubicBezTo>
                    <a:pt x="1661" y="13427"/>
                    <a:pt x="1808" y="13895"/>
                    <a:pt x="1547" y="14190"/>
                  </a:cubicBezTo>
                  <a:lnTo>
                    <a:pt x="838" y="14988"/>
                  </a:lnTo>
                  <a:lnTo>
                    <a:pt x="1904" y="15044"/>
                  </a:lnTo>
                  <a:cubicBezTo>
                    <a:pt x="2297" y="15064"/>
                    <a:pt x="2531" y="15499"/>
                    <a:pt x="2329" y="15837"/>
                  </a:cubicBezTo>
                  <a:lnTo>
                    <a:pt x="1776" y="16753"/>
                  </a:lnTo>
                  <a:lnTo>
                    <a:pt x="2837" y="16608"/>
                  </a:lnTo>
                  <a:cubicBezTo>
                    <a:pt x="3227" y="16555"/>
                    <a:pt x="3532" y="16942"/>
                    <a:pt x="3395" y="17311"/>
                  </a:cubicBezTo>
                  <a:lnTo>
                    <a:pt x="3021" y="18311"/>
                  </a:lnTo>
                  <a:lnTo>
                    <a:pt x="4037" y="17976"/>
                  </a:lnTo>
                  <a:cubicBezTo>
                    <a:pt x="4411" y="17852"/>
                    <a:pt x="4780" y="18174"/>
                    <a:pt x="4713" y="18562"/>
                  </a:cubicBezTo>
                  <a:lnTo>
                    <a:pt x="4534" y="19618"/>
                  </a:lnTo>
                  <a:lnTo>
                    <a:pt x="5467" y="19098"/>
                  </a:lnTo>
                  <a:cubicBezTo>
                    <a:pt x="5811" y="18908"/>
                    <a:pt x="6238" y="19157"/>
                    <a:pt x="6243" y="19551"/>
                  </a:cubicBezTo>
                  <a:lnTo>
                    <a:pt x="6254" y="20617"/>
                  </a:lnTo>
                  <a:lnTo>
                    <a:pt x="7081" y="19941"/>
                  </a:lnTo>
                  <a:cubicBezTo>
                    <a:pt x="7385" y="19691"/>
                    <a:pt x="7846" y="19851"/>
                    <a:pt x="7924" y="20237"/>
                  </a:cubicBezTo>
                  <a:lnTo>
                    <a:pt x="8136" y="21287"/>
                  </a:lnTo>
                  <a:lnTo>
                    <a:pt x="8823" y="20466"/>
                  </a:lnTo>
                  <a:cubicBezTo>
                    <a:pt x="9076" y="20164"/>
                    <a:pt x="9558" y="20241"/>
                    <a:pt x="9705" y="20606"/>
                  </a:cubicBezTo>
                  <a:lnTo>
                    <a:pt x="10108" y="21600"/>
                  </a:lnTo>
                  <a:lnTo>
                    <a:pt x="10627" y="20667"/>
                  </a:lnTo>
                  <a:cubicBezTo>
                    <a:pt x="10820" y="20324"/>
                    <a:pt x="11309" y="20313"/>
                    <a:pt x="11520" y="20645"/>
                  </a:cubicBezTo>
                  <a:lnTo>
                    <a:pt x="12096" y="21544"/>
                  </a:lnTo>
                  <a:lnTo>
                    <a:pt x="12442" y="20533"/>
                  </a:lnTo>
                  <a:cubicBezTo>
                    <a:pt x="12568" y="20160"/>
                    <a:pt x="13044" y="20056"/>
                    <a:pt x="13313" y="20344"/>
                  </a:cubicBezTo>
                  <a:lnTo>
                    <a:pt x="14044" y="21125"/>
                  </a:lnTo>
                  <a:lnTo>
                    <a:pt x="14201" y="20064"/>
                  </a:lnTo>
                  <a:cubicBezTo>
                    <a:pt x="14257" y="19674"/>
                    <a:pt x="14705" y="19485"/>
                    <a:pt x="15022" y="19718"/>
                  </a:cubicBezTo>
                  <a:lnTo>
                    <a:pt x="15887" y="20349"/>
                  </a:lnTo>
                  <a:lnTo>
                    <a:pt x="15843" y="19283"/>
                  </a:lnTo>
                  <a:cubicBezTo>
                    <a:pt x="15826" y="18889"/>
                    <a:pt x="16231" y="18615"/>
                    <a:pt x="16585" y="18786"/>
                  </a:cubicBezTo>
                  <a:lnTo>
                    <a:pt x="17551" y="19249"/>
                  </a:lnTo>
                  <a:lnTo>
                    <a:pt x="17311" y="18210"/>
                  </a:lnTo>
                  <a:cubicBezTo>
                    <a:pt x="17223" y="17827"/>
                    <a:pt x="17574" y="17482"/>
                    <a:pt x="17953" y="17585"/>
                  </a:cubicBezTo>
                  <a:lnTo>
                    <a:pt x="18987" y="17864"/>
                  </a:lnTo>
                  <a:lnTo>
                    <a:pt x="18557" y="16881"/>
                  </a:lnTo>
                  <a:cubicBezTo>
                    <a:pt x="18399" y="16520"/>
                    <a:pt x="18684" y="16125"/>
                    <a:pt x="19076" y="16155"/>
                  </a:cubicBezTo>
                  <a:lnTo>
                    <a:pt x="20143" y="16239"/>
                  </a:lnTo>
                  <a:lnTo>
                    <a:pt x="19539" y="15351"/>
                  </a:lnTo>
                  <a:cubicBezTo>
                    <a:pt x="19319" y="15025"/>
                    <a:pt x="19528" y="14583"/>
                    <a:pt x="19919" y="14541"/>
                  </a:cubicBezTo>
                  <a:lnTo>
                    <a:pt x="20980" y="14424"/>
                  </a:lnTo>
                  <a:lnTo>
                    <a:pt x="20226" y="13665"/>
                  </a:lnTo>
                  <a:cubicBezTo>
                    <a:pt x="19949" y="13385"/>
                    <a:pt x="20073" y="12912"/>
                    <a:pt x="20450" y="12799"/>
                  </a:cubicBezTo>
                  <a:lnTo>
                    <a:pt x="21472" y="12492"/>
                  </a:lnTo>
                  <a:lnTo>
                    <a:pt x="20595" y="11883"/>
                  </a:lnTo>
                  <a:cubicBezTo>
                    <a:pt x="20271" y="11659"/>
                    <a:pt x="20301" y="11170"/>
                    <a:pt x="20651" y="10990"/>
                  </a:cubicBezTo>
                  <a:lnTo>
                    <a:pt x="21600" y="10498"/>
                  </a:lnTo>
                  <a:lnTo>
                    <a:pt x="20623" y="10063"/>
                  </a:lnTo>
                  <a:cubicBezTo>
                    <a:pt x="20264" y="9902"/>
                    <a:pt x="20206" y="9417"/>
                    <a:pt x="20517" y="9175"/>
                  </a:cubicBezTo>
                  <a:lnTo>
                    <a:pt x="21360" y="8516"/>
                  </a:lnTo>
                  <a:lnTo>
                    <a:pt x="20321" y="8265"/>
                  </a:lnTo>
                  <a:cubicBezTo>
                    <a:pt x="19939" y="8173"/>
                    <a:pt x="19792" y="7705"/>
                    <a:pt x="20053" y="7410"/>
                  </a:cubicBezTo>
                  <a:lnTo>
                    <a:pt x="20762" y="6612"/>
                  </a:lnTo>
                  <a:lnTo>
                    <a:pt x="19696" y="6556"/>
                  </a:lnTo>
                  <a:cubicBezTo>
                    <a:pt x="19303" y="6536"/>
                    <a:pt x="19075" y="6106"/>
                    <a:pt x="19277" y="5769"/>
                  </a:cubicBezTo>
                  <a:lnTo>
                    <a:pt x="19824" y="4847"/>
                  </a:lnTo>
                  <a:lnTo>
                    <a:pt x="18763" y="4992"/>
                  </a:lnTo>
                  <a:cubicBezTo>
                    <a:pt x="18373" y="5045"/>
                    <a:pt x="18068" y="4664"/>
                    <a:pt x="18205" y="4294"/>
                  </a:cubicBezTo>
                  <a:lnTo>
                    <a:pt x="18579" y="3289"/>
                  </a:lnTo>
                  <a:lnTo>
                    <a:pt x="17563" y="3624"/>
                  </a:lnTo>
                  <a:cubicBezTo>
                    <a:pt x="17189" y="3748"/>
                    <a:pt x="16820" y="3426"/>
                    <a:pt x="16887" y="3038"/>
                  </a:cubicBezTo>
                  <a:lnTo>
                    <a:pt x="17066" y="1982"/>
                  </a:lnTo>
                  <a:lnTo>
                    <a:pt x="16133" y="2502"/>
                  </a:lnTo>
                  <a:cubicBezTo>
                    <a:pt x="15789" y="2692"/>
                    <a:pt x="15362" y="2449"/>
                    <a:pt x="15357" y="2055"/>
                  </a:cubicBezTo>
                  <a:lnTo>
                    <a:pt x="15346" y="983"/>
                  </a:lnTo>
                  <a:lnTo>
                    <a:pt x="14519" y="1664"/>
                  </a:lnTo>
                  <a:cubicBezTo>
                    <a:pt x="14216" y="1914"/>
                    <a:pt x="13754" y="1749"/>
                    <a:pt x="13676" y="1363"/>
                  </a:cubicBezTo>
                  <a:lnTo>
                    <a:pt x="13464" y="313"/>
                  </a:lnTo>
                  <a:lnTo>
                    <a:pt x="12777" y="1134"/>
                  </a:lnTo>
                  <a:cubicBezTo>
                    <a:pt x="12524" y="1436"/>
                    <a:pt x="12042" y="1359"/>
                    <a:pt x="11895" y="994"/>
                  </a:cubicBezTo>
                  <a:lnTo>
                    <a:pt x="11498" y="0"/>
                  </a:lnTo>
                  <a:close/>
                  <a:moveTo>
                    <a:pt x="10649" y="2569"/>
                  </a:moveTo>
                  <a:cubicBezTo>
                    <a:pt x="11416" y="2554"/>
                    <a:pt x="12168" y="2650"/>
                    <a:pt x="12894" y="2842"/>
                  </a:cubicBezTo>
                  <a:cubicBezTo>
                    <a:pt x="13319" y="2955"/>
                    <a:pt x="13533" y="3435"/>
                    <a:pt x="13330" y="3825"/>
                  </a:cubicBezTo>
                  <a:lnTo>
                    <a:pt x="12704" y="5020"/>
                  </a:lnTo>
                  <a:cubicBezTo>
                    <a:pt x="12563" y="5292"/>
                    <a:pt x="12260" y="5442"/>
                    <a:pt x="11962" y="5378"/>
                  </a:cubicBezTo>
                  <a:cubicBezTo>
                    <a:pt x="11054" y="5181"/>
                    <a:pt x="10085" y="5212"/>
                    <a:pt x="9136" y="5512"/>
                  </a:cubicBezTo>
                  <a:cubicBezTo>
                    <a:pt x="6689" y="6284"/>
                    <a:pt x="5155" y="8595"/>
                    <a:pt x="5266" y="11046"/>
                  </a:cubicBezTo>
                  <a:cubicBezTo>
                    <a:pt x="5280" y="11353"/>
                    <a:pt x="5085" y="11634"/>
                    <a:pt x="4791" y="11727"/>
                  </a:cubicBezTo>
                  <a:lnTo>
                    <a:pt x="3507" y="12129"/>
                  </a:lnTo>
                  <a:cubicBezTo>
                    <a:pt x="3089" y="12261"/>
                    <a:pt x="2659" y="11974"/>
                    <a:pt x="2619" y="11537"/>
                  </a:cubicBezTo>
                  <a:cubicBezTo>
                    <a:pt x="2278" y="7767"/>
                    <a:pt x="4580" y="4138"/>
                    <a:pt x="8332" y="2954"/>
                  </a:cubicBezTo>
                  <a:cubicBezTo>
                    <a:pt x="9101" y="2711"/>
                    <a:pt x="9882" y="2583"/>
                    <a:pt x="10649" y="2569"/>
                  </a:cubicBezTo>
                  <a:close/>
                  <a:moveTo>
                    <a:pt x="15731" y="4529"/>
                  </a:moveTo>
                  <a:cubicBezTo>
                    <a:pt x="15930" y="4492"/>
                    <a:pt x="16140" y="4541"/>
                    <a:pt x="16306" y="4691"/>
                  </a:cubicBezTo>
                  <a:cubicBezTo>
                    <a:pt x="17358" y="5640"/>
                    <a:pt x="18179" y="6876"/>
                    <a:pt x="18635" y="8326"/>
                  </a:cubicBezTo>
                  <a:cubicBezTo>
                    <a:pt x="19119" y="9867"/>
                    <a:pt x="19131" y="11446"/>
                    <a:pt x="18746" y="12900"/>
                  </a:cubicBezTo>
                  <a:cubicBezTo>
                    <a:pt x="18634" y="13325"/>
                    <a:pt x="18153" y="13539"/>
                    <a:pt x="17764" y="13335"/>
                  </a:cubicBezTo>
                  <a:lnTo>
                    <a:pt x="16569" y="12710"/>
                  </a:lnTo>
                  <a:cubicBezTo>
                    <a:pt x="16298" y="12569"/>
                    <a:pt x="16152" y="12266"/>
                    <a:pt x="16217" y="11967"/>
                  </a:cubicBezTo>
                  <a:cubicBezTo>
                    <a:pt x="16413" y="11058"/>
                    <a:pt x="16382" y="10087"/>
                    <a:pt x="16083" y="9136"/>
                  </a:cubicBezTo>
                  <a:cubicBezTo>
                    <a:pt x="15809" y="8267"/>
                    <a:pt x="15341" y="7514"/>
                    <a:pt x="14743" y="6908"/>
                  </a:cubicBezTo>
                  <a:cubicBezTo>
                    <a:pt x="14531" y="6693"/>
                    <a:pt x="14475" y="6366"/>
                    <a:pt x="14614" y="6098"/>
                  </a:cubicBezTo>
                  <a:lnTo>
                    <a:pt x="15245" y="4892"/>
                  </a:lnTo>
                  <a:cubicBezTo>
                    <a:pt x="15348" y="4694"/>
                    <a:pt x="15532" y="4566"/>
                    <a:pt x="15731" y="4529"/>
                  </a:cubicBezTo>
                  <a:close/>
                  <a:moveTo>
                    <a:pt x="11224" y="6349"/>
                  </a:moveTo>
                  <a:cubicBezTo>
                    <a:pt x="12956" y="6515"/>
                    <a:pt x="14500" y="7694"/>
                    <a:pt x="15055" y="9460"/>
                  </a:cubicBezTo>
                  <a:cubicBezTo>
                    <a:pt x="15796" y="11815"/>
                    <a:pt x="14491" y="14325"/>
                    <a:pt x="12140" y="15066"/>
                  </a:cubicBezTo>
                  <a:cubicBezTo>
                    <a:pt x="9789" y="15808"/>
                    <a:pt x="7285" y="14501"/>
                    <a:pt x="6545" y="12146"/>
                  </a:cubicBezTo>
                  <a:cubicBezTo>
                    <a:pt x="5804" y="9791"/>
                    <a:pt x="7109" y="7281"/>
                    <a:pt x="9460" y="6539"/>
                  </a:cubicBezTo>
                  <a:cubicBezTo>
                    <a:pt x="10047" y="6354"/>
                    <a:pt x="10647" y="6294"/>
                    <a:pt x="11224" y="6349"/>
                  </a:cubicBezTo>
                  <a:close/>
                  <a:moveTo>
                    <a:pt x="11085" y="8187"/>
                  </a:moveTo>
                  <a:lnTo>
                    <a:pt x="10951" y="8421"/>
                  </a:lnTo>
                  <a:cubicBezTo>
                    <a:pt x="10902" y="8508"/>
                    <a:pt x="10781" y="8510"/>
                    <a:pt x="10727" y="8427"/>
                  </a:cubicBezTo>
                  <a:lnTo>
                    <a:pt x="10582" y="8198"/>
                  </a:lnTo>
                  <a:lnTo>
                    <a:pt x="10493" y="8455"/>
                  </a:lnTo>
                  <a:cubicBezTo>
                    <a:pt x="10461" y="8549"/>
                    <a:pt x="10343" y="8577"/>
                    <a:pt x="10275" y="8505"/>
                  </a:cubicBezTo>
                  <a:lnTo>
                    <a:pt x="10091" y="8304"/>
                  </a:lnTo>
                  <a:lnTo>
                    <a:pt x="10052" y="8572"/>
                  </a:lnTo>
                  <a:cubicBezTo>
                    <a:pt x="10038" y="8670"/>
                    <a:pt x="9925" y="8720"/>
                    <a:pt x="9845" y="8661"/>
                  </a:cubicBezTo>
                  <a:lnTo>
                    <a:pt x="9627" y="8499"/>
                  </a:lnTo>
                  <a:lnTo>
                    <a:pt x="9638" y="8773"/>
                  </a:lnTo>
                  <a:cubicBezTo>
                    <a:pt x="9643" y="8872"/>
                    <a:pt x="9538" y="8939"/>
                    <a:pt x="9449" y="8896"/>
                  </a:cubicBezTo>
                  <a:lnTo>
                    <a:pt x="9208" y="8778"/>
                  </a:lnTo>
                  <a:lnTo>
                    <a:pt x="9270" y="9041"/>
                  </a:lnTo>
                  <a:cubicBezTo>
                    <a:pt x="9292" y="9138"/>
                    <a:pt x="9204" y="9223"/>
                    <a:pt x="9108" y="9197"/>
                  </a:cubicBezTo>
                  <a:lnTo>
                    <a:pt x="8846" y="9125"/>
                  </a:lnTo>
                  <a:lnTo>
                    <a:pt x="8952" y="9376"/>
                  </a:lnTo>
                  <a:cubicBezTo>
                    <a:pt x="8991" y="9467"/>
                    <a:pt x="8922" y="9568"/>
                    <a:pt x="8823" y="9560"/>
                  </a:cubicBezTo>
                  <a:lnTo>
                    <a:pt x="8555" y="9538"/>
                  </a:lnTo>
                  <a:lnTo>
                    <a:pt x="8706" y="9761"/>
                  </a:lnTo>
                  <a:cubicBezTo>
                    <a:pt x="8762" y="9844"/>
                    <a:pt x="8709" y="9957"/>
                    <a:pt x="8611" y="9968"/>
                  </a:cubicBezTo>
                  <a:lnTo>
                    <a:pt x="8343" y="9996"/>
                  </a:lnTo>
                  <a:lnTo>
                    <a:pt x="8533" y="10186"/>
                  </a:lnTo>
                  <a:cubicBezTo>
                    <a:pt x="8603" y="10256"/>
                    <a:pt x="8572" y="10375"/>
                    <a:pt x="8477" y="10404"/>
                  </a:cubicBezTo>
                  <a:lnTo>
                    <a:pt x="8220" y="10482"/>
                  </a:lnTo>
                  <a:lnTo>
                    <a:pt x="8438" y="10638"/>
                  </a:lnTo>
                  <a:cubicBezTo>
                    <a:pt x="8519" y="10694"/>
                    <a:pt x="8515" y="10816"/>
                    <a:pt x="8427" y="10861"/>
                  </a:cubicBezTo>
                  <a:lnTo>
                    <a:pt x="8187" y="10984"/>
                  </a:lnTo>
                  <a:lnTo>
                    <a:pt x="8432" y="11096"/>
                  </a:lnTo>
                  <a:cubicBezTo>
                    <a:pt x="8523" y="11136"/>
                    <a:pt x="8538" y="11258"/>
                    <a:pt x="8460" y="11319"/>
                  </a:cubicBezTo>
                  <a:lnTo>
                    <a:pt x="8248" y="11481"/>
                  </a:lnTo>
                  <a:lnTo>
                    <a:pt x="8510" y="11548"/>
                  </a:lnTo>
                  <a:cubicBezTo>
                    <a:pt x="8607" y="11571"/>
                    <a:pt x="8643" y="11686"/>
                    <a:pt x="8577" y="11760"/>
                  </a:cubicBezTo>
                  <a:lnTo>
                    <a:pt x="8399" y="11962"/>
                  </a:lnTo>
                  <a:lnTo>
                    <a:pt x="8667" y="11978"/>
                  </a:lnTo>
                  <a:cubicBezTo>
                    <a:pt x="8766" y="11983"/>
                    <a:pt x="8824" y="12094"/>
                    <a:pt x="8773" y="12179"/>
                  </a:cubicBezTo>
                  <a:lnTo>
                    <a:pt x="8633" y="12408"/>
                  </a:lnTo>
                  <a:lnTo>
                    <a:pt x="8901" y="12375"/>
                  </a:lnTo>
                  <a:cubicBezTo>
                    <a:pt x="9000" y="12361"/>
                    <a:pt x="9075" y="12455"/>
                    <a:pt x="9041" y="12548"/>
                  </a:cubicBezTo>
                  <a:lnTo>
                    <a:pt x="8946" y="12799"/>
                  </a:lnTo>
                  <a:lnTo>
                    <a:pt x="9203" y="12715"/>
                  </a:lnTo>
                  <a:cubicBezTo>
                    <a:pt x="9297" y="12684"/>
                    <a:pt x="9393" y="12768"/>
                    <a:pt x="9376" y="12866"/>
                  </a:cubicBezTo>
                  <a:lnTo>
                    <a:pt x="9326" y="13129"/>
                  </a:lnTo>
                  <a:lnTo>
                    <a:pt x="9566" y="13000"/>
                  </a:lnTo>
                  <a:cubicBezTo>
                    <a:pt x="9653" y="12952"/>
                    <a:pt x="9760" y="13013"/>
                    <a:pt x="9761" y="13112"/>
                  </a:cubicBezTo>
                  <a:lnTo>
                    <a:pt x="9761" y="13380"/>
                  </a:lnTo>
                  <a:lnTo>
                    <a:pt x="9974" y="13212"/>
                  </a:lnTo>
                  <a:cubicBezTo>
                    <a:pt x="10050" y="13149"/>
                    <a:pt x="10166" y="13188"/>
                    <a:pt x="10186" y="13285"/>
                  </a:cubicBezTo>
                  <a:lnTo>
                    <a:pt x="10236" y="13553"/>
                  </a:lnTo>
                  <a:lnTo>
                    <a:pt x="10409" y="13346"/>
                  </a:lnTo>
                  <a:cubicBezTo>
                    <a:pt x="10473" y="13270"/>
                    <a:pt x="10595" y="13288"/>
                    <a:pt x="10632" y="13380"/>
                  </a:cubicBezTo>
                  <a:lnTo>
                    <a:pt x="10733" y="13631"/>
                  </a:lnTo>
                  <a:lnTo>
                    <a:pt x="10867" y="13397"/>
                  </a:lnTo>
                  <a:cubicBezTo>
                    <a:pt x="10916" y="13310"/>
                    <a:pt x="11037" y="13308"/>
                    <a:pt x="11090" y="13391"/>
                  </a:cubicBezTo>
                  <a:lnTo>
                    <a:pt x="11236" y="13614"/>
                  </a:lnTo>
                  <a:lnTo>
                    <a:pt x="11319" y="13363"/>
                  </a:lnTo>
                  <a:cubicBezTo>
                    <a:pt x="11351" y="13269"/>
                    <a:pt x="11475" y="13240"/>
                    <a:pt x="11543" y="13313"/>
                  </a:cubicBezTo>
                  <a:lnTo>
                    <a:pt x="11727" y="13508"/>
                  </a:lnTo>
                  <a:lnTo>
                    <a:pt x="11766" y="13240"/>
                  </a:lnTo>
                  <a:cubicBezTo>
                    <a:pt x="11780" y="13142"/>
                    <a:pt x="11893" y="13098"/>
                    <a:pt x="11973" y="13157"/>
                  </a:cubicBezTo>
                  <a:lnTo>
                    <a:pt x="12190" y="13313"/>
                  </a:lnTo>
                  <a:lnTo>
                    <a:pt x="12179" y="13045"/>
                  </a:lnTo>
                  <a:cubicBezTo>
                    <a:pt x="12175" y="12946"/>
                    <a:pt x="12274" y="12879"/>
                    <a:pt x="12364" y="12922"/>
                  </a:cubicBezTo>
                  <a:lnTo>
                    <a:pt x="12609" y="13039"/>
                  </a:lnTo>
                  <a:lnTo>
                    <a:pt x="12548" y="12777"/>
                  </a:lnTo>
                  <a:cubicBezTo>
                    <a:pt x="12526" y="12680"/>
                    <a:pt x="12614" y="12595"/>
                    <a:pt x="12710" y="12620"/>
                  </a:cubicBezTo>
                  <a:lnTo>
                    <a:pt x="12972" y="12687"/>
                  </a:lnTo>
                  <a:lnTo>
                    <a:pt x="12861" y="12442"/>
                  </a:lnTo>
                  <a:cubicBezTo>
                    <a:pt x="12821" y="12351"/>
                    <a:pt x="12896" y="12250"/>
                    <a:pt x="12995" y="12257"/>
                  </a:cubicBezTo>
                  <a:lnTo>
                    <a:pt x="13263" y="12280"/>
                  </a:lnTo>
                  <a:lnTo>
                    <a:pt x="13112" y="12056"/>
                  </a:lnTo>
                  <a:cubicBezTo>
                    <a:pt x="13056" y="11974"/>
                    <a:pt x="13108" y="11860"/>
                    <a:pt x="13207" y="11850"/>
                  </a:cubicBezTo>
                  <a:lnTo>
                    <a:pt x="13475" y="11822"/>
                  </a:lnTo>
                  <a:lnTo>
                    <a:pt x="13285" y="11632"/>
                  </a:lnTo>
                  <a:cubicBezTo>
                    <a:pt x="13215" y="11562"/>
                    <a:pt x="13246" y="11443"/>
                    <a:pt x="13341" y="11414"/>
                  </a:cubicBezTo>
                  <a:lnTo>
                    <a:pt x="13598" y="11336"/>
                  </a:lnTo>
                  <a:lnTo>
                    <a:pt x="13374" y="11180"/>
                  </a:lnTo>
                  <a:cubicBezTo>
                    <a:pt x="13293" y="11123"/>
                    <a:pt x="13303" y="11002"/>
                    <a:pt x="13391" y="10956"/>
                  </a:cubicBezTo>
                  <a:lnTo>
                    <a:pt x="13631" y="10834"/>
                  </a:lnTo>
                  <a:lnTo>
                    <a:pt x="13386" y="10722"/>
                  </a:lnTo>
                  <a:cubicBezTo>
                    <a:pt x="13295" y="10681"/>
                    <a:pt x="13279" y="10559"/>
                    <a:pt x="13358" y="10498"/>
                  </a:cubicBezTo>
                  <a:lnTo>
                    <a:pt x="13570" y="10331"/>
                  </a:lnTo>
                  <a:lnTo>
                    <a:pt x="13307" y="10269"/>
                  </a:lnTo>
                  <a:cubicBezTo>
                    <a:pt x="13211" y="10246"/>
                    <a:pt x="13175" y="10126"/>
                    <a:pt x="13240" y="10052"/>
                  </a:cubicBezTo>
                  <a:lnTo>
                    <a:pt x="13419" y="9851"/>
                  </a:lnTo>
                  <a:lnTo>
                    <a:pt x="13151" y="9840"/>
                  </a:lnTo>
                  <a:cubicBezTo>
                    <a:pt x="13052" y="9835"/>
                    <a:pt x="12994" y="9724"/>
                    <a:pt x="13045" y="9638"/>
                  </a:cubicBezTo>
                  <a:lnTo>
                    <a:pt x="13184" y="9410"/>
                  </a:lnTo>
                  <a:lnTo>
                    <a:pt x="12916" y="9443"/>
                  </a:lnTo>
                  <a:cubicBezTo>
                    <a:pt x="12818" y="9456"/>
                    <a:pt x="12742" y="9363"/>
                    <a:pt x="12777" y="9270"/>
                  </a:cubicBezTo>
                  <a:lnTo>
                    <a:pt x="12866" y="9013"/>
                  </a:lnTo>
                  <a:lnTo>
                    <a:pt x="12615" y="9097"/>
                  </a:lnTo>
                  <a:cubicBezTo>
                    <a:pt x="12521" y="9128"/>
                    <a:pt x="12425" y="9049"/>
                    <a:pt x="12442" y="8952"/>
                  </a:cubicBezTo>
                  <a:lnTo>
                    <a:pt x="12486" y="8684"/>
                  </a:lnTo>
                  <a:lnTo>
                    <a:pt x="12252" y="8818"/>
                  </a:lnTo>
                  <a:cubicBezTo>
                    <a:pt x="12165" y="8865"/>
                    <a:pt x="12058" y="8805"/>
                    <a:pt x="12056" y="8706"/>
                  </a:cubicBezTo>
                  <a:lnTo>
                    <a:pt x="12051" y="8432"/>
                  </a:lnTo>
                  <a:lnTo>
                    <a:pt x="11844" y="8605"/>
                  </a:lnTo>
                  <a:cubicBezTo>
                    <a:pt x="11768" y="8668"/>
                    <a:pt x="11652" y="8625"/>
                    <a:pt x="11632" y="8527"/>
                  </a:cubicBezTo>
                  <a:lnTo>
                    <a:pt x="11582" y="8265"/>
                  </a:lnTo>
                  <a:lnTo>
                    <a:pt x="11409" y="8471"/>
                  </a:lnTo>
                  <a:cubicBezTo>
                    <a:pt x="11345" y="8547"/>
                    <a:pt x="11222" y="8530"/>
                    <a:pt x="11185" y="8438"/>
                  </a:cubicBezTo>
                  <a:lnTo>
                    <a:pt x="11085" y="8187"/>
                  </a:lnTo>
                  <a:close/>
                  <a:moveTo>
                    <a:pt x="5545" y="13788"/>
                  </a:moveTo>
                  <a:cubicBezTo>
                    <a:pt x="5825" y="13699"/>
                    <a:pt x="6128" y="13795"/>
                    <a:pt x="6299" y="14033"/>
                  </a:cubicBezTo>
                  <a:cubicBezTo>
                    <a:pt x="7656" y="15928"/>
                    <a:pt x="10123" y="16833"/>
                    <a:pt x="12464" y="16094"/>
                  </a:cubicBezTo>
                  <a:cubicBezTo>
                    <a:pt x="13332" y="15820"/>
                    <a:pt x="14087" y="15348"/>
                    <a:pt x="14692" y="14748"/>
                  </a:cubicBezTo>
                  <a:cubicBezTo>
                    <a:pt x="14906" y="14536"/>
                    <a:pt x="15229" y="14480"/>
                    <a:pt x="15496" y="14620"/>
                  </a:cubicBezTo>
                  <a:lnTo>
                    <a:pt x="16703" y="15251"/>
                  </a:lnTo>
                  <a:cubicBezTo>
                    <a:pt x="17098" y="15457"/>
                    <a:pt x="17197" y="15985"/>
                    <a:pt x="16898" y="16317"/>
                  </a:cubicBezTo>
                  <a:cubicBezTo>
                    <a:pt x="15950" y="17371"/>
                    <a:pt x="14716" y="18195"/>
                    <a:pt x="13268" y="18651"/>
                  </a:cubicBezTo>
                  <a:cubicBezTo>
                    <a:pt x="9644" y="19795"/>
                    <a:pt x="5818" y="18293"/>
                    <a:pt x="3870" y="15228"/>
                  </a:cubicBezTo>
                  <a:cubicBezTo>
                    <a:pt x="3627" y="14846"/>
                    <a:pt x="3812" y="14337"/>
                    <a:pt x="4244" y="14201"/>
                  </a:cubicBezTo>
                  <a:lnTo>
                    <a:pt x="5545" y="1378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28" name="Shape 16428"/>
            <p:cNvSpPr/>
            <p:nvPr/>
          </p:nvSpPr>
          <p:spPr>
            <a:xfrm>
              <a:off x="255548" y="2096540"/>
              <a:ext cx="960994" cy="960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06" y="0"/>
                  </a:moveTo>
                  <a:lnTo>
                    <a:pt x="9951" y="36"/>
                  </a:lnTo>
                  <a:lnTo>
                    <a:pt x="9493" y="72"/>
                  </a:lnTo>
                  <a:lnTo>
                    <a:pt x="9327" y="1146"/>
                  </a:lnTo>
                  <a:cubicBezTo>
                    <a:pt x="8845" y="1221"/>
                    <a:pt x="8362" y="1333"/>
                    <a:pt x="7883" y="1484"/>
                  </a:cubicBezTo>
                  <a:cubicBezTo>
                    <a:pt x="7876" y="1486"/>
                    <a:pt x="7871" y="1488"/>
                    <a:pt x="7864" y="1490"/>
                  </a:cubicBezTo>
                  <a:lnTo>
                    <a:pt x="7234" y="603"/>
                  </a:lnTo>
                  <a:lnTo>
                    <a:pt x="6809" y="772"/>
                  </a:lnTo>
                  <a:lnTo>
                    <a:pt x="6384" y="941"/>
                  </a:lnTo>
                  <a:lnTo>
                    <a:pt x="6541" y="2014"/>
                  </a:lnTo>
                  <a:cubicBezTo>
                    <a:pt x="6084" y="2235"/>
                    <a:pt x="5652" y="2489"/>
                    <a:pt x="5244" y="2771"/>
                  </a:cubicBezTo>
                  <a:lnTo>
                    <a:pt x="4382" y="2111"/>
                  </a:lnTo>
                  <a:lnTo>
                    <a:pt x="4026" y="2397"/>
                  </a:lnTo>
                  <a:lnTo>
                    <a:pt x="3670" y="2684"/>
                  </a:lnTo>
                  <a:lnTo>
                    <a:pt x="4137" y="3664"/>
                  </a:lnTo>
                  <a:cubicBezTo>
                    <a:pt x="3769" y="4008"/>
                    <a:pt x="3429" y="4378"/>
                    <a:pt x="3121" y="4771"/>
                  </a:cubicBezTo>
                  <a:lnTo>
                    <a:pt x="2102" y="4391"/>
                  </a:lnTo>
                  <a:lnTo>
                    <a:pt x="1845" y="4767"/>
                  </a:lnTo>
                  <a:lnTo>
                    <a:pt x="1589" y="5147"/>
                  </a:lnTo>
                  <a:lnTo>
                    <a:pt x="2328" y="5950"/>
                  </a:lnTo>
                  <a:cubicBezTo>
                    <a:pt x="2079" y="6384"/>
                    <a:pt x="1863" y="6836"/>
                    <a:pt x="1683" y="7304"/>
                  </a:cubicBezTo>
                  <a:lnTo>
                    <a:pt x="594" y="7240"/>
                  </a:lnTo>
                  <a:lnTo>
                    <a:pt x="464" y="7677"/>
                  </a:lnTo>
                  <a:lnTo>
                    <a:pt x="332" y="8115"/>
                  </a:lnTo>
                  <a:lnTo>
                    <a:pt x="1273" y="8661"/>
                  </a:lnTo>
                  <a:cubicBezTo>
                    <a:pt x="1163" y="9147"/>
                    <a:pt x="1089" y="9645"/>
                    <a:pt x="1055" y="10147"/>
                  </a:cubicBezTo>
                  <a:lnTo>
                    <a:pt x="0" y="10406"/>
                  </a:lnTo>
                  <a:lnTo>
                    <a:pt x="0" y="10862"/>
                  </a:lnTo>
                  <a:lnTo>
                    <a:pt x="3" y="11317"/>
                  </a:lnTo>
                  <a:lnTo>
                    <a:pt x="1064" y="11564"/>
                  </a:lnTo>
                  <a:cubicBezTo>
                    <a:pt x="1104" y="12057"/>
                    <a:pt x="1182" y="12551"/>
                    <a:pt x="1300" y="13045"/>
                  </a:cubicBezTo>
                  <a:lnTo>
                    <a:pt x="365" y="13606"/>
                  </a:lnTo>
                  <a:lnTo>
                    <a:pt x="501" y="14040"/>
                  </a:lnTo>
                  <a:lnTo>
                    <a:pt x="639" y="14477"/>
                  </a:lnTo>
                  <a:lnTo>
                    <a:pt x="1725" y="14399"/>
                  </a:lnTo>
                  <a:cubicBezTo>
                    <a:pt x="1912" y="14871"/>
                    <a:pt x="2134" y="15324"/>
                    <a:pt x="2385" y="15750"/>
                  </a:cubicBezTo>
                  <a:lnTo>
                    <a:pt x="1659" y="16558"/>
                  </a:lnTo>
                  <a:lnTo>
                    <a:pt x="1918" y="16932"/>
                  </a:lnTo>
                  <a:lnTo>
                    <a:pt x="2177" y="17309"/>
                  </a:lnTo>
                  <a:lnTo>
                    <a:pt x="3193" y="16917"/>
                  </a:lnTo>
                  <a:cubicBezTo>
                    <a:pt x="3510" y="17309"/>
                    <a:pt x="3853" y="17673"/>
                    <a:pt x="4222" y="18009"/>
                  </a:cubicBezTo>
                  <a:lnTo>
                    <a:pt x="3766" y="18995"/>
                  </a:lnTo>
                  <a:lnTo>
                    <a:pt x="4125" y="19278"/>
                  </a:lnTo>
                  <a:lnTo>
                    <a:pt x="4487" y="19562"/>
                  </a:lnTo>
                  <a:lnTo>
                    <a:pt x="5340" y="18886"/>
                  </a:lnTo>
                  <a:cubicBezTo>
                    <a:pt x="5756" y="19166"/>
                    <a:pt x="6193" y="19414"/>
                    <a:pt x="6646" y="19628"/>
                  </a:cubicBezTo>
                  <a:lnTo>
                    <a:pt x="6501" y="20707"/>
                  </a:lnTo>
                  <a:lnTo>
                    <a:pt x="6930" y="20870"/>
                  </a:lnTo>
                  <a:lnTo>
                    <a:pt x="7358" y="21036"/>
                  </a:lnTo>
                  <a:lnTo>
                    <a:pt x="7976" y="20141"/>
                  </a:lnTo>
                  <a:cubicBezTo>
                    <a:pt x="8454" y="20286"/>
                    <a:pt x="8943" y="20395"/>
                    <a:pt x="9442" y="20466"/>
                  </a:cubicBezTo>
                  <a:lnTo>
                    <a:pt x="9622" y="21537"/>
                  </a:lnTo>
                  <a:lnTo>
                    <a:pt x="10078" y="21570"/>
                  </a:lnTo>
                  <a:lnTo>
                    <a:pt x="10536" y="21600"/>
                  </a:lnTo>
                  <a:lnTo>
                    <a:pt x="10862" y="20566"/>
                  </a:lnTo>
                  <a:cubicBezTo>
                    <a:pt x="11359" y="20564"/>
                    <a:pt x="11859" y="20522"/>
                    <a:pt x="12361" y="20442"/>
                  </a:cubicBezTo>
                  <a:lnTo>
                    <a:pt x="12849" y="21413"/>
                  </a:lnTo>
                  <a:lnTo>
                    <a:pt x="13295" y="21307"/>
                  </a:lnTo>
                  <a:lnTo>
                    <a:pt x="13739" y="21205"/>
                  </a:lnTo>
                  <a:lnTo>
                    <a:pt x="13745" y="20116"/>
                  </a:lnTo>
                  <a:cubicBezTo>
                    <a:pt x="13751" y="20114"/>
                    <a:pt x="13756" y="20112"/>
                    <a:pt x="13763" y="20110"/>
                  </a:cubicBezTo>
                  <a:cubicBezTo>
                    <a:pt x="14242" y="19960"/>
                    <a:pt x="14703" y="19776"/>
                    <a:pt x="15141" y="19562"/>
                  </a:cubicBezTo>
                  <a:lnTo>
                    <a:pt x="15895" y="20346"/>
                  </a:lnTo>
                  <a:lnTo>
                    <a:pt x="16290" y="20116"/>
                  </a:lnTo>
                  <a:lnTo>
                    <a:pt x="16685" y="19884"/>
                  </a:lnTo>
                  <a:lnTo>
                    <a:pt x="16368" y="18847"/>
                  </a:lnTo>
                  <a:cubicBezTo>
                    <a:pt x="16785" y="18561"/>
                    <a:pt x="17176" y="18245"/>
                    <a:pt x="17538" y="17903"/>
                  </a:cubicBezTo>
                  <a:lnTo>
                    <a:pt x="18491" y="18431"/>
                  </a:lnTo>
                  <a:lnTo>
                    <a:pt x="18799" y="18093"/>
                  </a:lnTo>
                  <a:lnTo>
                    <a:pt x="19109" y="17758"/>
                  </a:lnTo>
                  <a:lnTo>
                    <a:pt x="18500" y="16857"/>
                  </a:lnTo>
                  <a:cubicBezTo>
                    <a:pt x="18811" y="16463"/>
                    <a:pt x="19092" y="16046"/>
                    <a:pt x="19338" y="15611"/>
                  </a:cubicBezTo>
                  <a:lnTo>
                    <a:pt x="20406" y="15837"/>
                  </a:lnTo>
                  <a:lnTo>
                    <a:pt x="20602" y="15424"/>
                  </a:lnTo>
                  <a:lnTo>
                    <a:pt x="20798" y="15011"/>
                  </a:lnTo>
                  <a:cubicBezTo>
                    <a:pt x="20798" y="15011"/>
                    <a:pt x="19948" y="14330"/>
                    <a:pt x="19948" y="14330"/>
                  </a:cubicBezTo>
                  <a:cubicBezTo>
                    <a:pt x="20129" y="13864"/>
                    <a:pt x="20276" y="13385"/>
                    <a:pt x="20385" y="12894"/>
                  </a:cubicBezTo>
                  <a:lnTo>
                    <a:pt x="21467" y="12795"/>
                  </a:lnTo>
                  <a:lnTo>
                    <a:pt x="21534" y="12342"/>
                  </a:lnTo>
                  <a:lnTo>
                    <a:pt x="21600" y="11890"/>
                  </a:lnTo>
                  <a:lnTo>
                    <a:pt x="20590" y="11489"/>
                  </a:lnTo>
                  <a:cubicBezTo>
                    <a:pt x="20625" y="10994"/>
                    <a:pt x="20620" y="10494"/>
                    <a:pt x="20578" y="9990"/>
                  </a:cubicBezTo>
                  <a:lnTo>
                    <a:pt x="21585" y="9577"/>
                  </a:lnTo>
                  <a:lnTo>
                    <a:pt x="21516" y="9125"/>
                  </a:lnTo>
                  <a:lnTo>
                    <a:pt x="21443" y="8673"/>
                  </a:lnTo>
                  <a:lnTo>
                    <a:pt x="20358" y="8588"/>
                  </a:lnTo>
                  <a:cubicBezTo>
                    <a:pt x="20301" y="8346"/>
                    <a:pt x="20235" y="8105"/>
                    <a:pt x="20159" y="7864"/>
                  </a:cubicBezTo>
                  <a:cubicBezTo>
                    <a:pt x="20083" y="7624"/>
                    <a:pt x="19998" y="7386"/>
                    <a:pt x="19905" y="7156"/>
                  </a:cubicBezTo>
                  <a:lnTo>
                    <a:pt x="20747" y="6465"/>
                  </a:lnTo>
                  <a:lnTo>
                    <a:pt x="20545" y="6055"/>
                  </a:lnTo>
                  <a:lnTo>
                    <a:pt x="20346" y="5645"/>
                  </a:lnTo>
                  <a:lnTo>
                    <a:pt x="19281" y="5883"/>
                  </a:lnTo>
                  <a:cubicBezTo>
                    <a:pt x="19026" y="5446"/>
                    <a:pt x="18741" y="5033"/>
                    <a:pt x="18428" y="4647"/>
                  </a:cubicBezTo>
                  <a:lnTo>
                    <a:pt x="19025" y="3739"/>
                  </a:lnTo>
                  <a:lnTo>
                    <a:pt x="18711" y="3408"/>
                  </a:lnTo>
                  <a:lnTo>
                    <a:pt x="18401" y="3073"/>
                  </a:lnTo>
                  <a:lnTo>
                    <a:pt x="17454" y="3613"/>
                  </a:lnTo>
                  <a:cubicBezTo>
                    <a:pt x="17083" y="3273"/>
                    <a:pt x="16688" y="2964"/>
                    <a:pt x="16272" y="2687"/>
                  </a:cubicBezTo>
                  <a:lnTo>
                    <a:pt x="16576" y="1640"/>
                  </a:lnTo>
                  <a:lnTo>
                    <a:pt x="16178" y="1414"/>
                  </a:lnTo>
                  <a:lnTo>
                    <a:pt x="15780" y="1188"/>
                  </a:lnTo>
                  <a:lnTo>
                    <a:pt x="15035" y="1984"/>
                  </a:lnTo>
                  <a:cubicBezTo>
                    <a:pt x="14583" y="1769"/>
                    <a:pt x="14114" y="1589"/>
                    <a:pt x="13633" y="1444"/>
                  </a:cubicBezTo>
                  <a:lnTo>
                    <a:pt x="13615" y="356"/>
                  </a:lnTo>
                  <a:lnTo>
                    <a:pt x="13169" y="256"/>
                  </a:lnTo>
                  <a:lnTo>
                    <a:pt x="12722" y="160"/>
                  </a:lnTo>
                  <a:lnTo>
                    <a:pt x="12246" y="1134"/>
                  </a:lnTo>
                  <a:cubicBezTo>
                    <a:pt x="11753" y="1061"/>
                    <a:pt x="11250" y="1027"/>
                    <a:pt x="10744" y="1031"/>
                  </a:cubicBezTo>
                  <a:lnTo>
                    <a:pt x="10406" y="0"/>
                  </a:lnTo>
                  <a:close/>
                  <a:moveTo>
                    <a:pt x="10783" y="2328"/>
                  </a:moveTo>
                  <a:cubicBezTo>
                    <a:pt x="11110" y="2327"/>
                    <a:pt x="11433" y="2346"/>
                    <a:pt x="11754" y="2382"/>
                  </a:cubicBezTo>
                  <a:lnTo>
                    <a:pt x="11583" y="3766"/>
                  </a:lnTo>
                  <a:cubicBezTo>
                    <a:pt x="11324" y="3739"/>
                    <a:pt x="11068" y="3724"/>
                    <a:pt x="10811" y="3724"/>
                  </a:cubicBezTo>
                  <a:lnTo>
                    <a:pt x="10783" y="2328"/>
                  </a:lnTo>
                  <a:close/>
                  <a:moveTo>
                    <a:pt x="10545" y="2331"/>
                  </a:moveTo>
                  <a:lnTo>
                    <a:pt x="10572" y="3730"/>
                  </a:lnTo>
                  <a:cubicBezTo>
                    <a:pt x="10313" y="3740"/>
                    <a:pt x="10055" y="3762"/>
                    <a:pt x="9800" y="3800"/>
                  </a:cubicBezTo>
                  <a:lnTo>
                    <a:pt x="9574" y="2418"/>
                  </a:lnTo>
                  <a:cubicBezTo>
                    <a:pt x="9899" y="2371"/>
                    <a:pt x="10223" y="2341"/>
                    <a:pt x="10545" y="2331"/>
                  </a:cubicBezTo>
                  <a:close/>
                  <a:moveTo>
                    <a:pt x="11990" y="2412"/>
                  </a:moveTo>
                  <a:cubicBezTo>
                    <a:pt x="12312" y="2458"/>
                    <a:pt x="12632" y="2523"/>
                    <a:pt x="12946" y="2605"/>
                  </a:cubicBezTo>
                  <a:lnTo>
                    <a:pt x="12578" y="3944"/>
                  </a:lnTo>
                  <a:cubicBezTo>
                    <a:pt x="12326" y="3880"/>
                    <a:pt x="12072" y="3829"/>
                    <a:pt x="11818" y="3793"/>
                  </a:cubicBezTo>
                  <a:lnTo>
                    <a:pt x="11990" y="2412"/>
                  </a:lnTo>
                  <a:close/>
                  <a:moveTo>
                    <a:pt x="9339" y="2455"/>
                  </a:moveTo>
                  <a:lnTo>
                    <a:pt x="9568" y="3839"/>
                  </a:lnTo>
                  <a:cubicBezTo>
                    <a:pt x="9314" y="3885"/>
                    <a:pt x="9062" y="3944"/>
                    <a:pt x="8814" y="4017"/>
                  </a:cubicBezTo>
                  <a:lnTo>
                    <a:pt x="8392" y="2678"/>
                  </a:lnTo>
                  <a:cubicBezTo>
                    <a:pt x="8708" y="2585"/>
                    <a:pt x="9022" y="2510"/>
                    <a:pt x="9339" y="2455"/>
                  </a:cubicBezTo>
                  <a:close/>
                  <a:moveTo>
                    <a:pt x="13172" y="2666"/>
                  </a:moveTo>
                  <a:cubicBezTo>
                    <a:pt x="13484" y="2757"/>
                    <a:pt x="13790" y="2866"/>
                    <a:pt x="14088" y="2991"/>
                  </a:cubicBezTo>
                  <a:lnTo>
                    <a:pt x="13537" y="4264"/>
                  </a:lnTo>
                  <a:cubicBezTo>
                    <a:pt x="13296" y="4164"/>
                    <a:pt x="13052" y="4076"/>
                    <a:pt x="12807" y="4005"/>
                  </a:cubicBezTo>
                  <a:lnTo>
                    <a:pt x="13172" y="2666"/>
                  </a:lnTo>
                  <a:close/>
                  <a:moveTo>
                    <a:pt x="8166" y="2747"/>
                  </a:moveTo>
                  <a:lnTo>
                    <a:pt x="8588" y="4086"/>
                  </a:lnTo>
                  <a:cubicBezTo>
                    <a:pt x="8343" y="4167"/>
                    <a:pt x="8102" y="4262"/>
                    <a:pt x="7867" y="4369"/>
                  </a:cubicBezTo>
                  <a:lnTo>
                    <a:pt x="7255" y="3100"/>
                  </a:lnTo>
                  <a:cubicBezTo>
                    <a:pt x="7548" y="2966"/>
                    <a:pt x="7853" y="2849"/>
                    <a:pt x="8166" y="2747"/>
                  </a:cubicBezTo>
                  <a:close/>
                  <a:moveTo>
                    <a:pt x="14306" y="3088"/>
                  </a:moveTo>
                  <a:cubicBezTo>
                    <a:pt x="14601" y="3222"/>
                    <a:pt x="14890" y="3371"/>
                    <a:pt x="15168" y="3537"/>
                  </a:cubicBezTo>
                  <a:lnTo>
                    <a:pt x="14441" y="4713"/>
                  </a:lnTo>
                  <a:cubicBezTo>
                    <a:pt x="14239" y="4594"/>
                    <a:pt x="14029" y="4482"/>
                    <a:pt x="13811" y="4382"/>
                  </a:cubicBezTo>
                  <a:cubicBezTo>
                    <a:pt x="13792" y="4373"/>
                    <a:pt x="13772" y="4366"/>
                    <a:pt x="13754" y="4357"/>
                  </a:cubicBezTo>
                  <a:lnTo>
                    <a:pt x="14306" y="3088"/>
                  </a:lnTo>
                  <a:close/>
                  <a:moveTo>
                    <a:pt x="7041" y="3202"/>
                  </a:moveTo>
                  <a:lnTo>
                    <a:pt x="7653" y="4472"/>
                  </a:lnTo>
                  <a:cubicBezTo>
                    <a:pt x="7422" y="4587"/>
                    <a:pt x="7199" y="4715"/>
                    <a:pt x="6981" y="4855"/>
                  </a:cubicBezTo>
                  <a:lnTo>
                    <a:pt x="6191" y="3682"/>
                  </a:lnTo>
                  <a:cubicBezTo>
                    <a:pt x="6462" y="3507"/>
                    <a:pt x="6746" y="3347"/>
                    <a:pt x="7041" y="3202"/>
                  </a:cubicBezTo>
                  <a:close/>
                  <a:moveTo>
                    <a:pt x="15370" y="3661"/>
                  </a:moveTo>
                  <a:cubicBezTo>
                    <a:pt x="15643" y="3834"/>
                    <a:pt x="15905" y="4024"/>
                    <a:pt x="16157" y="4228"/>
                  </a:cubicBezTo>
                  <a:lnTo>
                    <a:pt x="15273" y="5289"/>
                  </a:lnTo>
                  <a:cubicBezTo>
                    <a:pt x="15074" y="5129"/>
                    <a:pt x="14863" y="4980"/>
                    <a:pt x="14643" y="4840"/>
                  </a:cubicBezTo>
                  <a:cubicBezTo>
                    <a:pt x="14643" y="4840"/>
                    <a:pt x="15370" y="3661"/>
                    <a:pt x="15370" y="3661"/>
                  </a:cubicBezTo>
                  <a:close/>
                  <a:moveTo>
                    <a:pt x="5995" y="3815"/>
                  </a:moveTo>
                  <a:lnTo>
                    <a:pt x="6782" y="4988"/>
                  </a:lnTo>
                  <a:cubicBezTo>
                    <a:pt x="6570" y="5134"/>
                    <a:pt x="6366" y="5291"/>
                    <a:pt x="6170" y="5461"/>
                  </a:cubicBezTo>
                  <a:lnTo>
                    <a:pt x="5220" y="4409"/>
                  </a:lnTo>
                  <a:cubicBezTo>
                    <a:pt x="5464" y="4196"/>
                    <a:pt x="5724" y="4000"/>
                    <a:pt x="5995" y="3815"/>
                  </a:cubicBezTo>
                  <a:close/>
                  <a:moveTo>
                    <a:pt x="11055" y="4261"/>
                  </a:moveTo>
                  <a:cubicBezTo>
                    <a:pt x="11906" y="4290"/>
                    <a:pt x="12764" y="4487"/>
                    <a:pt x="13585" y="4867"/>
                  </a:cubicBezTo>
                  <a:cubicBezTo>
                    <a:pt x="16869" y="6389"/>
                    <a:pt x="18295" y="10281"/>
                    <a:pt x="16769" y="13558"/>
                  </a:cubicBezTo>
                  <a:cubicBezTo>
                    <a:pt x="15244" y="16834"/>
                    <a:pt x="11345" y="18255"/>
                    <a:pt x="8060" y="16733"/>
                  </a:cubicBezTo>
                  <a:cubicBezTo>
                    <a:pt x="4776" y="15211"/>
                    <a:pt x="3351" y="11322"/>
                    <a:pt x="4876" y="8045"/>
                  </a:cubicBezTo>
                  <a:cubicBezTo>
                    <a:pt x="6020" y="5588"/>
                    <a:pt x="8501" y="4173"/>
                    <a:pt x="11055" y="4261"/>
                  </a:cubicBezTo>
                  <a:close/>
                  <a:moveTo>
                    <a:pt x="16341" y="4382"/>
                  </a:moveTo>
                  <a:cubicBezTo>
                    <a:pt x="16586" y="4591"/>
                    <a:pt x="16820" y="4816"/>
                    <a:pt x="17041" y="5054"/>
                  </a:cubicBezTo>
                  <a:lnTo>
                    <a:pt x="16012" y="5977"/>
                  </a:lnTo>
                  <a:cubicBezTo>
                    <a:pt x="15837" y="5789"/>
                    <a:pt x="15651" y="5609"/>
                    <a:pt x="15454" y="5440"/>
                  </a:cubicBezTo>
                  <a:lnTo>
                    <a:pt x="16341" y="4382"/>
                  </a:lnTo>
                  <a:close/>
                  <a:moveTo>
                    <a:pt x="5045" y="4568"/>
                  </a:moveTo>
                  <a:lnTo>
                    <a:pt x="5992" y="5618"/>
                  </a:lnTo>
                  <a:cubicBezTo>
                    <a:pt x="5803" y="5793"/>
                    <a:pt x="5625" y="5979"/>
                    <a:pt x="5455" y="6176"/>
                  </a:cubicBezTo>
                  <a:lnTo>
                    <a:pt x="4363" y="5268"/>
                  </a:lnTo>
                  <a:cubicBezTo>
                    <a:pt x="4576" y="5022"/>
                    <a:pt x="4804" y="4790"/>
                    <a:pt x="5045" y="4568"/>
                  </a:cubicBezTo>
                  <a:close/>
                  <a:moveTo>
                    <a:pt x="17197" y="5229"/>
                  </a:moveTo>
                  <a:cubicBezTo>
                    <a:pt x="17409" y="5471"/>
                    <a:pt x="17610" y="5727"/>
                    <a:pt x="17794" y="5995"/>
                  </a:cubicBezTo>
                  <a:lnTo>
                    <a:pt x="16646" y="6761"/>
                  </a:lnTo>
                  <a:cubicBezTo>
                    <a:pt x="16499" y="6550"/>
                    <a:pt x="16342" y="6347"/>
                    <a:pt x="16172" y="6152"/>
                  </a:cubicBezTo>
                  <a:lnTo>
                    <a:pt x="17197" y="5229"/>
                  </a:lnTo>
                  <a:close/>
                  <a:moveTo>
                    <a:pt x="10524" y="5413"/>
                  </a:moveTo>
                  <a:lnTo>
                    <a:pt x="10298" y="5431"/>
                  </a:lnTo>
                  <a:lnTo>
                    <a:pt x="10075" y="5449"/>
                  </a:lnTo>
                  <a:lnTo>
                    <a:pt x="9993" y="5977"/>
                  </a:lnTo>
                  <a:cubicBezTo>
                    <a:pt x="9757" y="6014"/>
                    <a:pt x="9520" y="6069"/>
                    <a:pt x="9285" y="6143"/>
                  </a:cubicBezTo>
                  <a:cubicBezTo>
                    <a:pt x="9282" y="6144"/>
                    <a:pt x="9279" y="6145"/>
                    <a:pt x="9276" y="6146"/>
                  </a:cubicBezTo>
                  <a:lnTo>
                    <a:pt x="8965" y="5708"/>
                  </a:lnTo>
                  <a:lnTo>
                    <a:pt x="8757" y="5793"/>
                  </a:lnTo>
                  <a:lnTo>
                    <a:pt x="8549" y="5874"/>
                  </a:lnTo>
                  <a:lnTo>
                    <a:pt x="8624" y="6402"/>
                  </a:lnTo>
                  <a:cubicBezTo>
                    <a:pt x="8400" y="6510"/>
                    <a:pt x="8189" y="6637"/>
                    <a:pt x="7988" y="6776"/>
                  </a:cubicBezTo>
                  <a:lnTo>
                    <a:pt x="7566" y="6450"/>
                  </a:lnTo>
                  <a:lnTo>
                    <a:pt x="7391" y="6589"/>
                  </a:lnTo>
                  <a:lnTo>
                    <a:pt x="7216" y="6731"/>
                  </a:lnTo>
                  <a:lnTo>
                    <a:pt x="7445" y="7213"/>
                  </a:lnTo>
                  <a:cubicBezTo>
                    <a:pt x="7265" y="7382"/>
                    <a:pt x="7099" y="7563"/>
                    <a:pt x="6948" y="7756"/>
                  </a:cubicBezTo>
                  <a:lnTo>
                    <a:pt x="6444" y="7569"/>
                  </a:lnTo>
                  <a:lnTo>
                    <a:pt x="6320" y="7756"/>
                  </a:lnTo>
                  <a:lnTo>
                    <a:pt x="6194" y="7940"/>
                  </a:lnTo>
                  <a:lnTo>
                    <a:pt x="6556" y="8335"/>
                  </a:lnTo>
                  <a:cubicBezTo>
                    <a:pt x="6433" y="8548"/>
                    <a:pt x="6327" y="8769"/>
                    <a:pt x="6239" y="8998"/>
                  </a:cubicBezTo>
                  <a:lnTo>
                    <a:pt x="5705" y="8968"/>
                  </a:lnTo>
                  <a:lnTo>
                    <a:pt x="5642" y="9182"/>
                  </a:lnTo>
                  <a:lnTo>
                    <a:pt x="5576" y="9396"/>
                  </a:lnTo>
                  <a:lnTo>
                    <a:pt x="6037" y="9668"/>
                  </a:lnTo>
                  <a:cubicBezTo>
                    <a:pt x="5983" y="9906"/>
                    <a:pt x="5948" y="10148"/>
                    <a:pt x="5931" y="10394"/>
                  </a:cubicBezTo>
                  <a:lnTo>
                    <a:pt x="5413" y="10524"/>
                  </a:lnTo>
                  <a:lnTo>
                    <a:pt x="5413" y="10747"/>
                  </a:lnTo>
                  <a:lnTo>
                    <a:pt x="5416" y="10970"/>
                  </a:lnTo>
                  <a:lnTo>
                    <a:pt x="5934" y="11091"/>
                  </a:lnTo>
                  <a:cubicBezTo>
                    <a:pt x="5954" y="11333"/>
                    <a:pt x="5994" y="11578"/>
                    <a:pt x="6052" y="11821"/>
                  </a:cubicBezTo>
                  <a:lnTo>
                    <a:pt x="5591" y="12095"/>
                  </a:lnTo>
                  <a:lnTo>
                    <a:pt x="5660" y="12309"/>
                  </a:lnTo>
                  <a:lnTo>
                    <a:pt x="5726" y="12523"/>
                  </a:lnTo>
                  <a:lnTo>
                    <a:pt x="6260" y="12484"/>
                  </a:lnTo>
                  <a:cubicBezTo>
                    <a:pt x="6352" y="12716"/>
                    <a:pt x="6460" y="12938"/>
                    <a:pt x="6583" y="13148"/>
                  </a:cubicBezTo>
                  <a:lnTo>
                    <a:pt x="6227" y="13543"/>
                  </a:lnTo>
                  <a:lnTo>
                    <a:pt x="6354" y="13730"/>
                  </a:lnTo>
                  <a:lnTo>
                    <a:pt x="6483" y="13914"/>
                  </a:lnTo>
                  <a:lnTo>
                    <a:pt x="6981" y="13721"/>
                  </a:lnTo>
                  <a:cubicBezTo>
                    <a:pt x="7136" y="13913"/>
                    <a:pt x="7306" y="14092"/>
                    <a:pt x="7487" y="14257"/>
                  </a:cubicBezTo>
                  <a:lnTo>
                    <a:pt x="7264" y="14743"/>
                  </a:lnTo>
                  <a:lnTo>
                    <a:pt x="7439" y="14881"/>
                  </a:lnTo>
                  <a:lnTo>
                    <a:pt x="7617" y="15020"/>
                  </a:lnTo>
                  <a:lnTo>
                    <a:pt x="8036" y="14688"/>
                  </a:lnTo>
                  <a:cubicBezTo>
                    <a:pt x="8241" y="14826"/>
                    <a:pt x="8456" y="14949"/>
                    <a:pt x="8679" y="15053"/>
                  </a:cubicBezTo>
                  <a:lnTo>
                    <a:pt x="8606" y="15581"/>
                  </a:lnTo>
                  <a:lnTo>
                    <a:pt x="8817" y="15662"/>
                  </a:lnTo>
                  <a:lnTo>
                    <a:pt x="9025" y="15744"/>
                  </a:lnTo>
                  <a:lnTo>
                    <a:pt x="9330" y="15304"/>
                  </a:lnTo>
                  <a:cubicBezTo>
                    <a:pt x="9565" y="15375"/>
                    <a:pt x="9806" y="15428"/>
                    <a:pt x="10051" y="15463"/>
                  </a:cubicBezTo>
                  <a:lnTo>
                    <a:pt x="10138" y="15988"/>
                  </a:lnTo>
                  <a:lnTo>
                    <a:pt x="10361" y="16006"/>
                  </a:lnTo>
                  <a:lnTo>
                    <a:pt x="10587" y="16021"/>
                  </a:lnTo>
                  <a:lnTo>
                    <a:pt x="10747" y="15512"/>
                  </a:lnTo>
                  <a:cubicBezTo>
                    <a:pt x="10991" y="15511"/>
                    <a:pt x="11237" y="15491"/>
                    <a:pt x="11483" y="15451"/>
                  </a:cubicBezTo>
                  <a:lnTo>
                    <a:pt x="11721" y="15928"/>
                  </a:lnTo>
                  <a:lnTo>
                    <a:pt x="11941" y="15877"/>
                  </a:lnTo>
                  <a:lnTo>
                    <a:pt x="12161" y="15825"/>
                  </a:lnTo>
                  <a:lnTo>
                    <a:pt x="12161" y="15292"/>
                  </a:lnTo>
                  <a:cubicBezTo>
                    <a:pt x="12165" y="15291"/>
                    <a:pt x="12167" y="15290"/>
                    <a:pt x="12171" y="15289"/>
                  </a:cubicBezTo>
                  <a:cubicBezTo>
                    <a:pt x="12406" y="15215"/>
                    <a:pt x="12634" y="15125"/>
                    <a:pt x="12849" y="15020"/>
                  </a:cubicBezTo>
                  <a:lnTo>
                    <a:pt x="13220" y="15403"/>
                  </a:lnTo>
                  <a:lnTo>
                    <a:pt x="13413" y="15292"/>
                  </a:lnTo>
                  <a:lnTo>
                    <a:pt x="13606" y="15177"/>
                  </a:lnTo>
                  <a:lnTo>
                    <a:pt x="13452" y="14667"/>
                  </a:lnTo>
                  <a:cubicBezTo>
                    <a:pt x="13657" y="14527"/>
                    <a:pt x="13847" y="14374"/>
                    <a:pt x="14025" y="14206"/>
                  </a:cubicBezTo>
                  <a:lnTo>
                    <a:pt x="14492" y="14462"/>
                  </a:lnTo>
                  <a:lnTo>
                    <a:pt x="14646" y="14299"/>
                  </a:lnTo>
                  <a:lnTo>
                    <a:pt x="14797" y="14134"/>
                  </a:lnTo>
                  <a:lnTo>
                    <a:pt x="14499" y="13690"/>
                  </a:lnTo>
                  <a:cubicBezTo>
                    <a:pt x="14651" y="13497"/>
                    <a:pt x="14787" y="13295"/>
                    <a:pt x="14909" y="13081"/>
                  </a:cubicBezTo>
                  <a:lnTo>
                    <a:pt x="15433" y="13190"/>
                  </a:lnTo>
                  <a:lnTo>
                    <a:pt x="15530" y="12988"/>
                  </a:lnTo>
                  <a:lnTo>
                    <a:pt x="15626" y="12786"/>
                  </a:lnTo>
                  <a:lnTo>
                    <a:pt x="15210" y="12451"/>
                  </a:lnTo>
                  <a:cubicBezTo>
                    <a:pt x="15299" y="12223"/>
                    <a:pt x="15371" y="11986"/>
                    <a:pt x="15424" y="11745"/>
                  </a:cubicBezTo>
                  <a:lnTo>
                    <a:pt x="15955" y="11697"/>
                  </a:lnTo>
                  <a:lnTo>
                    <a:pt x="15988" y="11474"/>
                  </a:lnTo>
                  <a:lnTo>
                    <a:pt x="16018" y="11254"/>
                  </a:lnTo>
                  <a:cubicBezTo>
                    <a:pt x="16018" y="11254"/>
                    <a:pt x="15524" y="11055"/>
                    <a:pt x="15524" y="11055"/>
                  </a:cubicBezTo>
                  <a:cubicBezTo>
                    <a:pt x="15541" y="10812"/>
                    <a:pt x="15539" y="10567"/>
                    <a:pt x="15518" y="10319"/>
                  </a:cubicBezTo>
                  <a:lnTo>
                    <a:pt x="16012" y="10117"/>
                  </a:lnTo>
                  <a:lnTo>
                    <a:pt x="15979" y="9894"/>
                  </a:lnTo>
                  <a:lnTo>
                    <a:pt x="15943" y="9674"/>
                  </a:lnTo>
                  <a:lnTo>
                    <a:pt x="15409" y="9631"/>
                  </a:lnTo>
                  <a:cubicBezTo>
                    <a:pt x="15381" y="9513"/>
                    <a:pt x="15350" y="9394"/>
                    <a:pt x="15313" y="9276"/>
                  </a:cubicBezTo>
                  <a:cubicBezTo>
                    <a:pt x="15275" y="9157"/>
                    <a:pt x="15234" y="9042"/>
                    <a:pt x="15189" y="8929"/>
                  </a:cubicBezTo>
                  <a:lnTo>
                    <a:pt x="15602" y="8588"/>
                  </a:lnTo>
                  <a:lnTo>
                    <a:pt x="15503" y="8386"/>
                  </a:lnTo>
                  <a:lnTo>
                    <a:pt x="15403" y="8184"/>
                  </a:lnTo>
                  <a:lnTo>
                    <a:pt x="14881" y="8302"/>
                  </a:lnTo>
                  <a:cubicBezTo>
                    <a:pt x="14756" y="8087"/>
                    <a:pt x="14616" y="7885"/>
                    <a:pt x="14462" y="7696"/>
                  </a:cubicBezTo>
                  <a:lnTo>
                    <a:pt x="14755" y="7249"/>
                  </a:lnTo>
                  <a:lnTo>
                    <a:pt x="14601" y="7086"/>
                  </a:lnTo>
                  <a:lnTo>
                    <a:pt x="14447" y="6924"/>
                  </a:lnTo>
                  <a:lnTo>
                    <a:pt x="13983" y="7189"/>
                  </a:lnTo>
                  <a:cubicBezTo>
                    <a:pt x="13801" y="7022"/>
                    <a:pt x="13608" y="6870"/>
                    <a:pt x="13404" y="6734"/>
                  </a:cubicBezTo>
                  <a:lnTo>
                    <a:pt x="13552" y="6221"/>
                  </a:lnTo>
                  <a:lnTo>
                    <a:pt x="13359" y="6109"/>
                  </a:lnTo>
                  <a:lnTo>
                    <a:pt x="13163" y="5998"/>
                  </a:lnTo>
                  <a:lnTo>
                    <a:pt x="12795" y="6387"/>
                  </a:lnTo>
                  <a:cubicBezTo>
                    <a:pt x="12573" y="6281"/>
                    <a:pt x="12344" y="6192"/>
                    <a:pt x="12107" y="6121"/>
                  </a:cubicBezTo>
                  <a:lnTo>
                    <a:pt x="12098" y="5588"/>
                  </a:lnTo>
                  <a:lnTo>
                    <a:pt x="11881" y="5539"/>
                  </a:lnTo>
                  <a:lnTo>
                    <a:pt x="11661" y="5491"/>
                  </a:lnTo>
                  <a:lnTo>
                    <a:pt x="11426" y="5971"/>
                  </a:lnTo>
                  <a:cubicBezTo>
                    <a:pt x="11183" y="5935"/>
                    <a:pt x="10938" y="5917"/>
                    <a:pt x="10690" y="5919"/>
                  </a:cubicBezTo>
                  <a:lnTo>
                    <a:pt x="10524" y="5413"/>
                  </a:lnTo>
                  <a:close/>
                  <a:moveTo>
                    <a:pt x="4213" y="5452"/>
                  </a:moveTo>
                  <a:lnTo>
                    <a:pt x="5304" y="6357"/>
                  </a:lnTo>
                  <a:cubicBezTo>
                    <a:pt x="5143" y="6556"/>
                    <a:pt x="4992" y="6768"/>
                    <a:pt x="4852" y="6987"/>
                  </a:cubicBezTo>
                  <a:lnTo>
                    <a:pt x="3640" y="6242"/>
                  </a:lnTo>
                  <a:cubicBezTo>
                    <a:pt x="3815" y="5968"/>
                    <a:pt x="4006" y="5705"/>
                    <a:pt x="4213" y="5452"/>
                  </a:cubicBezTo>
                  <a:close/>
                  <a:moveTo>
                    <a:pt x="17927" y="6191"/>
                  </a:moveTo>
                  <a:cubicBezTo>
                    <a:pt x="18102" y="6460"/>
                    <a:pt x="18262" y="6740"/>
                    <a:pt x="18407" y="7032"/>
                  </a:cubicBezTo>
                  <a:lnTo>
                    <a:pt x="17161" y="7629"/>
                  </a:lnTo>
                  <a:cubicBezTo>
                    <a:pt x="17046" y="7399"/>
                    <a:pt x="16918" y="7174"/>
                    <a:pt x="16778" y="6957"/>
                  </a:cubicBezTo>
                  <a:cubicBezTo>
                    <a:pt x="16778" y="6957"/>
                    <a:pt x="17927" y="6191"/>
                    <a:pt x="17927" y="6191"/>
                  </a:cubicBezTo>
                  <a:close/>
                  <a:moveTo>
                    <a:pt x="3513" y="6444"/>
                  </a:moveTo>
                  <a:lnTo>
                    <a:pt x="4725" y="7186"/>
                  </a:lnTo>
                  <a:cubicBezTo>
                    <a:pt x="4605" y="7389"/>
                    <a:pt x="4492" y="7600"/>
                    <a:pt x="4391" y="7819"/>
                  </a:cubicBezTo>
                  <a:cubicBezTo>
                    <a:pt x="4382" y="7837"/>
                    <a:pt x="4374" y="7856"/>
                    <a:pt x="4366" y="7873"/>
                  </a:cubicBezTo>
                  <a:lnTo>
                    <a:pt x="3061" y="7307"/>
                  </a:lnTo>
                  <a:cubicBezTo>
                    <a:pt x="3196" y="7010"/>
                    <a:pt x="3345" y="6723"/>
                    <a:pt x="3513" y="6444"/>
                  </a:cubicBezTo>
                  <a:close/>
                  <a:moveTo>
                    <a:pt x="18509" y="7246"/>
                  </a:moveTo>
                  <a:cubicBezTo>
                    <a:pt x="18643" y="7536"/>
                    <a:pt x="18762" y="7838"/>
                    <a:pt x="18865" y="8148"/>
                  </a:cubicBezTo>
                  <a:lnTo>
                    <a:pt x="17550" y="8561"/>
                  </a:lnTo>
                  <a:cubicBezTo>
                    <a:pt x="17468" y="8317"/>
                    <a:pt x="17372" y="8077"/>
                    <a:pt x="17264" y="7843"/>
                  </a:cubicBezTo>
                  <a:lnTo>
                    <a:pt x="18509" y="7246"/>
                  </a:lnTo>
                  <a:close/>
                  <a:moveTo>
                    <a:pt x="2964" y="7524"/>
                  </a:moveTo>
                  <a:lnTo>
                    <a:pt x="4273" y="8091"/>
                  </a:lnTo>
                  <a:cubicBezTo>
                    <a:pt x="4173" y="8331"/>
                    <a:pt x="4086" y="8575"/>
                    <a:pt x="4014" y="8820"/>
                  </a:cubicBezTo>
                  <a:lnTo>
                    <a:pt x="2639" y="8446"/>
                  </a:lnTo>
                  <a:cubicBezTo>
                    <a:pt x="2730" y="8133"/>
                    <a:pt x="2838" y="7824"/>
                    <a:pt x="2964" y="7524"/>
                  </a:cubicBezTo>
                  <a:close/>
                  <a:moveTo>
                    <a:pt x="18934" y="8371"/>
                  </a:moveTo>
                  <a:cubicBezTo>
                    <a:pt x="19028" y="8684"/>
                    <a:pt x="19107" y="9001"/>
                    <a:pt x="19163" y="9315"/>
                  </a:cubicBezTo>
                  <a:lnTo>
                    <a:pt x="17800" y="9535"/>
                  </a:lnTo>
                  <a:cubicBezTo>
                    <a:pt x="17754" y="9281"/>
                    <a:pt x="17696" y="9031"/>
                    <a:pt x="17623" y="8784"/>
                  </a:cubicBezTo>
                  <a:lnTo>
                    <a:pt x="18934" y="8371"/>
                  </a:lnTo>
                  <a:close/>
                  <a:moveTo>
                    <a:pt x="2575" y="8673"/>
                  </a:moveTo>
                  <a:lnTo>
                    <a:pt x="3953" y="9050"/>
                  </a:lnTo>
                  <a:cubicBezTo>
                    <a:pt x="3888" y="9302"/>
                    <a:pt x="3836" y="9553"/>
                    <a:pt x="3800" y="9806"/>
                  </a:cubicBezTo>
                  <a:lnTo>
                    <a:pt x="2382" y="9631"/>
                  </a:lnTo>
                  <a:cubicBezTo>
                    <a:pt x="2428" y="9307"/>
                    <a:pt x="2493" y="8987"/>
                    <a:pt x="2575" y="8673"/>
                  </a:cubicBezTo>
                  <a:close/>
                  <a:moveTo>
                    <a:pt x="19200" y="9547"/>
                  </a:moveTo>
                  <a:cubicBezTo>
                    <a:pt x="19249" y="9869"/>
                    <a:pt x="19279" y="10192"/>
                    <a:pt x="19290" y="10512"/>
                  </a:cubicBezTo>
                  <a:lnTo>
                    <a:pt x="17912" y="10539"/>
                  </a:lnTo>
                  <a:cubicBezTo>
                    <a:pt x="17902" y="10281"/>
                    <a:pt x="17877" y="10024"/>
                    <a:pt x="17840" y="9770"/>
                  </a:cubicBezTo>
                  <a:cubicBezTo>
                    <a:pt x="17840" y="9770"/>
                    <a:pt x="19200" y="9547"/>
                    <a:pt x="19200" y="9547"/>
                  </a:cubicBezTo>
                  <a:close/>
                  <a:moveTo>
                    <a:pt x="2352" y="9867"/>
                  </a:moveTo>
                  <a:lnTo>
                    <a:pt x="3772" y="10042"/>
                  </a:lnTo>
                  <a:cubicBezTo>
                    <a:pt x="3744" y="10300"/>
                    <a:pt x="3729" y="10559"/>
                    <a:pt x="3730" y="10817"/>
                  </a:cubicBezTo>
                  <a:cubicBezTo>
                    <a:pt x="3730" y="10817"/>
                    <a:pt x="2301" y="10844"/>
                    <a:pt x="2301" y="10844"/>
                  </a:cubicBezTo>
                  <a:cubicBezTo>
                    <a:pt x="2299" y="10516"/>
                    <a:pt x="2316" y="10189"/>
                    <a:pt x="2352" y="9867"/>
                  </a:cubicBezTo>
                  <a:close/>
                  <a:moveTo>
                    <a:pt x="19296" y="10747"/>
                  </a:moveTo>
                  <a:cubicBezTo>
                    <a:pt x="19298" y="11072"/>
                    <a:pt x="19280" y="11396"/>
                    <a:pt x="19245" y="11715"/>
                  </a:cubicBezTo>
                  <a:lnTo>
                    <a:pt x="17876" y="11546"/>
                  </a:lnTo>
                  <a:cubicBezTo>
                    <a:pt x="17903" y="11289"/>
                    <a:pt x="17919" y="11031"/>
                    <a:pt x="17918" y="10774"/>
                  </a:cubicBezTo>
                  <a:lnTo>
                    <a:pt x="19296" y="10747"/>
                  </a:lnTo>
                  <a:close/>
                  <a:moveTo>
                    <a:pt x="3736" y="11052"/>
                  </a:moveTo>
                  <a:cubicBezTo>
                    <a:pt x="3746" y="11311"/>
                    <a:pt x="3768" y="11569"/>
                    <a:pt x="3806" y="11824"/>
                  </a:cubicBezTo>
                  <a:lnTo>
                    <a:pt x="2394" y="12053"/>
                  </a:lnTo>
                  <a:cubicBezTo>
                    <a:pt x="2345" y="11728"/>
                    <a:pt x="2315" y="11402"/>
                    <a:pt x="2304" y="11079"/>
                  </a:cubicBezTo>
                  <a:lnTo>
                    <a:pt x="3736" y="11052"/>
                  </a:lnTo>
                  <a:close/>
                  <a:moveTo>
                    <a:pt x="17849" y="11782"/>
                  </a:moveTo>
                  <a:lnTo>
                    <a:pt x="19218" y="11950"/>
                  </a:lnTo>
                  <a:cubicBezTo>
                    <a:pt x="19174" y="12272"/>
                    <a:pt x="19111" y="12591"/>
                    <a:pt x="19031" y="12903"/>
                  </a:cubicBezTo>
                  <a:lnTo>
                    <a:pt x="17698" y="12541"/>
                  </a:lnTo>
                  <a:cubicBezTo>
                    <a:pt x="17762" y="12290"/>
                    <a:pt x="17813" y="12035"/>
                    <a:pt x="17849" y="11782"/>
                  </a:cubicBezTo>
                  <a:close/>
                  <a:moveTo>
                    <a:pt x="3845" y="12056"/>
                  </a:moveTo>
                  <a:cubicBezTo>
                    <a:pt x="3891" y="12310"/>
                    <a:pt x="3949" y="12562"/>
                    <a:pt x="4023" y="12810"/>
                  </a:cubicBezTo>
                  <a:lnTo>
                    <a:pt x="2660" y="13238"/>
                  </a:lnTo>
                  <a:cubicBezTo>
                    <a:pt x="2565" y="12922"/>
                    <a:pt x="2490" y="12606"/>
                    <a:pt x="2434" y="12288"/>
                  </a:cubicBezTo>
                  <a:lnTo>
                    <a:pt x="3845" y="12056"/>
                  </a:lnTo>
                  <a:close/>
                  <a:moveTo>
                    <a:pt x="17638" y="12768"/>
                  </a:moveTo>
                  <a:lnTo>
                    <a:pt x="18967" y="13129"/>
                  </a:lnTo>
                  <a:cubicBezTo>
                    <a:pt x="18878" y="13441"/>
                    <a:pt x="18772" y="13748"/>
                    <a:pt x="18648" y="14046"/>
                  </a:cubicBezTo>
                  <a:lnTo>
                    <a:pt x="17381" y="13497"/>
                  </a:lnTo>
                  <a:cubicBezTo>
                    <a:pt x="17481" y="13257"/>
                    <a:pt x="17566" y="13013"/>
                    <a:pt x="17638" y="12768"/>
                  </a:cubicBezTo>
                  <a:close/>
                  <a:moveTo>
                    <a:pt x="4095" y="13036"/>
                  </a:moveTo>
                  <a:cubicBezTo>
                    <a:pt x="4177" y="13281"/>
                    <a:pt x="4273" y="13522"/>
                    <a:pt x="4382" y="13757"/>
                  </a:cubicBezTo>
                  <a:cubicBezTo>
                    <a:pt x="4382" y="13757"/>
                    <a:pt x="3091" y="14375"/>
                    <a:pt x="3091" y="14375"/>
                  </a:cubicBezTo>
                  <a:cubicBezTo>
                    <a:pt x="2955" y="14082"/>
                    <a:pt x="2836" y="13778"/>
                    <a:pt x="2732" y="13464"/>
                  </a:cubicBezTo>
                  <a:lnTo>
                    <a:pt x="4095" y="13036"/>
                  </a:lnTo>
                  <a:close/>
                  <a:moveTo>
                    <a:pt x="17285" y="13714"/>
                  </a:moveTo>
                  <a:lnTo>
                    <a:pt x="18554" y="14263"/>
                  </a:lnTo>
                  <a:cubicBezTo>
                    <a:pt x="18422" y="14559"/>
                    <a:pt x="18273" y="14847"/>
                    <a:pt x="18108" y="15126"/>
                  </a:cubicBezTo>
                  <a:lnTo>
                    <a:pt x="16929" y="14402"/>
                  </a:lnTo>
                  <a:cubicBezTo>
                    <a:pt x="17047" y="14203"/>
                    <a:pt x="17158" y="13995"/>
                    <a:pt x="17258" y="13781"/>
                  </a:cubicBezTo>
                  <a:cubicBezTo>
                    <a:pt x="17268" y="13759"/>
                    <a:pt x="17275" y="13737"/>
                    <a:pt x="17285" y="13714"/>
                  </a:cubicBezTo>
                  <a:close/>
                  <a:moveTo>
                    <a:pt x="4484" y="13971"/>
                  </a:moveTo>
                  <a:cubicBezTo>
                    <a:pt x="4600" y="14201"/>
                    <a:pt x="4726" y="14426"/>
                    <a:pt x="4867" y="14643"/>
                  </a:cubicBezTo>
                  <a:cubicBezTo>
                    <a:pt x="4867" y="14643"/>
                    <a:pt x="3682" y="15436"/>
                    <a:pt x="3682" y="15436"/>
                  </a:cubicBezTo>
                  <a:cubicBezTo>
                    <a:pt x="3505" y="15165"/>
                    <a:pt x="3340" y="14881"/>
                    <a:pt x="3193" y="14586"/>
                  </a:cubicBezTo>
                  <a:lnTo>
                    <a:pt x="4484" y="13971"/>
                  </a:lnTo>
                  <a:close/>
                  <a:moveTo>
                    <a:pt x="16805" y="14601"/>
                  </a:moveTo>
                  <a:lnTo>
                    <a:pt x="17984" y="15328"/>
                  </a:lnTo>
                  <a:cubicBezTo>
                    <a:pt x="17812" y="15601"/>
                    <a:pt x="17624" y="15865"/>
                    <a:pt x="17421" y="16118"/>
                  </a:cubicBezTo>
                  <a:lnTo>
                    <a:pt x="16353" y="15231"/>
                  </a:lnTo>
                  <a:cubicBezTo>
                    <a:pt x="16513" y="15032"/>
                    <a:pt x="16666" y="14821"/>
                    <a:pt x="16805" y="14601"/>
                  </a:cubicBezTo>
                  <a:close/>
                  <a:moveTo>
                    <a:pt x="5000" y="14839"/>
                  </a:moveTo>
                  <a:cubicBezTo>
                    <a:pt x="5147" y="15051"/>
                    <a:pt x="5305" y="15256"/>
                    <a:pt x="5476" y="15451"/>
                  </a:cubicBezTo>
                  <a:lnTo>
                    <a:pt x="4418" y="16404"/>
                  </a:lnTo>
                  <a:cubicBezTo>
                    <a:pt x="4203" y="16161"/>
                    <a:pt x="3999" y="15902"/>
                    <a:pt x="3812" y="15632"/>
                  </a:cubicBezTo>
                  <a:lnTo>
                    <a:pt x="5000" y="14839"/>
                  </a:lnTo>
                  <a:close/>
                  <a:moveTo>
                    <a:pt x="16202" y="15412"/>
                  </a:moveTo>
                  <a:lnTo>
                    <a:pt x="17270" y="16299"/>
                  </a:lnTo>
                  <a:cubicBezTo>
                    <a:pt x="17060" y="16545"/>
                    <a:pt x="16835" y="16779"/>
                    <a:pt x="16597" y="17001"/>
                  </a:cubicBezTo>
                  <a:lnTo>
                    <a:pt x="15666" y="15970"/>
                  </a:lnTo>
                  <a:cubicBezTo>
                    <a:pt x="15853" y="15795"/>
                    <a:pt x="16033" y="15609"/>
                    <a:pt x="16202" y="15412"/>
                  </a:cubicBezTo>
                  <a:close/>
                  <a:moveTo>
                    <a:pt x="5636" y="15626"/>
                  </a:moveTo>
                  <a:cubicBezTo>
                    <a:pt x="5812" y="15814"/>
                    <a:pt x="5996" y="15994"/>
                    <a:pt x="6194" y="16163"/>
                  </a:cubicBezTo>
                  <a:lnTo>
                    <a:pt x="5283" y="17255"/>
                  </a:lnTo>
                  <a:cubicBezTo>
                    <a:pt x="5035" y="17044"/>
                    <a:pt x="4798" y="16819"/>
                    <a:pt x="4575" y="16579"/>
                  </a:cubicBezTo>
                  <a:lnTo>
                    <a:pt x="5636" y="15626"/>
                  </a:lnTo>
                  <a:close/>
                  <a:moveTo>
                    <a:pt x="15491" y="16130"/>
                  </a:moveTo>
                  <a:lnTo>
                    <a:pt x="16422" y="17161"/>
                  </a:lnTo>
                  <a:cubicBezTo>
                    <a:pt x="16180" y="17375"/>
                    <a:pt x="15925" y="17575"/>
                    <a:pt x="15656" y="17761"/>
                  </a:cubicBezTo>
                  <a:lnTo>
                    <a:pt x="14878" y="16606"/>
                  </a:lnTo>
                  <a:cubicBezTo>
                    <a:pt x="15090" y="16460"/>
                    <a:pt x="15295" y="16300"/>
                    <a:pt x="15491" y="16130"/>
                  </a:cubicBezTo>
                  <a:close/>
                  <a:moveTo>
                    <a:pt x="6378" y="16314"/>
                  </a:moveTo>
                  <a:cubicBezTo>
                    <a:pt x="6578" y="16474"/>
                    <a:pt x="6788" y="16626"/>
                    <a:pt x="7008" y="16766"/>
                  </a:cubicBezTo>
                  <a:cubicBezTo>
                    <a:pt x="7008" y="16766"/>
                    <a:pt x="6263" y="17972"/>
                    <a:pt x="6263" y="17972"/>
                  </a:cubicBezTo>
                  <a:cubicBezTo>
                    <a:pt x="5987" y="17799"/>
                    <a:pt x="5722" y="17610"/>
                    <a:pt x="5467" y="17405"/>
                  </a:cubicBezTo>
                  <a:lnTo>
                    <a:pt x="6378" y="16314"/>
                  </a:lnTo>
                  <a:close/>
                  <a:moveTo>
                    <a:pt x="14682" y="16739"/>
                  </a:moveTo>
                  <a:lnTo>
                    <a:pt x="15460" y="17894"/>
                  </a:lnTo>
                  <a:cubicBezTo>
                    <a:pt x="15191" y="18070"/>
                    <a:pt x="14906" y="18233"/>
                    <a:pt x="14613" y="18379"/>
                  </a:cubicBezTo>
                  <a:lnTo>
                    <a:pt x="14010" y="17122"/>
                  </a:lnTo>
                  <a:cubicBezTo>
                    <a:pt x="14241" y="17006"/>
                    <a:pt x="14465" y="16879"/>
                    <a:pt x="14682" y="16739"/>
                  </a:cubicBezTo>
                  <a:close/>
                  <a:moveTo>
                    <a:pt x="7210" y="16890"/>
                  </a:moveTo>
                  <a:cubicBezTo>
                    <a:pt x="7411" y="17008"/>
                    <a:pt x="7618" y="17118"/>
                    <a:pt x="7834" y="17218"/>
                  </a:cubicBezTo>
                  <a:cubicBezTo>
                    <a:pt x="7855" y="17228"/>
                    <a:pt x="7879" y="17236"/>
                    <a:pt x="7901" y="17246"/>
                  </a:cubicBezTo>
                  <a:lnTo>
                    <a:pt x="7337" y="18545"/>
                  </a:lnTo>
                  <a:cubicBezTo>
                    <a:pt x="7039" y="18412"/>
                    <a:pt x="6746" y="18262"/>
                    <a:pt x="6465" y="18096"/>
                  </a:cubicBezTo>
                  <a:lnTo>
                    <a:pt x="7210" y="16890"/>
                  </a:lnTo>
                  <a:close/>
                  <a:moveTo>
                    <a:pt x="13796" y="17225"/>
                  </a:moveTo>
                  <a:lnTo>
                    <a:pt x="14402" y="18482"/>
                  </a:lnTo>
                  <a:cubicBezTo>
                    <a:pt x="14111" y="18618"/>
                    <a:pt x="13806" y="18737"/>
                    <a:pt x="13494" y="18841"/>
                  </a:cubicBezTo>
                  <a:lnTo>
                    <a:pt x="13075" y="17508"/>
                  </a:lnTo>
                  <a:cubicBezTo>
                    <a:pt x="13320" y="17426"/>
                    <a:pt x="13561" y="17333"/>
                    <a:pt x="13796" y="17225"/>
                  </a:cubicBezTo>
                  <a:close/>
                  <a:moveTo>
                    <a:pt x="8118" y="17339"/>
                  </a:moveTo>
                  <a:cubicBezTo>
                    <a:pt x="8359" y="17439"/>
                    <a:pt x="8601" y="17527"/>
                    <a:pt x="8847" y="17598"/>
                  </a:cubicBezTo>
                  <a:lnTo>
                    <a:pt x="8477" y="18958"/>
                  </a:lnTo>
                  <a:cubicBezTo>
                    <a:pt x="8162" y="18869"/>
                    <a:pt x="7855" y="18763"/>
                    <a:pt x="7554" y="18639"/>
                  </a:cubicBezTo>
                  <a:lnTo>
                    <a:pt x="8118" y="17339"/>
                  </a:lnTo>
                  <a:close/>
                  <a:moveTo>
                    <a:pt x="12849" y="17580"/>
                  </a:moveTo>
                  <a:lnTo>
                    <a:pt x="13268" y="18913"/>
                  </a:lnTo>
                  <a:cubicBezTo>
                    <a:pt x="12953" y="19009"/>
                    <a:pt x="12638" y="19087"/>
                    <a:pt x="12321" y="19145"/>
                  </a:cubicBezTo>
                  <a:lnTo>
                    <a:pt x="12095" y="17761"/>
                  </a:lnTo>
                  <a:cubicBezTo>
                    <a:pt x="12350" y="17715"/>
                    <a:pt x="12601" y="17654"/>
                    <a:pt x="12849" y="17580"/>
                  </a:cubicBezTo>
                  <a:close/>
                  <a:moveTo>
                    <a:pt x="9080" y="17659"/>
                  </a:moveTo>
                  <a:cubicBezTo>
                    <a:pt x="9332" y="17723"/>
                    <a:pt x="9585" y="17774"/>
                    <a:pt x="9840" y="17810"/>
                  </a:cubicBezTo>
                  <a:lnTo>
                    <a:pt x="9665" y="19206"/>
                  </a:lnTo>
                  <a:cubicBezTo>
                    <a:pt x="9340" y="19162"/>
                    <a:pt x="9021" y="19102"/>
                    <a:pt x="8706" y="19022"/>
                  </a:cubicBezTo>
                  <a:lnTo>
                    <a:pt x="9080" y="17659"/>
                  </a:lnTo>
                  <a:close/>
                  <a:moveTo>
                    <a:pt x="11860" y="17800"/>
                  </a:moveTo>
                  <a:lnTo>
                    <a:pt x="12086" y="19185"/>
                  </a:lnTo>
                  <a:cubicBezTo>
                    <a:pt x="11761" y="19235"/>
                    <a:pt x="11438" y="19266"/>
                    <a:pt x="11115" y="19278"/>
                  </a:cubicBezTo>
                  <a:lnTo>
                    <a:pt x="11088" y="17873"/>
                  </a:lnTo>
                  <a:cubicBezTo>
                    <a:pt x="11347" y="17863"/>
                    <a:pt x="11605" y="17838"/>
                    <a:pt x="11860" y="17800"/>
                  </a:cubicBezTo>
                  <a:close/>
                  <a:moveTo>
                    <a:pt x="10075" y="17837"/>
                  </a:moveTo>
                  <a:cubicBezTo>
                    <a:pt x="10333" y="17864"/>
                    <a:pt x="10592" y="17877"/>
                    <a:pt x="10850" y="17876"/>
                  </a:cubicBezTo>
                  <a:lnTo>
                    <a:pt x="10877" y="19281"/>
                  </a:lnTo>
                  <a:cubicBezTo>
                    <a:pt x="10549" y="19284"/>
                    <a:pt x="10225" y="19270"/>
                    <a:pt x="9903" y="19236"/>
                  </a:cubicBezTo>
                  <a:lnTo>
                    <a:pt x="10075" y="17837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29" name="Shape 16429"/>
            <p:cNvSpPr/>
            <p:nvPr/>
          </p:nvSpPr>
          <p:spPr>
            <a:xfrm>
              <a:off x="1548143" y="402896"/>
              <a:ext cx="835436" cy="835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06" y="0"/>
                  </a:moveTo>
                  <a:lnTo>
                    <a:pt x="9951" y="36"/>
                  </a:lnTo>
                  <a:lnTo>
                    <a:pt x="9493" y="72"/>
                  </a:lnTo>
                  <a:lnTo>
                    <a:pt x="9327" y="1146"/>
                  </a:lnTo>
                  <a:cubicBezTo>
                    <a:pt x="8845" y="1221"/>
                    <a:pt x="8362" y="1333"/>
                    <a:pt x="7883" y="1484"/>
                  </a:cubicBezTo>
                  <a:cubicBezTo>
                    <a:pt x="7876" y="1486"/>
                    <a:pt x="7871" y="1488"/>
                    <a:pt x="7864" y="1490"/>
                  </a:cubicBezTo>
                  <a:lnTo>
                    <a:pt x="7234" y="603"/>
                  </a:lnTo>
                  <a:lnTo>
                    <a:pt x="6809" y="772"/>
                  </a:lnTo>
                  <a:lnTo>
                    <a:pt x="6384" y="941"/>
                  </a:lnTo>
                  <a:lnTo>
                    <a:pt x="6541" y="2014"/>
                  </a:lnTo>
                  <a:cubicBezTo>
                    <a:pt x="6084" y="2235"/>
                    <a:pt x="5652" y="2489"/>
                    <a:pt x="5244" y="2771"/>
                  </a:cubicBezTo>
                  <a:lnTo>
                    <a:pt x="4382" y="2111"/>
                  </a:lnTo>
                  <a:lnTo>
                    <a:pt x="4026" y="2397"/>
                  </a:lnTo>
                  <a:lnTo>
                    <a:pt x="3670" y="2684"/>
                  </a:lnTo>
                  <a:lnTo>
                    <a:pt x="4137" y="3664"/>
                  </a:lnTo>
                  <a:cubicBezTo>
                    <a:pt x="3769" y="4008"/>
                    <a:pt x="3429" y="4378"/>
                    <a:pt x="3121" y="4771"/>
                  </a:cubicBezTo>
                  <a:lnTo>
                    <a:pt x="2102" y="4391"/>
                  </a:lnTo>
                  <a:lnTo>
                    <a:pt x="1845" y="4767"/>
                  </a:lnTo>
                  <a:lnTo>
                    <a:pt x="1589" y="5147"/>
                  </a:lnTo>
                  <a:lnTo>
                    <a:pt x="2328" y="5950"/>
                  </a:lnTo>
                  <a:cubicBezTo>
                    <a:pt x="2079" y="6384"/>
                    <a:pt x="1863" y="6836"/>
                    <a:pt x="1683" y="7304"/>
                  </a:cubicBezTo>
                  <a:lnTo>
                    <a:pt x="594" y="7240"/>
                  </a:lnTo>
                  <a:lnTo>
                    <a:pt x="464" y="7677"/>
                  </a:lnTo>
                  <a:lnTo>
                    <a:pt x="332" y="8115"/>
                  </a:lnTo>
                  <a:lnTo>
                    <a:pt x="1273" y="8661"/>
                  </a:lnTo>
                  <a:cubicBezTo>
                    <a:pt x="1163" y="9147"/>
                    <a:pt x="1089" y="9645"/>
                    <a:pt x="1055" y="10147"/>
                  </a:cubicBezTo>
                  <a:lnTo>
                    <a:pt x="0" y="10406"/>
                  </a:lnTo>
                  <a:lnTo>
                    <a:pt x="0" y="10862"/>
                  </a:lnTo>
                  <a:lnTo>
                    <a:pt x="3" y="11317"/>
                  </a:lnTo>
                  <a:lnTo>
                    <a:pt x="1064" y="11564"/>
                  </a:lnTo>
                  <a:cubicBezTo>
                    <a:pt x="1104" y="12057"/>
                    <a:pt x="1182" y="12551"/>
                    <a:pt x="1300" y="13045"/>
                  </a:cubicBezTo>
                  <a:lnTo>
                    <a:pt x="365" y="13606"/>
                  </a:lnTo>
                  <a:lnTo>
                    <a:pt x="501" y="14040"/>
                  </a:lnTo>
                  <a:lnTo>
                    <a:pt x="639" y="14477"/>
                  </a:lnTo>
                  <a:lnTo>
                    <a:pt x="1725" y="14399"/>
                  </a:lnTo>
                  <a:cubicBezTo>
                    <a:pt x="1912" y="14871"/>
                    <a:pt x="2134" y="15324"/>
                    <a:pt x="2385" y="15750"/>
                  </a:cubicBezTo>
                  <a:lnTo>
                    <a:pt x="1659" y="16558"/>
                  </a:lnTo>
                  <a:lnTo>
                    <a:pt x="1918" y="16932"/>
                  </a:lnTo>
                  <a:lnTo>
                    <a:pt x="2177" y="17309"/>
                  </a:lnTo>
                  <a:lnTo>
                    <a:pt x="3193" y="16917"/>
                  </a:lnTo>
                  <a:cubicBezTo>
                    <a:pt x="3510" y="17309"/>
                    <a:pt x="3853" y="17673"/>
                    <a:pt x="4222" y="18009"/>
                  </a:cubicBezTo>
                  <a:lnTo>
                    <a:pt x="3766" y="18995"/>
                  </a:lnTo>
                  <a:lnTo>
                    <a:pt x="4125" y="19278"/>
                  </a:lnTo>
                  <a:lnTo>
                    <a:pt x="4487" y="19562"/>
                  </a:lnTo>
                  <a:lnTo>
                    <a:pt x="5340" y="18886"/>
                  </a:lnTo>
                  <a:cubicBezTo>
                    <a:pt x="5756" y="19166"/>
                    <a:pt x="6193" y="19414"/>
                    <a:pt x="6646" y="19628"/>
                  </a:cubicBezTo>
                  <a:lnTo>
                    <a:pt x="6501" y="20707"/>
                  </a:lnTo>
                  <a:lnTo>
                    <a:pt x="6930" y="20870"/>
                  </a:lnTo>
                  <a:lnTo>
                    <a:pt x="7358" y="21036"/>
                  </a:lnTo>
                  <a:lnTo>
                    <a:pt x="7976" y="20140"/>
                  </a:lnTo>
                  <a:cubicBezTo>
                    <a:pt x="8454" y="20286"/>
                    <a:pt x="8943" y="20395"/>
                    <a:pt x="9442" y="20466"/>
                  </a:cubicBezTo>
                  <a:lnTo>
                    <a:pt x="9622" y="21537"/>
                  </a:lnTo>
                  <a:lnTo>
                    <a:pt x="10078" y="21570"/>
                  </a:lnTo>
                  <a:lnTo>
                    <a:pt x="10536" y="21600"/>
                  </a:lnTo>
                  <a:lnTo>
                    <a:pt x="10862" y="20566"/>
                  </a:lnTo>
                  <a:cubicBezTo>
                    <a:pt x="11359" y="20564"/>
                    <a:pt x="11859" y="20522"/>
                    <a:pt x="12361" y="20442"/>
                  </a:cubicBezTo>
                  <a:lnTo>
                    <a:pt x="12849" y="21413"/>
                  </a:lnTo>
                  <a:lnTo>
                    <a:pt x="13295" y="21307"/>
                  </a:lnTo>
                  <a:lnTo>
                    <a:pt x="13739" y="21205"/>
                  </a:lnTo>
                  <a:lnTo>
                    <a:pt x="13745" y="20116"/>
                  </a:lnTo>
                  <a:cubicBezTo>
                    <a:pt x="13751" y="20114"/>
                    <a:pt x="13756" y="20112"/>
                    <a:pt x="13763" y="20110"/>
                  </a:cubicBezTo>
                  <a:cubicBezTo>
                    <a:pt x="14242" y="19960"/>
                    <a:pt x="14703" y="19776"/>
                    <a:pt x="15141" y="19562"/>
                  </a:cubicBezTo>
                  <a:lnTo>
                    <a:pt x="15895" y="20346"/>
                  </a:lnTo>
                  <a:lnTo>
                    <a:pt x="16290" y="20116"/>
                  </a:lnTo>
                  <a:lnTo>
                    <a:pt x="16685" y="19884"/>
                  </a:lnTo>
                  <a:lnTo>
                    <a:pt x="16368" y="18847"/>
                  </a:lnTo>
                  <a:cubicBezTo>
                    <a:pt x="16785" y="18561"/>
                    <a:pt x="17176" y="18245"/>
                    <a:pt x="17538" y="17903"/>
                  </a:cubicBezTo>
                  <a:lnTo>
                    <a:pt x="18491" y="18431"/>
                  </a:lnTo>
                  <a:lnTo>
                    <a:pt x="18799" y="18093"/>
                  </a:lnTo>
                  <a:lnTo>
                    <a:pt x="19109" y="17758"/>
                  </a:lnTo>
                  <a:lnTo>
                    <a:pt x="18500" y="16857"/>
                  </a:lnTo>
                  <a:cubicBezTo>
                    <a:pt x="18811" y="16463"/>
                    <a:pt x="19092" y="16046"/>
                    <a:pt x="19338" y="15611"/>
                  </a:cubicBezTo>
                  <a:lnTo>
                    <a:pt x="20406" y="15837"/>
                  </a:lnTo>
                  <a:lnTo>
                    <a:pt x="20602" y="15424"/>
                  </a:lnTo>
                  <a:lnTo>
                    <a:pt x="20798" y="15011"/>
                  </a:lnTo>
                  <a:cubicBezTo>
                    <a:pt x="20798" y="15011"/>
                    <a:pt x="19948" y="14330"/>
                    <a:pt x="19948" y="14330"/>
                  </a:cubicBezTo>
                  <a:cubicBezTo>
                    <a:pt x="20129" y="13864"/>
                    <a:pt x="20276" y="13385"/>
                    <a:pt x="20385" y="12894"/>
                  </a:cubicBezTo>
                  <a:lnTo>
                    <a:pt x="21467" y="12795"/>
                  </a:lnTo>
                  <a:lnTo>
                    <a:pt x="21534" y="12342"/>
                  </a:lnTo>
                  <a:lnTo>
                    <a:pt x="21600" y="11890"/>
                  </a:lnTo>
                  <a:lnTo>
                    <a:pt x="20590" y="11489"/>
                  </a:lnTo>
                  <a:cubicBezTo>
                    <a:pt x="20625" y="10994"/>
                    <a:pt x="20620" y="10494"/>
                    <a:pt x="20578" y="9990"/>
                  </a:cubicBezTo>
                  <a:lnTo>
                    <a:pt x="21585" y="9577"/>
                  </a:lnTo>
                  <a:lnTo>
                    <a:pt x="21516" y="9125"/>
                  </a:lnTo>
                  <a:lnTo>
                    <a:pt x="21443" y="8673"/>
                  </a:lnTo>
                  <a:lnTo>
                    <a:pt x="20358" y="8588"/>
                  </a:lnTo>
                  <a:cubicBezTo>
                    <a:pt x="20301" y="8346"/>
                    <a:pt x="20235" y="8105"/>
                    <a:pt x="20159" y="7864"/>
                  </a:cubicBezTo>
                  <a:cubicBezTo>
                    <a:pt x="20083" y="7624"/>
                    <a:pt x="19998" y="7386"/>
                    <a:pt x="19905" y="7156"/>
                  </a:cubicBezTo>
                  <a:lnTo>
                    <a:pt x="20747" y="6465"/>
                  </a:lnTo>
                  <a:lnTo>
                    <a:pt x="20545" y="6055"/>
                  </a:lnTo>
                  <a:lnTo>
                    <a:pt x="20346" y="5645"/>
                  </a:lnTo>
                  <a:lnTo>
                    <a:pt x="19281" y="5883"/>
                  </a:lnTo>
                  <a:cubicBezTo>
                    <a:pt x="19026" y="5446"/>
                    <a:pt x="18741" y="5033"/>
                    <a:pt x="18428" y="4647"/>
                  </a:cubicBezTo>
                  <a:lnTo>
                    <a:pt x="19025" y="3739"/>
                  </a:lnTo>
                  <a:lnTo>
                    <a:pt x="18711" y="3408"/>
                  </a:lnTo>
                  <a:lnTo>
                    <a:pt x="18401" y="3073"/>
                  </a:lnTo>
                  <a:lnTo>
                    <a:pt x="17454" y="3613"/>
                  </a:lnTo>
                  <a:cubicBezTo>
                    <a:pt x="17083" y="3273"/>
                    <a:pt x="16688" y="2964"/>
                    <a:pt x="16272" y="2687"/>
                  </a:cubicBezTo>
                  <a:lnTo>
                    <a:pt x="16576" y="1640"/>
                  </a:lnTo>
                  <a:lnTo>
                    <a:pt x="16178" y="1414"/>
                  </a:lnTo>
                  <a:lnTo>
                    <a:pt x="15780" y="1188"/>
                  </a:lnTo>
                  <a:lnTo>
                    <a:pt x="15035" y="1984"/>
                  </a:lnTo>
                  <a:cubicBezTo>
                    <a:pt x="14583" y="1769"/>
                    <a:pt x="14114" y="1589"/>
                    <a:pt x="13633" y="1444"/>
                  </a:cubicBezTo>
                  <a:lnTo>
                    <a:pt x="13615" y="356"/>
                  </a:lnTo>
                  <a:lnTo>
                    <a:pt x="13169" y="256"/>
                  </a:lnTo>
                  <a:lnTo>
                    <a:pt x="12722" y="160"/>
                  </a:lnTo>
                  <a:lnTo>
                    <a:pt x="12246" y="1134"/>
                  </a:lnTo>
                  <a:cubicBezTo>
                    <a:pt x="11753" y="1061"/>
                    <a:pt x="11250" y="1027"/>
                    <a:pt x="10744" y="1031"/>
                  </a:cubicBezTo>
                  <a:lnTo>
                    <a:pt x="10406" y="0"/>
                  </a:lnTo>
                  <a:close/>
                  <a:moveTo>
                    <a:pt x="10783" y="2328"/>
                  </a:moveTo>
                  <a:cubicBezTo>
                    <a:pt x="11110" y="2327"/>
                    <a:pt x="11433" y="2346"/>
                    <a:pt x="11754" y="2382"/>
                  </a:cubicBezTo>
                  <a:lnTo>
                    <a:pt x="11583" y="3766"/>
                  </a:lnTo>
                  <a:cubicBezTo>
                    <a:pt x="11324" y="3739"/>
                    <a:pt x="11068" y="3724"/>
                    <a:pt x="10811" y="3724"/>
                  </a:cubicBezTo>
                  <a:lnTo>
                    <a:pt x="10783" y="2328"/>
                  </a:lnTo>
                  <a:close/>
                  <a:moveTo>
                    <a:pt x="10545" y="2331"/>
                  </a:moveTo>
                  <a:lnTo>
                    <a:pt x="10572" y="3730"/>
                  </a:lnTo>
                  <a:cubicBezTo>
                    <a:pt x="10313" y="3740"/>
                    <a:pt x="10055" y="3762"/>
                    <a:pt x="9800" y="3800"/>
                  </a:cubicBezTo>
                  <a:lnTo>
                    <a:pt x="9574" y="2418"/>
                  </a:lnTo>
                  <a:cubicBezTo>
                    <a:pt x="9899" y="2371"/>
                    <a:pt x="10223" y="2341"/>
                    <a:pt x="10545" y="2331"/>
                  </a:cubicBezTo>
                  <a:close/>
                  <a:moveTo>
                    <a:pt x="11990" y="2412"/>
                  </a:moveTo>
                  <a:cubicBezTo>
                    <a:pt x="12312" y="2458"/>
                    <a:pt x="12632" y="2523"/>
                    <a:pt x="12946" y="2605"/>
                  </a:cubicBezTo>
                  <a:lnTo>
                    <a:pt x="12578" y="3944"/>
                  </a:lnTo>
                  <a:cubicBezTo>
                    <a:pt x="12326" y="3880"/>
                    <a:pt x="12072" y="3829"/>
                    <a:pt x="11818" y="3793"/>
                  </a:cubicBezTo>
                  <a:lnTo>
                    <a:pt x="11990" y="2412"/>
                  </a:lnTo>
                  <a:close/>
                  <a:moveTo>
                    <a:pt x="9339" y="2455"/>
                  </a:moveTo>
                  <a:lnTo>
                    <a:pt x="9568" y="3839"/>
                  </a:lnTo>
                  <a:cubicBezTo>
                    <a:pt x="9314" y="3885"/>
                    <a:pt x="9062" y="3944"/>
                    <a:pt x="8814" y="4017"/>
                  </a:cubicBezTo>
                  <a:lnTo>
                    <a:pt x="8392" y="2678"/>
                  </a:lnTo>
                  <a:cubicBezTo>
                    <a:pt x="8708" y="2585"/>
                    <a:pt x="9022" y="2510"/>
                    <a:pt x="9339" y="2455"/>
                  </a:cubicBezTo>
                  <a:close/>
                  <a:moveTo>
                    <a:pt x="13172" y="2666"/>
                  </a:moveTo>
                  <a:cubicBezTo>
                    <a:pt x="13484" y="2757"/>
                    <a:pt x="13790" y="2866"/>
                    <a:pt x="14088" y="2991"/>
                  </a:cubicBezTo>
                  <a:lnTo>
                    <a:pt x="13537" y="4264"/>
                  </a:lnTo>
                  <a:cubicBezTo>
                    <a:pt x="13296" y="4164"/>
                    <a:pt x="13052" y="4076"/>
                    <a:pt x="12807" y="4005"/>
                  </a:cubicBezTo>
                  <a:lnTo>
                    <a:pt x="13172" y="2666"/>
                  </a:lnTo>
                  <a:close/>
                  <a:moveTo>
                    <a:pt x="8166" y="2747"/>
                  </a:moveTo>
                  <a:lnTo>
                    <a:pt x="8588" y="4086"/>
                  </a:lnTo>
                  <a:cubicBezTo>
                    <a:pt x="8343" y="4167"/>
                    <a:pt x="8102" y="4262"/>
                    <a:pt x="7867" y="4369"/>
                  </a:cubicBezTo>
                  <a:lnTo>
                    <a:pt x="7255" y="3100"/>
                  </a:lnTo>
                  <a:cubicBezTo>
                    <a:pt x="7548" y="2966"/>
                    <a:pt x="7853" y="2849"/>
                    <a:pt x="8166" y="2747"/>
                  </a:cubicBezTo>
                  <a:close/>
                  <a:moveTo>
                    <a:pt x="14306" y="3088"/>
                  </a:moveTo>
                  <a:cubicBezTo>
                    <a:pt x="14601" y="3222"/>
                    <a:pt x="14890" y="3371"/>
                    <a:pt x="15168" y="3537"/>
                  </a:cubicBezTo>
                  <a:lnTo>
                    <a:pt x="14441" y="4713"/>
                  </a:lnTo>
                  <a:cubicBezTo>
                    <a:pt x="14239" y="4594"/>
                    <a:pt x="14029" y="4482"/>
                    <a:pt x="13811" y="4382"/>
                  </a:cubicBezTo>
                  <a:cubicBezTo>
                    <a:pt x="13792" y="4373"/>
                    <a:pt x="13772" y="4366"/>
                    <a:pt x="13754" y="4357"/>
                  </a:cubicBezTo>
                  <a:lnTo>
                    <a:pt x="14306" y="3088"/>
                  </a:lnTo>
                  <a:close/>
                  <a:moveTo>
                    <a:pt x="7041" y="3202"/>
                  </a:moveTo>
                  <a:lnTo>
                    <a:pt x="7653" y="4472"/>
                  </a:lnTo>
                  <a:cubicBezTo>
                    <a:pt x="7422" y="4587"/>
                    <a:pt x="7199" y="4715"/>
                    <a:pt x="6981" y="4855"/>
                  </a:cubicBezTo>
                  <a:lnTo>
                    <a:pt x="6191" y="3682"/>
                  </a:lnTo>
                  <a:cubicBezTo>
                    <a:pt x="6462" y="3507"/>
                    <a:pt x="6746" y="3347"/>
                    <a:pt x="7041" y="3202"/>
                  </a:cubicBezTo>
                  <a:close/>
                  <a:moveTo>
                    <a:pt x="15370" y="3661"/>
                  </a:moveTo>
                  <a:cubicBezTo>
                    <a:pt x="15643" y="3834"/>
                    <a:pt x="15905" y="4024"/>
                    <a:pt x="16157" y="4228"/>
                  </a:cubicBezTo>
                  <a:lnTo>
                    <a:pt x="15273" y="5289"/>
                  </a:lnTo>
                  <a:cubicBezTo>
                    <a:pt x="15074" y="5129"/>
                    <a:pt x="14863" y="4980"/>
                    <a:pt x="14643" y="4840"/>
                  </a:cubicBezTo>
                  <a:cubicBezTo>
                    <a:pt x="14643" y="4840"/>
                    <a:pt x="15370" y="3661"/>
                    <a:pt x="15370" y="3661"/>
                  </a:cubicBezTo>
                  <a:close/>
                  <a:moveTo>
                    <a:pt x="5995" y="3815"/>
                  </a:moveTo>
                  <a:lnTo>
                    <a:pt x="6782" y="4988"/>
                  </a:lnTo>
                  <a:cubicBezTo>
                    <a:pt x="6570" y="5134"/>
                    <a:pt x="6366" y="5291"/>
                    <a:pt x="6170" y="5461"/>
                  </a:cubicBezTo>
                  <a:lnTo>
                    <a:pt x="5220" y="4409"/>
                  </a:lnTo>
                  <a:cubicBezTo>
                    <a:pt x="5464" y="4196"/>
                    <a:pt x="5724" y="4000"/>
                    <a:pt x="5995" y="3815"/>
                  </a:cubicBezTo>
                  <a:close/>
                  <a:moveTo>
                    <a:pt x="11055" y="4261"/>
                  </a:moveTo>
                  <a:cubicBezTo>
                    <a:pt x="11906" y="4290"/>
                    <a:pt x="12764" y="4487"/>
                    <a:pt x="13585" y="4867"/>
                  </a:cubicBezTo>
                  <a:cubicBezTo>
                    <a:pt x="16869" y="6389"/>
                    <a:pt x="18295" y="10281"/>
                    <a:pt x="16769" y="13558"/>
                  </a:cubicBezTo>
                  <a:cubicBezTo>
                    <a:pt x="15244" y="16834"/>
                    <a:pt x="11345" y="18255"/>
                    <a:pt x="8060" y="16733"/>
                  </a:cubicBezTo>
                  <a:cubicBezTo>
                    <a:pt x="4776" y="15211"/>
                    <a:pt x="3351" y="11322"/>
                    <a:pt x="4876" y="8045"/>
                  </a:cubicBezTo>
                  <a:cubicBezTo>
                    <a:pt x="6020" y="5588"/>
                    <a:pt x="8501" y="4173"/>
                    <a:pt x="11055" y="4261"/>
                  </a:cubicBezTo>
                  <a:close/>
                  <a:moveTo>
                    <a:pt x="16341" y="4382"/>
                  </a:moveTo>
                  <a:cubicBezTo>
                    <a:pt x="16586" y="4591"/>
                    <a:pt x="16820" y="4816"/>
                    <a:pt x="17041" y="5054"/>
                  </a:cubicBezTo>
                  <a:lnTo>
                    <a:pt x="16012" y="5977"/>
                  </a:lnTo>
                  <a:cubicBezTo>
                    <a:pt x="15837" y="5789"/>
                    <a:pt x="15651" y="5609"/>
                    <a:pt x="15454" y="5440"/>
                  </a:cubicBezTo>
                  <a:lnTo>
                    <a:pt x="16341" y="4382"/>
                  </a:lnTo>
                  <a:close/>
                  <a:moveTo>
                    <a:pt x="5045" y="4568"/>
                  </a:moveTo>
                  <a:lnTo>
                    <a:pt x="5992" y="5618"/>
                  </a:lnTo>
                  <a:cubicBezTo>
                    <a:pt x="5803" y="5793"/>
                    <a:pt x="5625" y="5979"/>
                    <a:pt x="5455" y="6176"/>
                  </a:cubicBezTo>
                  <a:lnTo>
                    <a:pt x="4363" y="5268"/>
                  </a:lnTo>
                  <a:cubicBezTo>
                    <a:pt x="4576" y="5022"/>
                    <a:pt x="4804" y="4790"/>
                    <a:pt x="5045" y="4568"/>
                  </a:cubicBezTo>
                  <a:close/>
                  <a:moveTo>
                    <a:pt x="17197" y="5229"/>
                  </a:moveTo>
                  <a:cubicBezTo>
                    <a:pt x="17409" y="5471"/>
                    <a:pt x="17610" y="5727"/>
                    <a:pt x="17794" y="5995"/>
                  </a:cubicBezTo>
                  <a:lnTo>
                    <a:pt x="16646" y="6761"/>
                  </a:lnTo>
                  <a:cubicBezTo>
                    <a:pt x="16499" y="6550"/>
                    <a:pt x="16342" y="6347"/>
                    <a:pt x="16172" y="6152"/>
                  </a:cubicBezTo>
                  <a:lnTo>
                    <a:pt x="17197" y="5229"/>
                  </a:lnTo>
                  <a:close/>
                  <a:moveTo>
                    <a:pt x="10524" y="5413"/>
                  </a:moveTo>
                  <a:lnTo>
                    <a:pt x="10298" y="5431"/>
                  </a:lnTo>
                  <a:lnTo>
                    <a:pt x="10075" y="5449"/>
                  </a:lnTo>
                  <a:lnTo>
                    <a:pt x="9993" y="5977"/>
                  </a:lnTo>
                  <a:cubicBezTo>
                    <a:pt x="9757" y="6014"/>
                    <a:pt x="9520" y="6069"/>
                    <a:pt x="9285" y="6143"/>
                  </a:cubicBezTo>
                  <a:cubicBezTo>
                    <a:pt x="9282" y="6144"/>
                    <a:pt x="9279" y="6145"/>
                    <a:pt x="9276" y="6146"/>
                  </a:cubicBezTo>
                  <a:lnTo>
                    <a:pt x="8965" y="5708"/>
                  </a:lnTo>
                  <a:lnTo>
                    <a:pt x="8757" y="5793"/>
                  </a:lnTo>
                  <a:lnTo>
                    <a:pt x="8549" y="5874"/>
                  </a:lnTo>
                  <a:lnTo>
                    <a:pt x="8624" y="6402"/>
                  </a:lnTo>
                  <a:cubicBezTo>
                    <a:pt x="8400" y="6510"/>
                    <a:pt x="8189" y="6637"/>
                    <a:pt x="7988" y="6776"/>
                  </a:cubicBezTo>
                  <a:lnTo>
                    <a:pt x="7566" y="6450"/>
                  </a:lnTo>
                  <a:lnTo>
                    <a:pt x="7391" y="6589"/>
                  </a:lnTo>
                  <a:lnTo>
                    <a:pt x="7216" y="6731"/>
                  </a:lnTo>
                  <a:lnTo>
                    <a:pt x="7445" y="7213"/>
                  </a:lnTo>
                  <a:cubicBezTo>
                    <a:pt x="7265" y="7382"/>
                    <a:pt x="7099" y="7563"/>
                    <a:pt x="6948" y="7756"/>
                  </a:cubicBezTo>
                  <a:lnTo>
                    <a:pt x="6444" y="7569"/>
                  </a:lnTo>
                  <a:lnTo>
                    <a:pt x="6320" y="7756"/>
                  </a:lnTo>
                  <a:lnTo>
                    <a:pt x="6194" y="7940"/>
                  </a:lnTo>
                  <a:lnTo>
                    <a:pt x="6556" y="8335"/>
                  </a:lnTo>
                  <a:cubicBezTo>
                    <a:pt x="6433" y="8548"/>
                    <a:pt x="6327" y="8769"/>
                    <a:pt x="6239" y="8998"/>
                  </a:cubicBezTo>
                  <a:lnTo>
                    <a:pt x="5705" y="8968"/>
                  </a:lnTo>
                  <a:lnTo>
                    <a:pt x="5642" y="9182"/>
                  </a:lnTo>
                  <a:lnTo>
                    <a:pt x="5576" y="9396"/>
                  </a:lnTo>
                  <a:lnTo>
                    <a:pt x="6037" y="9668"/>
                  </a:lnTo>
                  <a:cubicBezTo>
                    <a:pt x="5983" y="9906"/>
                    <a:pt x="5948" y="10148"/>
                    <a:pt x="5931" y="10394"/>
                  </a:cubicBezTo>
                  <a:lnTo>
                    <a:pt x="5413" y="10524"/>
                  </a:lnTo>
                  <a:lnTo>
                    <a:pt x="5413" y="10747"/>
                  </a:lnTo>
                  <a:lnTo>
                    <a:pt x="5416" y="10970"/>
                  </a:lnTo>
                  <a:lnTo>
                    <a:pt x="5934" y="11091"/>
                  </a:lnTo>
                  <a:cubicBezTo>
                    <a:pt x="5954" y="11333"/>
                    <a:pt x="5994" y="11578"/>
                    <a:pt x="6052" y="11821"/>
                  </a:cubicBezTo>
                  <a:lnTo>
                    <a:pt x="5591" y="12095"/>
                  </a:lnTo>
                  <a:lnTo>
                    <a:pt x="5660" y="12309"/>
                  </a:lnTo>
                  <a:lnTo>
                    <a:pt x="5726" y="12523"/>
                  </a:lnTo>
                  <a:lnTo>
                    <a:pt x="6260" y="12484"/>
                  </a:lnTo>
                  <a:cubicBezTo>
                    <a:pt x="6352" y="12716"/>
                    <a:pt x="6460" y="12938"/>
                    <a:pt x="6583" y="13148"/>
                  </a:cubicBezTo>
                  <a:lnTo>
                    <a:pt x="6227" y="13543"/>
                  </a:lnTo>
                  <a:lnTo>
                    <a:pt x="6354" y="13730"/>
                  </a:lnTo>
                  <a:lnTo>
                    <a:pt x="6483" y="13913"/>
                  </a:lnTo>
                  <a:lnTo>
                    <a:pt x="6981" y="13721"/>
                  </a:lnTo>
                  <a:cubicBezTo>
                    <a:pt x="7136" y="13913"/>
                    <a:pt x="7306" y="14092"/>
                    <a:pt x="7487" y="14257"/>
                  </a:cubicBezTo>
                  <a:lnTo>
                    <a:pt x="7264" y="14743"/>
                  </a:lnTo>
                  <a:lnTo>
                    <a:pt x="7439" y="14881"/>
                  </a:lnTo>
                  <a:lnTo>
                    <a:pt x="7617" y="15020"/>
                  </a:lnTo>
                  <a:lnTo>
                    <a:pt x="8036" y="14688"/>
                  </a:lnTo>
                  <a:cubicBezTo>
                    <a:pt x="8241" y="14826"/>
                    <a:pt x="8456" y="14949"/>
                    <a:pt x="8679" y="15053"/>
                  </a:cubicBezTo>
                  <a:lnTo>
                    <a:pt x="8606" y="15581"/>
                  </a:lnTo>
                  <a:lnTo>
                    <a:pt x="8817" y="15662"/>
                  </a:lnTo>
                  <a:lnTo>
                    <a:pt x="9025" y="15744"/>
                  </a:lnTo>
                  <a:lnTo>
                    <a:pt x="9330" y="15304"/>
                  </a:lnTo>
                  <a:cubicBezTo>
                    <a:pt x="9565" y="15375"/>
                    <a:pt x="9806" y="15428"/>
                    <a:pt x="10051" y="15463"/>
                  </a:cubicBezTo>
                  <a:lnTo>
                    <a:pt x="10138" y="15988"/>
                  </a:lnTo>
                  <a:lnTo>
                    <a:pt x="10361" y="16006"/>
                  </a:lnTo>
                  <a:lnTo>
                    <a:pt x="10587" y="16021"/>
                  </a:lnTo>
                  <a:lnTo>
                    <a:pt x="10747" y="15512"/>
                  </a:lnTo>
                  <a:cubicBezTo>
                    <a:pt x="10991" y="15511"/>
                    <a:pt x="11237" y="15491"/>
                    <a:pt x="11483" y="15451"/>
                  </a:cubicBezTo>
                  <a:lnTo>
                    <a:pt x="11721" y="15928"/>
                  </a:lnTo>
                  <a:lnTo>
                    <a:pt x="11941" y="15877"/>
                  </a:lnTo>
                  <a:lnTo>
                    <a:pt x="12161" y="15825"/>
                  </a:lnTo>
                  <a:lnTo>
                    <a:pt x="12161" y="15292"/>
                  </a:lnTo>
                  <a:cubicBezTo>
                    <a:pt x="12165" y="15291"/>
                    <a:pt x="12167" y="15290"/>
                    <a:pt x="12171" y="15289"/>
                  </a:cubicBezTo>
                  <a:cubicBezTo>
                    <a:pt x="12406" y="15215"/>
                    <a:pt x="12634" y="15125"/>
                    <a:pt x="12849" y="15020"/>
                  </a:cubicBezTo>
                  <a:lnTo>
                    <a:pt x="13220" y="15403"/>
                  </a:lnTo>
                  <a:lnTo>
                    <a:pt x="13413" y="15292"/>
                  </a:lnTo>
                  <a:lnTo>
                    <a:pt x="13606" y="15177"/>
                  </a:lnTo>
                  <a:lnTo>
                    <a:pt x="13452" y="14667"/>
                  </a:lnTo>
                  <a:cubicBezTo>
                    <a:pt x="13657" y="14527"/>
                    <a:pt x="13847" y="14374"/>
                    <a:pt x="14025" y="14206"/>
                  </a:cubicBezTo>
                  <a:lnTo>
                    <a:pt x="14492" y="14462"/>
                  </a:lnTo>
                  <a:lnTo>
                    <a:pt x="14646" y="14299"/>
                  </a:lnTo>
                  <a:lnTo>
                    <a:pt x="14797" y="14134"/>
                  </a:lnTo>
                  <a:lnTo>
                    <a:pt x="14499" y="13690"/>
                  </a:lnTo>
                  <a:cubicBezTo>
                    <a:pt x="14651" y="13497"/>
                    <a:pt x="14787" y="13295"/>
                    <a:pt x="14909" y="13081"/>
                  </a:cubicBezTo>
                  <a:lnTo>
                    <a:pt x="15433" y="13190"/>
                  </a:lnTo>
                  <a:lnTo>
                    <a:pt x="15530" y="12988"/>
                  </a:lnTo>
                  <a:lnTo>
                    <a:pt x="15626" y="12786"/>
                  </a:lnTo>
                  <a:lnTo>
                    <a:pt x="15210" y="12451"/>
                  </a:lnTo>
                  <a:cubicBezTo>
                    <a:pt x="15299" y="12222"/>
                    <a:pt x="15371" y="11986"/>
                    <a:pt x="15424" y="11745"/>
                  </a:cubicBezTo>
                  <a:lnTo>
                    <a:pt x="15955" y="11697"/>
                  </a:lnTo>
                  <a:lnTo>
                    <a:pt x="15988" y="11474"/>
                  </a:lnTo>
                  <a:lnTo>
                    <a:pt x="16018" y="11254"/>
                  </a:lnTo>
                  <a:cubicBezTo>
                    <a:pt x="16018" y="11254"/>
                    <a:pt x="15524" y="11055"/>
                    <a:pt x="15524" y="11055"/>
                  </a:cubicBezTo>
                  <a:cubicBezTo>
                    <a:pt x="15541" y="10812"/>
                    <a:pt x="15539" y="10567"/>
                    <a:pt x="15518" y="10319"/>
                  </a:cubicBezTo>
                  <a:lnTo>
                    <a:pt x="16012" y="10117"/>
                  </a:lnTo>
                  <a:lnTo>
                    <a:pt x="15979" y="9894"/>
                  </a:lnTo>
                  <a:lnTo>
                    <a:pt x="15943" y="9674"/>
                  </a:lnTo>
                  <a:lnTo>
                    <a:pt x="15409" y="9631"/>
                  </a:lnTo>
                  <a:cubicBezTo>
                    <a:pt x="15381" y="9513"/>
                    <a:pt x="15350" y="9394"/>
                    <a:pt x="15313" y="9276"/>
                  </a:cubicBezTo>
                  <a:cubicBezTo>
                    <a:pt x="15275" y="9157"/>
                    <a:pt x="15234" y="9042"/>
                    <a:pt x="15189" y="8929"/>
                  </a:cubicBezTo>
                  <a:lnTo>
                    <a:pt x="15602" y="8588"/>
                  </a:lnTo>
                  <a:lnTo>
                    <a:pt x="15503" y="8386"/>
                  </a:lnTo>
                  <a:lnTo>
                    <a:pt x="15403" y="8184"/>
                  </a:lnTo>
                  <a:lnTo>
                    <a:pt x="14881" y="8302"/>
                  </a:lnTo>
                  <a:cubicBezTo>
                    <a:pt x="14756" y="8087"/>
                    <a:pt x="14616" y="7885"/>
                    <a:pt x="14462" y="7696"/>
                  </a:cubicBezTo>
                  <a:lnTo>
                    <a:pt x="14755" y="7249"/>
                  </a:lnTo>
                  <a:lnTo>
                    <a:pt x="14601" y="7086"/>
                  </a:lnTo>
                  <a:lnTo>
                    <a:pt x="14447" y="6924"/>
                  </a:lnTo>
                  <a:lnTo>
                    <a:pt x="13983" y="7189"/>
                  </a:lnTo>
                  <a:cubicBezTo>
                    <a:pt x="13801" y="7022"/>
                    <a:pt x="13608" y="6870"/>
                    <a:pt x="13404" y="6734"/>
                  </a:cubicBezTo>
                  <a:lnTo>
                    <a:pt x="13552" y="6221"/>
                  </a:lnTo>
                  <a:lnTo>
                    <a:pt x="13359" y="6109"/>
                  </a:lnTo>
                  <a:lnTo>
                    <a:pt x="13163" y="5998"/>
                  </a:lnTo>
                  <a:lnTo>
                    <a:pt x="12795" y="6387"/>
                  </a:lnTo>
                  <a:cubicBezTo>
                    <a:pt x="12573" y="6281"/>
                    <a:pt x="12344" y="6192"/>
                    <a:pt x="12107" y="6121"/>
                  </a:cubicBezTo>
                  <a:lnTo>
                    <a:pt x="12098" y="5588"/>
                  </a:lnTo>
                  <a:lnTo>
                    <a:pt x="11881" y="5539"/>
                  </a:lnTo>
                  <a:lnTo>
                    <a:pt x="11661" y="5491"/>
                  </a:lnTo>
                  <a:lnTo>
                    <a:pt x="11426" y="5971"/>
                  </a:lnTo>
                  <a:cubicBezTo>
                    <a:pt x="11183" y="5935"/>
                    <a:pt x="10938" y="5917"/>
                    <a:pt x="10690" y="5919"/>
                  </a:cubicBezTo>
                  <a:lnTo>
                    <a:pt x="10524" y="5413"/>
                  </a:lnTo>
                  <a:close/>
                  <a:moveTo>
                    <a:pt x="4213" y="5452"/>
                  </a:moveTo>
                  <a:lnTo>
                    <a:pt x="5304" y="6357"/>
                  </a:lnTo>
                  <a:cubicBezTo>
                    <a:pt x="5143" y="6556"/>
                    <a:pt x="4992" y="6768"/>
                    <a:pt x="4852" y="6987"/>
                  </a:cubicBezTo>
                  <a:lnTo>
                    <a:pt x="3640" y="6242"/>
                  </a:lnTo>
                  <a:cubicBezTo>
                    <a:pt x="3815" y="5968"/>
                    <a:pt x="4006" y="5705"/>
                    <a:pt x="4213" y="5452"/>
                  </a:cubicBezTo>
                  <a:close/>
                  <a:moveTo>
                    <a:pt x="17927" y="6191"/>
                  </a:moveTo>
                  <a:cubicBezTo>
                    <a:pt x="18102" y="6460"/>
                    <a:pt x="18262" y="6740"/>
                    <a:pt x="18407" y="7032"/>
                  </a:cubicBezTo>
                  <a:lnTo>
                    <a:pt x="17161" y="7629"/>
                  </a:lnTo>
                  <a:cubicBezTo>
                    <a:pt x="17046" y="7399"/>
                    <a:pt x="16918" y="7174"/>
                    <a:pt x="16778" y="6957"/>
                  </a:cubicBezTo>
                  <a:cubicBezTo>
                    <a:pt x="16778" y="6957"/>
                    <a:pt x="17927" y="6191"/>
                    <a:pt x="17927" y="6191"/>
                  </a:cubicBezTo>
                  <a:close/>
                  <a:moveTo>
                    <a:pt x="3513" y="6444"/>
                  </a:moveTo>
                  <a:lnTo>
                    <a:pt x="4725" y="7186"/>
                  </a:lnTo>
                  <a:cubicBezTo>
                    <a:pt x="4605" y="7389"/>
                    <a:pt x="4492" y="7600"/>
                    <a:pt x="4391" y="7819"/>
                  </a:cubicBezTo>
                  <a:cubicBezTo>
                    <a:pt x="4382" y="7837"/>
                    <a:pt x="4374" y="7856"/>
                    <a:pt x="4366" y="7873"/>
                  </a:cubicBezTo>
                  <a:lnTo>
                    <a:pt x="3061" y="7307"/>
                  </a:lnTo>
                  <a:cubicBezTo>
                    <a:pt x="3196" y="7010"/>
                    <a:pt x="3345" y="6723"/>
                    <a:pt x="3513" y="6444"/>
                  </a:cubicBezTo>
                  <a:close/>
                  <a:moveTo>
                    <a:pt x="18509" y="7246"/>
                  </a:moveTo>
                  <a:cubicBezTo>
                    <a:pt x="18643" y="7536"/>
                    <a:pt x="18762" y="7838"/>
                    <a:pt x="18865" y="8148"/>
                  </a:cubicBezTo>
                  <a:lnTo>
                    <a:pt x="17550" y="8561"/>
                  </a:lnTo>
                  <a:cubicBezTo>
                    <a:pt x="17468" y="8317"/>
                    <a:pt x="17372" y="8077"/>
                    <a:pt x="17264" y="7843"/>
                  </a:cubicBezTo>
                  <a:lnTo>
                    <a:pt x="18509" y="7246"/>
                  </a:lnTo>
                  <a:close/>
                  <a:moveTo>
                    <a:pt x="2964" y="7524"/>
                  </a:moveTo>
                  <a:lnTo>
                    <a:pt x="4273" y="8091"/>
                  </a:lnTo>
                  <a:cubicBezTo>
                    <a:pt x="4173" y="8331"/>
                    <a:pt x="4086" y="8575"/>
                    <a:pt x="4014" y="8820"/>
                  </a:cubicBezTo>
                  <a:lnTo>
                    <a:pt x="2639" y="8446"/>
                  </a:lnTo>
                  <a:cubicBezTo>
                    <a:pt x="2730" y="8133"/>
                    <a:pt x="2838" y="7824"/>
                    <a:pt x="2964" y="7524"/>
                  </a:cubicBezTo>
                  <a:close/>
                  <a:moveTo>
                    <a:pt x="18934" y="8371"/>
                  </a:moveTo>
                  <a:cubicBezTo>
                    <a:pt x="19028" y="8684"/>
                    <a:pt x="19107" y="9001"/>
                    <a:pt x="19163" y="9315"/>
                  </a:cubicBezTo>
                  <a:lnTo>
                    <a:pt x="17800" y="9535"/>
                  </a:lnTo>
                  <a:cubicBezTo>
                    <a:pt x="17754" y="9281"/>
                    <a:pt x="17696" y="9031"/>
                    <a:pt x="17623" y="8784"/>
                  </a:cubicBezTo>
                  <a:lnTo>
                    <a:pt x="18934" y="8371"/>
                  </a:lnTo>
                  <a:close/>
                  <a:moveTo>
                    <a:pt x="2575" y="8673"/>
                  </a:moveTo>
                  <a:lnTo>
                    <a:pt x="3953" y="9050"/>
                  </a:lnTo>
                  <a:cubicBezTo>
                    <a:pt x="3888" y="9302"/>
                    <a:pt x="3836" y="9553"/>
                    <a:pt x="3800" y="9806"/>
                  </a:cubicBezTo>
                  <a:lnTo>
                    <a:pt x="2382" y="9631"/>
                  </a:lnTo>
                  <a:cubicBezTo>
                    <a:pt x="2428" y="9307"/>
                    <a:pt x="2493" y="8987"/>
                    <a:pt x="2575" y="8673"/>
                  </a:cubicBezTo>
                  <a:close/>
                  <a:moveTo>
                    <a:pt x="19200" y="9547"/>
                  </a:moveTo>
                  <a:cubicBezTo>
                    <a:pt x="19249" y="9869"/>
                    <a:pt x="19279" y="10192"/>
                    <a:pt x="19290" y="10512"/>
                  </a:cubicBezTo>
                  <a:lnTo>
                    <a:pt x="17912" y="10539"/>
                  </a:lnTo>
                  <a:cubicBezTo>
                    <a:pt x="17902" y="10281"/>
                    <a:pt x="17877" y="10024"/>
                    <a:pt x="17840" y="9770"/>
                  </a:cubicBezTo>
                  <a:cubicBezTo>
                    <a:pt x="17840" y="9770"/>
                    <a:pt x="19200" y="9547"/>
                    <a:pt x="19200" y="9547"/>
                  </a:cubicBezTo>
                  <a:close/>
                  <a:moveTo>
                    <a:pt x="2352" y="9867"/>
                  </a:moveTo>
                  <a:lnTo>
                    <a:pt x="3772" y="10042"/>
                  </a:lnTo>
                  <a:cubicBezTo>
                    <a:pt x="3744" y="10300"/>
                    <a:pt x="3729" y="10559"/>
                    <a:pt x="3730" y="10817"/>
                  </a:cubicBezTo>
                  <a:cubicBezTo>
                    <a:pt x="3730" y="10817"/>
                    <a:pt x="2301" y="10844"/>
                    <a:pt x="2301" y="10844"/>
                  </a:cubicBezTo>
                  <a:cubicBezTo>
                    <a:pt x="2299" y="10516"/>
                    <a:pt x="2316" y="10189"/>
                    <a:pt x="2352" y="9867"/>
                  </a:cubicBezTo>
                  <a:close/>
                  <a:moveTo>
                    <a:pt x="19296" y="10747"/>
                  </a:moveTo>
                  <a:cubicBezTo>
                    <a:pt x="19298" y="11072"/>
                    <a:pt x="19280" y="11396"/>
                    <a:pt x="19245" y="11715"/>
                  </a:cubicBezTo>
                  <a:lnTo>
                    <a:pt x="17876" y="11546"/>
                  </a:lnTo>
                  <a:cubicBezTo>
                    <a:pt x="17903" y="11289"/>
                    <a:pt x="17919" y="11031"/>
                    <a:pt x="17918" y="10774"/>
                  </a:cubicBezTo>
                  <a:lnTo>
                    <a:pt x="19296" y="10747"/>
                  </a:lnTo>
                  <a:close/>
                  <a:moveTo>
                    <a:pt x="3736" y="11052"/>
                  </a:moveTo>
                  <a:cubicBezTo>
                    <a:pt x="3746" y="11311"/>
                    <a:pt x="3768" y="11569"/>
                    <a:pt x="3806" y="11824"/>
                  </a:cubicBezTo>
                  <a:lnTo>
                    <a:pt x="2394" y="12053"/>
                  </a:lnTo>
                  <a:cubicBezTo>
                    <a:pt x="2345" y="11728"/>
                    <a:pt x="2315" y="11402"/>
                    <a:pt x="2304" y="11079"/>
                  </a:cubicBezTo>
                  <a:lnTo>
                    <a:pt x="3736" y="11052"/>
                  </a:lnTo>
                  <a:close/>
                  <a:moveTo>
                    <a:pt x="17849" y="11782"/>
                  </a:moveTo>
                  <a:lnTo>
                    <a:pt x="19218" y="11950"/>
                  </a:lnTo>
                  <a:cubicBezTo>
                    <a:pt x="19174" y="12272"/>
                    <a:pt x="19111" y="12591"/>
                    <a:pt x="19031" y="12903"/>
                  </a:cubicBezTo>
                  <a:lnTo>
                    <a:pt x="17698" y="12541"/>
                  </a:lnTo>
                  <a:cubicBezTo>
                    <a:pt x="17762" y="12290"/>
                    <a:pt x="17813" y="12035"/>
                    <a:pt x="17849" y="11782"/>
                  </a:cubicBezTo>
                  <a:close/>
                  <a:moveTo>
                    <a:pt x="3845" y="12056"/>
                  </a:moveTo>
                  <a:cubicBezTo>
                    <a:pt x="3891" y="12310"/>
                    <a:pt x="3949" y="12562"/>
                    <a:pt x="4023" y="12810"/>
                  </a:cubicBezTo>
                  <a:lnTo>
                    <a:pt x="2660" y="13238"/>
                  </a:lnTo>
                  <a:cubicBezTo>
                    <a:pt x="2565" y="12922"/>
                    <a:pt x="2490" y="12606"/>
                    <a:pt x="2434" y="12288"/>
                  </a:cubicBezTo>
                  <a:lnTo>
                    <a:pt x="3845" y="12056"/>
                  </a:lnTo>
                  <a:close/>
                  <a:moveTo>
                    <a:pt x="17638" y="12768"/>
                  </a:moveTo>
                  <a:lnTo>
                    <a:pt x="18967" y="13129"/>
                  </a:lnTo>
                  <a:cubicBezTo>
                    <a:pt x="18878" y="13441"/>
                    <a:pt x="18772" y="13748"/>
                    <a:pt x="18648" y="14046"/>
                  </a:cubicBezTo>
                  <a:lnTo>
                    <a:pt x="17381" y="13497"/>
                  </a:lnTo>
                  <a:cubicBezTo>
                    <a:pt x="17481" y="13257"/>
                    <a:pt x="17566" y="13013"/>
                    <a:pt x="17638" y="12768"/>
                  </a:cubicBezTo>
                  <a:close/>
                  <a:moveTo>
                    <a:pt x="4095" y="13036"/>
                  </a:moveTo>
                  <a:cubicBezTo>
                    <a:pt x="4177" y="13281"/>
                    <a:pt x="4273" y="13522"/>
                    <a:pt x="4382" y="13757"/>
                  </a:cubicBezTo>
                  <a:cubicBezTo>
                    <a:pt x="4382" y="13757"/>
                    <a:pt x="3091" y="14375"/>
                    <a:pt x="3091" y="14375"/>
                  </a:cubicBezTo>
                  <a:cubicBezTo>
                    <a:pt x="2955" y="14082"/>
                    <a:pt x="2836" y="13778"/>
                    <a:pt x="2732" y="13464"/>
                  </a:cubicBezTo>
                  <a:lnTo>
                    <a:pt x="4095" y="13036"/>
                  </a:lnTo>
                  <a:close/>
                  <a:moveTo>
                    <a:pt x="17285" y="13714"/>
                  </a:moveTo>
                  <a:lnTo>
                    <a:pt x="18554" y="14263"/>
                  </a:lnTo>
                  <a:cubicBezTo>
                    <a:pt x="18422" y="14559"/>
                    <a:pt x="18273" y="14847"/>
                    <a:pt x="18108" y="15126"/>
                  </a:cubicBezTo>
                  <a:lnTo>
                    <a:pt x="16929" y="14402"/>
                  </a:lnTo>
                  <a:cubicBezTo>
                    <a:pt x="17047" y="14203"/>
                    <a:pt x="17158" y="13995"/>
                    <a:pt x="17258" y="13781"/>
                  </a:cubicBezTo>
                  <a:cubicBezTo>
                    <a:pt x="17268" y="13759"/>
                    <a:pt x="17275" y="13737"/>
                    <a:pt x="17285" y="13714"/>
                  </a:cubicBezTo>
                  <a:close/>
                  <a:moveTo>
                    <a:pt x="4484" y="13971"/>
                  </a:moveTo>
                  <a:cubicBezTo>
                    <a:pt x="4600" y="14201"/>
                    <a:pt x="4726" y="14426"/>
                    <a:pt x="4867" y="14643"/>
                  </a:cubicBezTo>
                  <a:cubicBezTo>
                    <a:pt x="4867" y="14643"/>
                    <a:pt x="3682" y="15436"/>
                    <a:pt x="3682" y="15436"/>
                  </a:cubicBezTo>
                  <a:cubicBezTo>
                    <a:pt x="3505" y="15165"/>
                    <a:pt x="3340" y="14881"/>
                    <a:pt x="3193" y="14586"/>
                  </a:cubicBezTo>
                  <a:lnTo>
                    <a:pt x="4484" y="13971"/>
                  </a:lnTo>
                  <a:close/>
                  <a:moveTo>
                    <a:pt x="16805" y="14601"/>
                  </a:moveTo>
                  <a:lnTo>
                    <a:pt x="17984" y="15328"/>
                  </a:lnTo>
                  <a:cubicBezTo>
                    <a:pt x="17812" y="15601"/>
                    <a:pt x="17624" y="15865"/>
                    <a:pt x="17421" y="16118"/>
                  </a:cubicBezTo>
                  <a:lnTo>
                    <a:pt x="16353" y="15231"/>
                  </a:lnTo>
                  <a:cubicBezTo>
                    <a:pt x="16513" y="15032"/>
                    <a:pt x="16666" y="14821"/>
                    <a:pt x="16805" y="14601"/>
                  </a:cubicBezTo>
                  <a:close/>
                  <a:moveTo>
                    <a:pt x="5000" y="14839"/>
                  </a:moveTo>
                  <a:cubicBezTo>
                    <a:pt x="5147" y="15051"/>
                    <a:pt x="5305" y="15256"/>
                    <a:pt x="5476" y="15451"/>
                  </a:cubicBezTo>
                  <a:lnTo>
                    <a:pt x="4418" y="16404"/>
                  </a:lnTo>
                  <a:cubicBezTo>
                    <a:pt x="4203" y="16161"/>
                    <a:pt x="3999" y="15902"/>
                    <a:pt x="3812" y="15632"/>
                  </a:cubicBezTo>
                  <a:lnTo>
                    <a:pt x="5000" y="14839"/>
                  </a:lnTo>
                  <a:close/>
                  <a:moveTo>
                    <a:pt x="16202" y="15412"/>
                  </a:moveTo>
                  <a:lnTo>
                    <a:pt x="17270" y="16299"/>
                  </a:lnTo>
                  <a:cubicBezTo>
                    <a:pt x="17060" y="16545"/>
                    <a:pt x="16835" y="16779"/>
                    <a:pt x="16597" y="17001"/>
                  </a:cubicBezTo>
                  <a:lnTo>
                    <a:pt x="15666" y="15970"/>
                  </a:lnTo>
                  <a:cubicBezTo>
                    <a:pt x="15853" y="15795"/>
                    <a:pt x="16033" y="15609"/>
                    <a:pt x="16202" y="15412"/>
                  </a:cubicBezTo>
                  <a:close/>
                  <a:moveTo>
                    <a:pt x="5636" y="15626"/>
                  </a:moveTo>
                  <a:cubicBezTo>
                    <a:pt x="5812" y="15814"/>
                    <a:pt x="5996" y="15994"/>
                    <a:pt x="6194" y="16163"/>
                  </a:cubicBezTo>
                  <a:lnTo>
                    <a:pt x="5283" y="17255"/>
                  </a:lnTo>
                  <a:cubicBezTo>
                    <a:pt x="5035" y="17044"/>
                    <a:pt x="4798" y="16819"/>
                    <a:pt x="4575" y="16579"/>
                  </a:cubicBezTo>
                  <a:lnTo>
                    <a:pt x="5636" y="15626"/>
                  </a:lnTo>
                  <a:close/>
                  <a:moveTo>
                    <a:pt x="15491" y="16130"/>
                  </a:moveTo>
                  <a:lnTo>
                    <a:pt x="16422" y="17161"/>
                  </a:lnTo>
                  <a:cubicBezTo>
                    <a:pt x="16180" y="17375"/>
                    <a:pt x="15925" y="17575"/>
                    <a:pt x="15656" y="17761"/>
                  </a:cubicBezTo>
                  <a:lnTo>
                    <a:pt x="14878" y="16606"/>
                  </a:lnTo>
                  <a:cubicBezTo>
                    <a:pt x="15090" y="16460"/>
                    <a:pt x="15295" y="16300"/>
                    <a:pt x="15491" y="16130"/>
                  </a:cubicBezTo>
                  <a:close/>
                  <a:moveTo>
                    <a:pt x="6378" y="16314"/>
                  </a:moveTo>
                  <a:cubicBezTo>
                    <a:pt x="6578" y="16474"/>
                    <a:pt x="6788" y="16626"/>
                    <a:pt x="7008" y="16766"/>
                  </a:cubicBezTo>
                  <a:cubicBezTo>
                    <a:pt x="7008" y="16766"/>
                    <a:pt x="6263" y="17972"/>
                    <a:pt x="6263" y="17972"/>
                  </a:cubicBezTo>
                  <a:cubicBezTo>
                    <a:pt x="5987" y="17799"/>
                    <a:pt x="5722" y="17610"/>
                    <a:pt x="5467" y="17405"/>
                  </a:cubicBezTo>
                  <a:lnTo>
                    <a:pt x="6378" y="16314"/>
                  </a:lnTo>
                  <a:close/>
                  <a:moveTo>
                    <a:pt x="14682" y="16739"/>
                  </a:moveTo>
                  <a:lnTo>
                    <a:pt x="15460" y="17894"/>
                  </a:lnTo>
                  <a:cubicBezTo>
                    <a:pt x="15191" y="18070"/>
                    <a:pt x="14906" y="18233"/>
                    <a:pt x="14613" y="18379"/>
                  </a:cubicBezTo>
                  <a:lnTo>
                    <a:pt x="14010" y="17122"/>
                  </a:lnTo>
                  <a:cubicBezTo>
                    <a:pt x="14241" y="17006"/>
                    <a:pt x="14465" y="16879"/>
                    <a:pt x="14682" y="16739"/>
                  </a:cubicBezTo>
                  <a:close/>
                  <a:moveTo>
                    <a:pt x="7210" y="16890"/>
                  </a:moveTo>
                  <a:cubicBezTo>
                    <a:pt x="7411" y="17008"/>
                    <a:pt x="7618" y="17118"/>
                    <a:pt x="7834" y="17218"/>
                  </a:cubicBezTo>
                  <a:cubicBezTo>
                    <a:pt x="7855" y="17228"/>
                    <a:pt x="7879" y="17236"/>
                    <a:pt x="7901" y="17246"/>
                  </a:cubicBezTo>
                  <a:lnTo>
                    <a:pt x="7337" y="18545"/>
                  </a:lnTo>
                  <a:cubicBezTo>
                    <a:pt x="7039" y="18412"/>
                    <a:pt x="6746" y="18262"/>
                    <a:pt x="6465" y="18096"/>
                  </a:cubicBezTo>
                  <a:lnTo>
                    <a:pt x="7210" y="16890"/>
                  </a:lnTo>
                  <a:close/>
                  <a:moveTo>
                    <a:pt x="13796" y="17225"/>
                  </a:moveTo>
                  <a:lnTo>
                    <a:pt x="14402" y="18482"/>
                  </a:lnTo>
                  <a:cubicBezTo>
                    <a:pt x="14111" y="18618"/>
                    <a:pt x="13806" y="18737"/>
                    <a:pt x="13494" y="18841"/>
                  </a:cubicBezTo>
                  <a:lnTo>
                    <a:pt x="13075" y="17508"/>
                  </a:lnTo>
                  <a:cubicBezTo>
                    <a:pt x="13320" y="17426"/>
                    <a:pt x="13561" y="17333"/>
                    <a:pt x="13796" y="17225"/>
                  </a:cubicBezTo>
                  <a:close/>
                  <a:moveTo>
                    <a:pt x="8118" y="17339"/>
                  </a:moveTo>
                  <a:cubicBezTo>
                    <a:pt x="8359" y="17439"/>
                    <a:pt x="8601" y="17527"/>
                    <a:pt x="8847" y="17598"/>
                  </a:cubicBezTo>
                  <a:lnTo>
                    <a:pt x="8477" y="18958"/>
                  </a:lnTo>
                  <a:cubicBezTo>
                    <a:pt x="8162" y="18869"/>
                    <a:pt x="7855" y="18763"/>
                    <a:pt x="7554" y="18639"/>
                  </a:cubicBezTo>
                  <a:lnTo>
                    <a:pt x="8118" y="17339"/>
                  </a:lnTo>
                  <a:close/>
                  <a:moveTo>
                    <a:pt x="12849" y="17580"/>
                  </a:moveTo>
                  <a:lnTo>
                    <a:pt x="13268" y="18913"/>
                  </a:lnTo>
                  <a:cubicBezTo>
                    <a:pt x="12953" y="19009"/>
                    <a:pt x="12638" y="19087"/>
                    <a:pt x="12321" y="19145"/>
                  </a:cubicBezTo>
                  <a:lnTo>
                    <a:pt x="12095" y="17761"/>
                  </a:lnTo>
                  <a:cubicBezTo>
                    <a:pt x="12350" y="17715"/>
                    <a:pt x="12601" y="17654"/>
                    <a:pt x="12849" y="17580"/>
                  </a:cubicBezTo>
                  <a:close/>
                  <a:moveTo>
                    <a:pt x="9080" y="17659"/>
                  </a:moveTo>
                  <a:cubicBezTo>
                    <a:pt x="9332" y="17723"/>
                    <a:pt x="9585" y="17774"/>
                    <a:pt x="9840" y="17810"/>
                  </a:cubicBezTo>
                  <a:lnTo>
                    <a:pt x="9665" y="19206"/>
                  </a:lnTo>
                  <a:cubicBezTo>
                    <a:pt x="9340" y="19162"/>
                    <a:pt x="9021" y="19102"/>
                    <a:pt x="8706" y="19022"/>
                  </a:cubicBezTo>
                  <a:lnTo>
                    <a:pt x="9080" y="17659"/>
                  </a:lnTo>
                  <a:close/>
                  <a:moveTo>
                    <a:pt x="11860" y="17800"/>
                  </a:moveTo>
                  <a:lnTo>
                    <a:pt x="12086" y="19185"/>
                  </a:lnTo>
                  <a:cubicBezTo>
                    <a:pt x="11761" y="19235"/>
                    <a:pt x="11438" y="19266"/>
                    <a:pt x="11115" y="19278"/>
                  </a:cubicBezTo>
                  <a:lnTo>
                    <a:pt x="11088" y="17873"/>
                  </a:lnTo>
                  <a:cubicBezTo>
                    <a:pt x="11347" y="17863"/>
                    <a:pt x="11605" y="17838"/>
                    <a:pt x="11860" y="17800"/>
                  </a:cubicBezTo>
                  <a:close/>
                  <a:moveTo>
                    <a:pt x="10075" y="17837"/>
                  </a:moveTo>
                  <a:cubicBezTo>
                    <a:pt x="10333" y="17864"/>
                    <a:pt x="10592" y="17877"/>
                    <a:pt x="10850" y="17876"/>
                  </a:cubicBezTo>
                  <a:lnTo>
                    <a:pt x="10877" y="19281"/>
                  </a:lnTo>
                  <a:cubicBezTo>
                    <a:pt x="10549" y="19284"/>
                    <a:pt x="10225" y="19270"/>
                    <a:pt x="9903" y="19236"/>
                  </a:cubicBezTo>
                  <a:lnTo>
                    <a:pt x="10075" y="17837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30" name="Shape 16430"/>
            <p:cNvSpPr/>
            <p:nvPr/>
          </p:nvSpPr>
          <p:spPr>
            <a:xfrm>
              <a:off x="2014644" y="1676397"/>
              <a:ext cx="650345" cy="650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589" extrusionOk="0">
                  <a:moveTo>
                    <a:pt x="10567" y="0"/>
                  </a:moveTo>
                  <a:cubicBezTo>
                    <a:pt x="10422" y="3"/>
                    <a:pt x="10278" y="8"/>
                    <a:pt x="10133" y="16"/>
                  </a:cubicBezTo>
                  <a:cubicBezTo>
                    <a:pt x="9845" y="34"/>
                    <a:pt x="9635" y="297"/>
                    <a:pt x="9681" y="581"/>
                  </a:cubicBezTo>
                  <a:lnTo>
                    <a:pt x="9723" y="843"/>
                  </a:lnTo>
                  <a:cubicBezTo>
                    <a:pt x="9799" y="1307"/>
                    <a:pt x="9442" y="1745"/>
                    <a:pt x="8949" y="1742"/>
                  </a:cubicBezTo>
                  <a:cubicBezTo>
                    <a:pt x="8568" y="1740"/>
                    <a:pt x="8249" y="1448"/>
                    <a:pt x="8187" y="1072"/>
                  </a:cubicBezTo>
                  <a:lnTo>
                    <a:pt x="8157" y="882"/>
                  </a:lnTo>
                  <a:cubicBezTo>
                    <a:pt x="8109" y="592"/>
                    <a:pt x="7816" y="408"/>
                    <a:pt x="7535" y="496"/>
                  </a:cubicBezTo>
                  <a:cubicBezTo>
                    <a:pt x="7533" y="497"/>
                    <a:pt x="7531" y="498"/>
                    <a:pt x="7529" y="499"/>
                  </a:cubicBezTo>
                  <a:cubicBezTo>
                    <a:pt x="7390" y="543"/>
                    <a:pt x="7253" y="590"/>
                    <a:pt x="7116" y="639"/>
                  </a:cubicBezTo>
                  <a:cubicBezTo>
                    <a:pt x="6846" y="737"/>
                    <a:pt x="6719" y="1048"/>
                    <a:pt x="6844" y="1306"/>
                  </a:cubicBezTo>
                  <a:lnTo>
                    <a:pt x="6948" y="1521"/>
                  </a:lnTo>
                  <a:cubicBezTo>
                    <a:pt x="7114" y="1865"/>
                    <a:pt x="7020" y="2288"/>
                    <a:pt x="6709" y="2508"/>
                  </a:cubicBezTo>
                  <a:cubicBezTo>
                    <a:pt x="6307" y="2792"/>
                    <a:pt x="5763" y="2637"/>
                    <a:pt x="5559" y="2213"/>
                  </a:cubicBezTo>
                  <a:lnTo>
                    <a:pt x="5465" y="2020"/>
                  </a:lnTo>
                  <a:cubicBezTo>
                    <a:pt x="5337" y="1754"/>
                    <a:pt x="5001" y="1663"/>
                    <a:pt x="4755" y="1827"/>
                  </a:cubicBezTo>
                  <a:cubicBezTo>
                    <a:pt x="4634" y="1908"/>
                    <a:pt x="4514" y="1990"/>
                    <a:pt x="4397" y="2075"/>
                  </a:cubicBezTo>
                  <a:cubicBezTo>
                    <a:pt x="4164" y="2245"/>
                    <a:pt x="4130" y="2581"/>
                    <a:pt x="4323" y="2795"/>
                  </a:cubicBezTo>
                  <a:lnTo>
                    <a:pt x="4488" y="2974"/>
                  </a:lnTo>
                  <a:cubicBezTo>
                    <a:pt x="4743" y="3257"/>
                    <a:pt x="4774" y="3689"/>
                    <a:pt x="4538" y="3988"/>
                  </a:cubicBezTo>
                  <a:cubicBezTo>
                    <a:pt x="4232" y="4374"/>
                    <a:pt x="3664" y="4379"/>
                    <a:pt x="3349" y="4030"/>
                  </a:cubicBezTo>
                  <a:lnTo>
                    <a:pt x="3206" y="3870"/>
                  </a:lnTo>
                  <a:cubicBezTo>
                    <a:pt x="3007" y="3650"/>
                    <a:pt x="2660" y="3656"/>
                    <a:pt x="2471" y="3884"/>
                  </a:cubicBezTo>
                  <a:cubicBezTo>
                    <a:pt x="2378" y="3995"/>
                    <a:pt x="2286" y="4110"/>
                    <a:pt x="2198" y="4225"/>
                  </a:cubicBezTo>
                  <a:cubicBezTo>
                    <a:pt x="2023" y="4454"/>
                    <a:pt x="2085" y="4783"/>
                    <a:pt x="2330" y="4934"/>
                  </a:cubicBezTo>
                  <a:lnTo>
                    <a:pt x="2553" y="5072"/>
                  </a:lnTo>
                  <a:cubicBezTo>
                    <a:pt x="2917" y="5295"/>
                    <a:pt x="3033" y="5775"/>
                    <a:pt x="2809" y="6138"/>
                  </a:cubicBezTo>
                  <a:cubicBezTo>
                    <a:pt x="2932" y="6528"/>
                    <a:pt x="2503" y="6863"/>
                    <a:pt x="2154" y="6648"/>
                  </a:cubicBezTo>
                  <a:lnTo>
                    <a:pt x="1560" y="6282"/>
                  </a:lnTo>
                  <a:cubicBezTo>
                    <a:pt x="1308" y="6127"/>
                    <a:pt x="976" y="6231"/>
                    <a:pt x="858" y="6502"/>
                  </a:cubicBezTo>
                  <a:cubicBezTo>
                    <a:pt x="800" y="6635"/>
                    <a:pt x="745" y="6770"/>
                    <a:pt x="693" y="6905"/>
                  </a:cubicBezTo>
                  <a:cubicBezTo>
                    <a:pt x="589" y="7174"/>
                    <a:pt x="742" y="7471"/>
                    <a:pt x="1020" y="7547"/>
                  </a:cubicBezTo>
                  <a:lnTo>
                    <a:pt x="1274" y="7616"/>
                  </a:lnTo>
                  <a:cubicBezTo>
                    <a:pt x="1686" y="7728"/>
                    <a:pt x="1931" y="8158"/>
                    <a:pt x="1818" y="8570"/>
                  </a:cubicBezTo>
                  <a:cubicBezTo>
                    <a:pt x="1706" y="8981"/>
                    <a:pt x="1275" y="9225"/>
                    <a:pt x="863" y="9113"/>
                  </a:cubicBezTo>
                  <a:lnTo>
                    <a:pt x="657" y="9057"/>
                  </a:lnTo>
                  <a:cubicBezTo>
                    <a:pt x="372" y="8980"/>
                    <a:pt x="83" y="9172"/>
                    <a:pt x="46" y="9465"/>
                  </a:cubicBezTo>
                  <a:cubicBezTo>
                    <a:pt x="28" y="9609"/>
                    <a:pt x="14" y="9753"/>
                    <a:pt x="2" y="9898"/>
                  </a:cubicBezTo>
                  <a:cubicBezTo>
                    <a:pt x="-22" y="10185"/>
                    <a:pt x="206" y="10430"/>
                    <a:pt x="495" y="10425"/>
                  </a:cubicBezTo>
                  <a:lnTo>
                    <a:pt x="762" y="10419"/>
                  </a:lnTo>
                  <a:cubicBezTo>
                    <a:pt x="1189" y="10411"/>
                    <a:pt x="1543" y="10754"/>
                    <a:pt x="1551" y="11180"/>
                  </a:cubicBezTo>
                  <a:cubicBezTo>
                    <a:pt x="1560" y="11606"/>
                    <a:pt x="1219" y="11960"/>
                    <a:pt x="792" y="11968"/>
                  </a:cubicBezTo>
                  <a:lnTo>
                    <a:pt x="577" y="11974"/>
                  </a:lnTo>
                  <a:cubicBezTo>
                    <a:pt x="281" y="11980"/>
                    <a:pt x="59" y="12244"/>
                    <a:pt x="107" y="12536"/>
                  </a:cubicBezTo>
                  <a:cubicBezTo>
                    <a:pt x="130" y="12679"/>
                    <a:pt x="157" y="12824"/>
                    <a:pt x="186" y="12966"/>
                  </a:cubicBezTo>
                  <a:cubicBezTo>
                    <a:pt x="245" y="13248"/>
                    <a:pt x="533" y="13417"/>
                    <a:pt x="808" y="13330"/>
                  </a:cubicBezTo>
                  <a:lnTo>
                    <a:pt x="1062" y="13253"/>
                  </a:lnTo>
                  <a:cubicBezTo>
                    <a:pt x="1469" y="13125"/>
                    <a:pt x="1908" y="13351"/>
                    <a:pt x="2036" y="13757"/>
                  </a:cubicBezTo>
                  <a:cubicBezTo>
                    <a:pt x="2164" y="14164"/>
                    <a:pt x="1934" y="14602"/>
                    <a:pt x="1527" y="14730"/>
                  </a:cubicBezTo>
                  <a:lnTo>
                    <a:pt x="1323" y="14794"/>
                  </a:lnTo>
                  <a:cubicBezTo>
                    <a:pt x="1041" y="14882"/>
                    <a:pt x="904" y="15200"/>
                    <a:pt x="1031" y="15466"/>
                  </a:cubicBezTo>
                  <a:cubicBezTo>
                    <a:pt x="1094" y="15597"/>
                    <a:pt x="1159" y="15727"/>
                    <a:pt x="1227" y="15855"/>
                  </a:cubicBezTo>
                  <a:cubicBezTo>
                    <a:pt x="1362" y="16110"/>
                    <a:pt x="1689" y="16192"/>
                    <a:pt x="1929" y="16031"/>
                  </a:cubicBezTo>
                  <a:lnTo>
                    <a:pt x="2129" y="15899"/>
                  </a:lnTo>
                  <a:cubicBezTo>
                    <a:pt x="2446" y="15687"/>
                    <a:pt x="2877" y="15716"/>
                    <a:pt x="3139" y="15993"/>
                  </a:cubicBezTo>
                  <a:cubicBezTo>
                    <a:pt x="3478" y="16349"/>
                    <a:pt x="3404" y="16910"/>
                    <a:pt x="3013" y="17172"/>
                  </a:cubicBezTo>
                  <a:lnTo>
                    <a:pt x="2834" y="17294"/>
                  </a:lnTo>
                  <a:cubicBezTo>
                    <a:pt x="2588" y="17458"/>
                    <a:pt x="2545" y="17802"/>
                    <a:pt x="2743" y="18021"/>
                  </a:cubicBezTo>
                  <a:cubicBezTo>
                    <a:pt x="2841" y="18129"/>
                    <a:pt x="2942" y="18235"/>
                    <a:pt x="3043" y="18338"/>
                  </a:cubicBezTo>
                  <a:cubicBezTo>
                    <a:pt x="3245" y="18544"/>
                    <a:pt x="3580" y="18532"/>
                    <a:pt x="3764" y="18311"/>
                  </a:cubicBezTo>
                  <a:lnTo>
                    <a:pt x="3935" y="18107"/>
                  </a:lnTo>
                  <a:cubicBezTo>
                    <a:pt x="4208" y="17779"/>
                    <a:pt x="4699" y="17735"/>
                    <a:pt x="5027" y="18008"/>
                  </a:cubicBezTo>
                  <a:cubicBezTo>
                    <a:pt x="5356" y="18280"/>
                    <a:pt x="5400" y="18772"/>
                    <a:pt x="5127" y="19099"/>
                  </a:cubicBezTo>
                  <a:lnTo>
                    <a:pt x="4992" y="19262"/>
                  </a:lnTo>
                  <a:cubicBezTo>
                    <a:pt x="4802" y="19489"/>
                    <a:pt x="4858" y="19832"/>
                    <a:pt x="5110" y="19987"/>
                  </a:cubicBezTo>
                  <a:cubicBezTo>
                    <a:pt x="5234" y="20063"/>
                    <a:pt x="5358" y="20136"/>
                    <a:pt x="5484" y="20207"/>
                  </a:cubicBezTo>
                  <a:cubicBezTo>
                    <a:pt x="5736" y="20348"/>
                    <a:pt x="6055" y="20240"/>
                    <a:pt x="6170" y="19976"/>
                  </a:cubicBezTo>
                  <a:lnTo>
                    <a:pt x="6274" y="19736"/>
                  </a:lnTo>
                  <a:cubicBezTo>
                    <a:pt x="6444" y="19345"/>
                    <a:pt x="6903" y="19161"/>
                    <a:pt x="7295" y="19331"/>
                  </a:cubicBezTo>
                  <a:cubicBezTo>
                    <a:pt x="7687" y="19500"/>
                    <a:pt x="7870" y="19959"/>
                    <a:pt x="7700" y="20351"/>
                  </a:cubicBezTo>
                  <a:lnTo>
                    <a:pt x="7614" y="20546"/>
                  </a:lnTo>
                  <a:cubicBezTo>
                    <a:pt x="7497" y="20817"/>
                    <a:pt x="7646" y="21130"/>
                    <a:pt x="7931" y="21208"/>
                  </a:cubicBezTo>
                  <a:cubicBezTo>
                    <a:pt x="8071" y="21246"/>
                    <a:pt x="8213" y="21283"/>
                    <a:pt x="8355" y="21315"/>
                  </a:cubicBezTo>
                  <a:cubicBezTo>
                    <a:pt x="8636" y="21380"/>
                    <a:pt x="8911" y="21188"/>
                    <a:pt x="8946" y="20902"/>
                  </a:cubicBezTo>
                  <a:lnTo>
                    <a:pt x="8979" y="20640"/>
                  </a:lnTo>
                  <a:cubicBezTo>
                    <a:pt x="9032" y="20217"/>
                    <a:pt x="9423" y="19912"/>
                    <a:pt x="9846" y="19965"/>
                  </a:cubicBezTo>
                  <a:cubicBezTo>
                    <a:pt x="10270" y="20017"/>
                    <a:pt x="10573" y="20407"/>
                    <a:pt x="10521" y="20830"/>
                  </a:cubicBezTo>
                  <a:lnTo>
                    <a:pt x="10493" y="21042"/>
                  </a:lnTo>
                  <a:cubicBezTo>
                    <a:pt x="10457" y="21336"/>
                    <a:pt x="10690" y="21594"/>
                    <a:pt x="10986" y="21588"/>
                  </a:cubicBezTo>
                  <a:cubicBezTo>
                    <a:pt x="11131" y="21585"/>
                    <a:pt x="11275" y="21580"/>
                    <a:pt x="11421" y="21572"/>
                  </a:cubicBezTo>
                  <a:cubicBezTo>
                    <a:pt x="11709" y="21554"/>
                    <a:pt x="11919" y="21291"/>
                    <a:pt x="11872" y="21007"/>
                  </a:cubicBezTo>
                  <a:lnTo>
                    <a:pt x="11831" y="20748"/>
                  </a:lnTo>
                  <a:cubicBezTo>
                    <a:pt x="11762" y="20327"/>
                    <a:pt x="12051" y="19926"/>
                    <a:pt x="12472" y="19857"/>
                  </a:cubicBezTo>
                  <a:cubicBezTo>
                    <a:pt x="12893" y="19788"/>
                    <a:pt x="13295" y="20076"/>
                    <a:pt x="13364" y="20497"/>
                  </a:cubicBezTo>
                  <a:lnTo>
                    <a:pt x="13397" y="20706"/>
                  </a:lnTo>
                  <a:cubicBezTo>
                    <a:pt x="13444" y="20996"/>
                    <a:pt x="13738" y="21180"/>
                    <a:pt x="14019" y="21092"/>
                  </a:cubicBezTo>
                  <a:cubicBezTo>
                    <a:pt x="14020" y="21092"/>
                    <a:pt x="14022" y="21090"/>
                    <a:pt x="14024" y="21089"/>
                  </a:cubicBezTo>
                  <a:cubicBezTo>
                    <a:pt x="14164" y="21045"/>
                    <a:pt x="14303" y="21001"/>
                    <a:pt x="14440" y="20951"/>
                  </a:cubicBezTo>
                  <a:cubicBezTo>
                    <a:pt x="14710" y="20854"/>
                    <a:pt x="14834" y="20543"/>
                    <a:pt x="14709" y="20284"/>
                  </a:cubicBezTo>
                  <a:lnTo>
                    <a:pt x="14597" y="20047"/>
                  </a:lnTo>
                  <a:cubicBezTo>
                    <a:pt x="14412" y="19663"/>
                    <a:pt x="14575" y="19198"/>
                    <a:pt x="14960" y="19014"/>
                  </a:cubicBezTo>
                  <a:cubicBezTo>
                    <a:pt x="15345" y="18829"/>
                    <a:pt x="15810" y="18991"/>
                    <a:pt x="15995" y="19375"/>
                  </a:cubicBezTo>
                  <a:lnTo>
                    <a:pt x="16088" y="19568"/>
                  </a:lnTo>
                  <a:cubicBezTo>
                    <a:pt x="16216" y="19834"/>
                    <a:pt x="16552" y="19928"/>
                    <a:pt x="16798" y="19763"/>
                  </a:cubicBezTo>
                  <a:cubicBezTo>
                    <a:pt x="16919" y="19683"/>
                    <a:pt x="17039" y="19598"/>
                    <a:pt x="17156" y="19513"/>
                  </a:cubicBezTo>
                  <a:cubicBezTo>
                    <a:pt x="17389" y="19343"/>
                    <a:pt x="17424" y="19010"/>
                    <a:pt x="17230" y="18796"/>
                  </a:cubicBezTo>
                  <a:lnTo>
                    <a:pt x="17051" y="18597"/>
                  </a:lnTo>
                  <a:cubicBezTo>
                    <a:pt x="16766" y="18281"/>
                    <a:pt x="16792" y="17789"/>
                    <a:pt x="17109" y="17503"/>
                  </a:cubicBezTo>
                  <a:cubicBezTo>
                    <a:pt x="17426" y="17218"/>
                    <a:pt x="17919" y="17244"/>
                    <a:pt x="18205" y="17561"/>
                  </a:cubicBezTo>
                  <a:lnTo>
                    <a:pt x="18348" y="17718"/>
                  </a:lnTo>
                  <a:cubicBezTo>
                    <a:pt x="18546" y="17938"/>
                    <a:pt x="18896" y="17932"/>
                    <a:pt x="19085" y="17704"/>
                  </a:cubicBezTo>
                  <a:cubicBezTo>
                    <a:pt x="19178" y="17593"/>
                    <a:pt x="19267" y="17478"/>
                    <a:pt x="19355" y="17363"/>
                  </a:cubicBezTo>
                  <a:cubicBezTo>
                    <a:pt x="19530" y="17134"/>
                    <a:pt x="19468" y="16805"/>
                    <a:pt x="19223" y="16654"/>
                  </a:cubicBezTo>
                  <a:lnTo>
                    <a:pt x="19000" y="16516"/>
                  </a:lnTo>
                  <a:cubicBezTo>
                    <a:pt x="18636" y="16293"/>
                    <a:pt x="18523" y="15813"/>
                    <a:pt x="18747" y="15450"/>
                  </a:cubicBezTo>
                  <a:cubicBezTo>
                    <a:pt x="18624" y="15060"/>
                    <a:pt x="19050" y="14728"/>
                    <a:pt x="19399" y="14942"/>
                  </a:cubicBezTo>
                  <a:lnTo>
                    <a:pt x="19993" y="15306"/>
                  </a:lnTo>
                  <a:cubicBezTo>
                    <a:pt x="20246" y="15461"/>
                    <a:pt x="20578" y="15360"/>
                    <a:pt x="20695" y="15089"/>
                  </a:cubicBezTo>
                  <a:cubicBezTo>
                    <a:pt x="20753" y="14956"/>
                    <a:pt x="20808" y="14821"/>
                    <a:pt x="20860" y="14686"/>
                  </a:cubicBezTo>
                  <a:cubicBezTo>
                    <a:pt x="20965" y="14417"/>
                    <a:pt x="20814" y="14117"/>
                    <a:pt x="20536" y="14041"/>
                  </a:cubicBezTo>
                  <a:lnTo>
                    <a:pt x="20302" y="13978"/>
                  </a:lnTo>
                  <a:cubicBezTo>
                    <a:pt x="19934" y="13878"/>
                    <a:pt x="19676" y="13533"/>
                    <a:pt x="19713" y="13154"/>
                  </a:cubicBezTo>
                  <a:cubicBezTo>
                    <a:pt x="19761" y="12664"/>
                    <a:pt x="20235" y="12352"/>
                    <a:pt x="20690" y="12475"/>
                  </a:cubicBezTo>
                  <a:lnTo>
                    <a:pt x="20896" y="12533"/>
                  </a:lnTo>
                  <a:cubicBezTo>
                    <a:pt x="21182" y="12611"/>
                    <a:pt x="21471" y="12419"/>
                    <a:pt x="21507" y="12125"/>
                  </a:cubicBezTo>
                  <a:cubicBezTo>
                    <a:pt x="21525" y="11982"/>
                    <a:pt x="21542" y="11835"/>
                    <a:pt x="21554" y="11690"/>
                  </a:cubicBezTo>
                  <a:cubicBezTo>
                    <a:pt x="21578" y="11403"/>
                    <a:pt x="21347" y="11158"/>
                    <a:pt x="21059" y="11163"/>
                  </a:cubicBezTo>
                  <a:lnTo>
                    <a:pt x="20811" y="11169"/>
                  </a:lnTo>
                  <a:cubicBezTo>
                    <a:pt x="20434" y="11176"/>
                    <a:pt x="20094" y="10923"/>
                    <a:pt x="20018" y="10554"/>
                  </a:cubicBezTo>
                  <a:cubicBezTo>
                    <a:pt x="19918" y="10067"/>
                    <a:pt x="20287" y="9629"/>
                    <a:pt x="20761" y="9620"/>
                  </a:cubicBezTo>
                  <a:lnTo>
                    <a:pt x="20976" y="9614"/>
                  </a:lnTo>
                  <a:cubicBezTo>
                    <a:pt x="21272" y="9608"/>
                    <a:pt x="21495" y="9344"/>
                    <a:pt x="21447" y="9052"/>
                  </a:cubicBezTo>
                  <a:cubicBezTo>
                    <a:pt x="21423" y="8909"/>
                    <a:pt x="21396" y="8767"/>
                    <a:pt x="21367" y="8625"/>
                  </a:cubicBezTo>
                  <a:cubicBezTo>
                    <a:pt x="21309" y="8343"/>
                    <a:pt x="21020" y="8172"/>
                    <a:pt x="20745" y="8258"/>
                  </a:cubicBezTo>
                  <a:lnTo>
                    <a:pt x="20494" y="8338"/>
                  </a:lnTo>
                  <a:cubicBezTo>
                    <a:pt x="20087" y="8466"/>
                    <a:pt x="19648" y="8238"/>
                    <a:pt x="19520" y="7831"/>
                  </a:cubicBezTo>
                  <a:cubicBezTo>
                    <a:pt x="19392" y="7424"/>
                    <a:pt x="19619" y="6986"/>
                    <a:pt x="20026" y="6858"/>
                  </a:cubicBezTo>
                  <a:lnTo>
                    <a:pt x="20230" y="6794"/>
                  </a:lnTo>
                  <a:cubicBezTo>
                    <a:pt x="20512" y="6706"/>
                    <a:pt x="20650" y="6388"/>
                    <a:pt x="20522" y="6122"/>
                  </a:cubicBezTo>
                  <a:cubicBezTo>
                    <a:pt x="20459" y="5991"/>
                    <a:pt x="20394" y="5861"/>
                    <a:pt x="20326" y="5733"/>
                  </a:cubicBezTo>
                  <a:cubicBezTo>
                    <a:pt x="20191" y="5478"/>
                    <a:pt x="19865" y="5396"/>
                    <a:pt x="19625" y="5557"/>
                  </a:cubicBezTo>
                  <a:lnTo>
                    <a:pt x="19424" y="5692"/>
                  </a:lnTo>
                  <a:cubicBezTo>
                    <a:pt x="19107" y="5904"/>
                    <a:pt x="18676" y="5872"/>
                    <a:pt x="18414" y="5595"/>
                  </a:cubicBezTo>
                  <a:cubicBezTo>
                    <a:pt x="18075" y="5239"/>
                    <a:pt x="18149" y="4678"/>
                    <a:pt x="18540" y="4416"/>
                  </a:cubicBezTo>
                  <a:lnTo>
                    <a:pt x="18719" y="4297"/>
                  </a:lnTo>
                  <a:cubicBezTo>
                    <a:pt x="18965" y="4132"/>
                    <a:pt x="19009" y="3786"/>
                    <a:pt x="18810" y="3567"/>
                  </a:cubicBezTo>
                  <a:cubicBezTo>
                    <a:pt x="18713" y="3459"/>
                    <a:pt x="18614" y="3353"/>
                    <a:pt x="18513" y="3250"/>
                  </a:cubicBezTo>
                  <a:cubicBezTo>
                    <a:pt x="18311" y="3044"/>
                    <a:pt x="17974" y="3059"/>
                    <a:pt x="17789" y="3280"/>
                  </a:cubicBezTo>
                  <a:lnTo>
                    <a:pt x="17635" y="3465"/>
                  </a:lnTo>
                  <a:cubicBezTo>
                    <a:pt x="17391" y="3757"/>
                    <a:pt x="16966" y="3849"/>
                    <a:pt x="16636" y="3658"/>
                  </a:cubicBezTo>
                  <a:cubicBezTo>
                    <a:pt x="16210" y="3411"/>
                    <a:pt x="16125" y="2850"/>
                    <a:pt x="16427" y="2489"/>
                  </a:cubicBezTo>
                  <a:lnTo>
                    <a:pt x="16562" y="2326"/>
                  </a:lnTo>
                  <a:cubicBezTo>
                    <a:pt x="16751" y="2099"/>
                    <a:pt x="16696" y="1756"/>
                    <a:pt x="16443" y="1601"/>
                  </a:cubicBezTo>
                  <a:cubicBezTo>
                    <a:pt x="16320" y="1525"/>
                    <a:pt x="16195" y="1452"/>
                    <a:pt x="16069" y="1381"/>
                  </a:cubicBezTo>
                  <a:cubicBezTo>
                    <a:pt x="15817" y="1240"/>
                    <a:pt x="15498" y="1348"/>
                    <a:pt x="15384" y="1612"/>
                  </a:cubicBezTo>
                  <a:lnTo>
                    <a:pt x="15287" y="1833"/>
                  </a:lnTo>
                  <a:cubicBezTo>
                    <a:pt x="15136" y="2182"/>
                    <a:pt x="14755" y="2389"/>
                    <a:pt x="14385" y="2299"/>
                  </a:cubicBezTo>
                  <a:cubicBezTo>
                    <a:pt x="13906" y="2182"/>
                    <a:pt x="13666" y="1669"/>
                    <a:pt x="13853" y="1237"/>
                  </a:cubicBezTo>
                  <a:lnTo>
                    <a:pt x="13939" y="1042"/>
                  </a:lnTo>
                  <a:cubicBezTo>
                    <a:pt x="14056" y="771"/>
                    <a:pt x="13908" y="458"/>
                    <a:pt x="13622" y="380"/>
                  </a:cubicBezTo>
                  <a:cubicBezTo>
                    <a:pt x="13482" y="342"/>
                    <a:pt x="13340" y="305"/>
                    <a:pt x="13198" y="273"/>
                  </a:cubicBezTo>
                  <a:cubicBezTo>
                    <a:pt x="12917" y="208"/>
                    <a:pt x="12642" y="403"/>
                    <a:pt x="12607" y="689"/>
                  </a:cubicBezTo>
                  <a:lnTo>
                    <a:pt x="12574" y="948"/>
                  </a:lnTo>
                  <a:cubicBezTo>
                    <a:pt x="12521" y="1371"/>
                    <a:pt x="12133" y="1676"/>
                    <a:pt x="11710" y="1623"/>
                  </a:cubicBezTo>
                  <a:cubicBezTo>
                    <a:pt x="11329" y="1743"/>
                    <a:pt x="10950" y="1429"/>
                    <a:pt x="11000" y="1033"/>
                  </a:cubicBezTo>
                  <a:lnTo>
                    <a:pt x="11060" y="546"/>
                  </a:lnTo>
                  <a:cubicBezTo>
                    <a:pt x="11096" y="252"/>
                    <a:pt x="10863" y="-6"/>
                    <a:pt x="10567" y="0"/>
                  </a:cubicBezTo>
                  <a:close/>
                  <a:moveTo>
                    <a:pt x="10983" y="3404"/>
                  </a:moveTo>
                  <a:lnTo>
                    <a:pt x="10958" y="3738"/>
                  </a:lnTo>
                  <a:cubicBezTo>
                    <a:pt x="9312" y="3696"/>
                    <a:pt x="7702" y="4236"/>
                    <a:pt x="6412" y="5245"/>
                  </a:cubicBezTo>
                  <a:lnTo>
                    <a:pt x="6192" y="4989"/>
                  </a:lnTo>
                  <a:cubicBezTo>
                    <a:pt x="6877" y="4449"/>
                    <a:pt x="7670" y="4021"/>
                    <a:pt x="8553" y="3743"/>
                  </a:cubicBezTo>
                  <a:cubicBezTo>
                    <a:pt x="9362" y="3489"/>
                    <a:pt x="10181" y="3382"/>
                    <a:pt x="10983" y="3404"/>
                  </a:cubicBezTo>
                  <a:close/>
                  <a:moveTo>
                    <a:pt x="11644" y="3451"/>
                  </a:moveTo>
                  <a:cubicBezTo>
                    <a:pt x="13365" y="3655"/>
                    <a:pt x="14968" y="4460"/>
                    <a:pt x="16157" y="5714"/>
                  </a:cubicBezTo>
                  <a:lnTo>
                    <a:pt x="15901" y="5934"/>
                  </a:lnTo>
                  <a:cubicBezTo>
                    <a:pt x="15305" y="5308"/>
                    <a:pt x="14587" y="4780"/>
                    <a:pt x="13754" y="4394"/>
                  </a:cubicBezTo>
                  <a:cubicBezTo>
                    <a:pt x="13060" y="4072"/>
                    <a:pt x="12342" y="3874"/>
                    <a:pt x="11622" y="3787"/>
                  </a:cubicBezTo>
                  <a:lnTo>
                    <a:pt x="11644" y="3451"/>
                  </a:lnTo>
                  <a:close/>
                  <a:moveTo>
                    <a:pt x="10983" y="4970"/>
                  </a:moveTo>
                  <a:cubicBezTo>
                    <a:pt x="11741" y="4996"/>
                    <a:pt x="12504" y="5171"/>
                    <a:pt x="13234" y="5510"/>
                  </a:cubicBezTo>
                  <a:cubicBezTo>
                    <a:pt x="16157" y="6865"/>
                    <a:pt x="17427" y="10329"/>
                    <a:pt x="16069" y="13247"/>
                  </a:cubicBezTo>
                  <a:cubicBezTo>
                    <a:pt x="14711" y="16166"/>
                    <a:pt x="11242" y="17433"/>
                    <a:pt x="8319" y="16078"/>
                  </a:cubicBezTo>
                  <a:cubicBezTo>
                    <a:pt x="5396" y="14723"/>
                    <a:pt x="4127" y="11259"/>
                    <a:pt x="5484" y="8341"/>
                  </a:cubicBezTo>
                  <a:cubicBezTo>
                    <a:pt x="6502" y="6152"/>
                    <a:pt x="8710" y="4891"/>
                    <a:pt x="10983" y="4970"/>
                  </a:cubicBezTo>
                  <a:close/>
                  <a:moveTo>
                    <a:pt x="5691" y="5422"/>
                  </a:moveTo>
                  <a:lnTo>
                    <a:pt x="5911" y="5678"/>
                  </a:lnTo>
                  <a:cubicBezTo>
                    <a:pt x="5283" y="6273"/>
                    <a:pt x="4753" y="6992"/>
                    <a:pt x="4367" y="7823"/>
                  </a:cubicBezTo>
                  <a:cubicBezTo>
                    <a:pt x="4045" y="8515"/>
                    <a:pt x="3845" y="9234"/>
                    <a:pt x="3759" y="9953"/>
                  </a:cubicBezTo>
                  <a:lnTo>
                    <a:pt x="3423" y="9928"/>
                  </a:lnTo>
                  <a:cubicBezTo>
                    <a:pt x="3627" y="8210"/>
                    <a:pt x="4435" y="6609"/>
                    <a:pt x="5691" y="5422"/>
                  </a:cubicBezTo>
                  <a:close/>
                  <a:moveTo>
                    <a:pt x="16589" y="6216"/>
                  </a:moveTo>
                  <a:cubicBezTo>
                    <a:pt x="17130" y="6900"/>
                    <a:pt x="17561" y="7691"/>
                    <a:pt x="17839" y="8572"/>
                  </a:cubicBezTo>
                  <a:cubicBezTo>
                    <a:pt x="18093" y="9380"/>
                    <a:pt x="18202" y="10199"/>
                    <a:pt x="18180" y="11001"/>
                  </a:cubicBezTo>
                  <a:lnTo>
                    <a:pt x="17844" y="10976"/>
                  </a:lnTo>
                  <a:cubicBezTo>
                    <a:pt x="17886" y="9333"/>
                    <a:pt x="17347" y="7724"/>
                    <a:pt x="16336" y="6436"/>
                  </a:cubicBezTo>
                  <a:cubicBezTo>
                    <a:pt x="16336" y="6436"/>
                    <a:pt x="16589" y="6216"/>
                    <a:pt x="16589" y="6216"/>
                  </a:cubicBezTo>
                  <a:close/>
                  <a:moveTo>
                    <a:pt x="10642" y="6464"/>
                  </a:moveTo>
                  <a:cubicBezTo>
                    <a:pt x="10584" y="6465"/>
                    <a:pt x="10529" y="6468"/>
                    <a:pt x="10471" y="6472"/>
                  </a:cubicBezTo>
                  <a:cubicBezTo>
                    <a:pt x="10357" y="6479"/>
                    <a:pt x="10274" y="6583"/>
                    <a:pt x="10292" y="6695"/>
                  </a:cubicBezTo>
                  <a:lnTo>
                    <a:pt x="10309" y="6800"/>
                  </a:lnTo>
                  <a:cubicBezTo>
                    <a:pt x="10339" y="6984"/>
                    <a:pt x="10196" y="7157"/>
                    <a:pt x="10001" y="7156"/>
                  </a:cubicBezTo>
                  <a:cubicBezTo>
                    <a:pt x="9849" y="7155"/>
                    <a:pt x="9725" y="7037"/>
                    <a:pt x="9701" y="6888"/>
                  </a:cubicBezTo>
                  <a:lnTo>
                    <a:pt x="9687" y="6814"/>
                  </a:lnTo>
                  <a:cubicBezTo>
                    <a:pt x="9668" y="6699"/>
                    <a:pt x="9550" y="6627"/>
                    <a:pt x="9439" y="6662"/>
                  </a:cubicBezTo>
                  <a:cubicBezTo>
                    <a:pt x="9384" y="6679"/>
                    <a:pt x="9328" y="6698"/>
                    <a:pt x="9274" y="6717"/>
                  </a:cubicBezTo>
                  <a:cubicBezTo>
                    <a:pt x="9167" y="6756"/>
                    <a:pt x="9117" y="6879"/>
                    <a:pt x="9167" y="6982"/>
                  </a:cubicBezTo>
                  <a:lnTo>
                    <a:pt x="9208" y="7067"/>
                  </a:lnTo>
                  <a:cubicBezTo>
                    <a:pt x="9273" y="7203"/>
                    <a:pt x="9238" y="7371"/>
                    <a:pt x="9114" y="7459"/>
                  </a:cubicBezTo>
                  <a:cubicBezTo>
                    <a:pt x="8955" y="7571"/>
                    <a:pt x="8738" y="7511"/>
                    <a:pt x="8657" y="7343"/>
                  </a:cubicBezTo>
                  <a:lnTo>
                    <a:pt x="8622" y="7266"/>
                  </a:lnTo>
                  <a:cubicBezTo>
                    <a:pt x="8571" y="7160"/>
                    <a:pt x="8436" y="7123"/>
                    <a:pt x="8338" y="7189"/>
                  </a:cubicBezTo>
                  <a:cubicBezTo>
                    <a:pt x="8290" y="7221"/>
                    <a:pt x="8244" y="7254"/>
                    <a:pt x="8198" y="7288"/>
                  </a:cubicBezTo>
                  <a:cubicBezTo>
                    <a:pt x="8105" y="7355"/>
                    <a:pt x="8091" y="7487"/>
                    <a:pt x="8168" y="7572"/>
                  </a:cubicBezTo>
                  <a:lnTo>
                    <a:pt x="8234" y="7643"/>
                  </a:lnTo>
                  <a:cubicBezTo>
                    <a:pt x="8335" y="7756"/>
                    <a:pt x="8347" y="7927"/>
                    <a:pt x="8253" y="8046"/>
                  </a:cubicBezTo>
                  <a:cubicBezTo>
                    <a:pt x="8132" y="8199"/>
                    <a:pt x="7907" y="8201"/>
                    <a:pt x="7782" y="8062"/>
                  </a:cubicBezTo>
                  <a:lnTo>
                    <a:pt x="7725" y="7999"/>
                  </a:lnTo>
                  <a:cubicBezTo>
                    <a:pt x="7646" y="7912"/>
                    <a:pt x="7508" y="7914"/>
                    <a:pt x="7433" y="8005"/>
                  </a:cubicBezTo>
                  <a:cubicBezTo>
                    <a:pt x="7396" y="8049"/>
                    <a:pt x="7360" y="8094"/>
                    <a:pt x="7325" y="8140"/>
                  </a:cubicBezTo>
                  <a:cubicBezTo>
                    <a:pt x="7256" y="8230"/>
                    <a:pt x="7280" y="8361"/>
                    <a:pt x="7378" y="8421"/>
                  </a:cubicBezTo>
                  <a:lnTo>
                    <a:pt x="7466" y="8476"/>
                  </a:lnTo>
                  <a:cubicBezTo>
                    <a:pt x="7610" y="8564"/>
                    <a:pt x="7656" y="8754"/>
                    <a:pt x="7568" y="8898"/>
                  </a:cubicBezTo>
                  <a:cubicBezTo>
                    <a:pt x="7616" y="9052"/>
                    <a:pt x="7447" y="9184"/>
                    <a:pt x="7309" y="9099"/>
                  </a:cubicBezTo>
                  <a:lnTo>
                    <a:pt x="7072" y="8955"/>
                  </a:lnTo>
                  <a:cubicBezTo>
                    <a:pt x="6972" y="8894"/>
                    <a:pt x="6841" y="8933"/>
                    <a:pt x="6794" y="9041"/>
                  </a:cubicBezTo>
                  <a:cubicBezTo>
                    <a:pt x="6771" y="9094"/>
                    <a:pt x="6749" y="9147"/>
                    <a:pt x="6728" y="9201"/>
                  </a:cubicBezTo>
                  <a:cubicBezTo>
                    <a:pt x="6687" y="9307"/>
                    <a:pt x="6747" y="9427"/>
                    <a:pt x="6858" y="9457"/>
                  </a:cubicBezTo>
                  <a:lnTo>
                    <a:pt x="6959" y="9485"/>
                  </a:lnTo>
                  <a:cubicBezTo>
                    <a:pt x="7123" y="9529"/>
                    <a:pt x="7219" y="9697"/>
                    <a:pt x="7174" y="9860"/>
                  </a:cubicBezTo>
                  <a:cubicBezTo>
                    <a:pt x="7130" y="10023"/>
                    <a:pt x="6960" y="10122"/>
                    <a:pt x="6797" y="10077"/>
                  </a:cubicBezTo>
                  <a:lnTo>
                    <a:pt x="6714" y="10055"/>
                  </a:lnTo>
                  <a:cubicBezTo>
                    <a:pt x="6601" y="10025"/>
                    <a:pt x="6487" y="10099"/>
                    <a:pt x="6472" y="10215"/>
                  </a:cubicBezTo>
                  <a:cubicBezTo>
                    <a:pt x="6465" y="10272"/>
                    <a:pt x="6461" y="10331"/>
                    <a:pt x="6456" y="10389"/>
                  </a:cubicBezTo>
                  <a:cubicBezTo>
                    <a:pt x="6446" y="10503"/>
                    <a:pt x="6537" y="10598"/>
                    <a:pt x="6651" y="10596"/>
                  </a:cubicBezTo>
                  <a:lnTo>
                    <a:pt x="6756" y="10596"/>
                  </a:lnTo>
                  <a:cubicBezTo>
                    <a:pt x="6925" y="10592"/>
                    <a:pt x="7066" y="10727"/>
                    <a:pt x="7070" y="10896"/>
                  </a:cubicBezTo>
                  <a:cubicBezTo>
                    <a:pt x="7073" y="11065"/>
                    <a:pt x="6936" y="11204"/>
                    <a:pt x="6767" y="11207"/>
                  </a:cubicBezTo>
                  <a:lnTo>
                    <a:pt x="6684" y="11210"/>
                  </a:lnTo>
                  <a:cubicBezTo>
                    <a:pt x="6567" y="11213"/>
                    <a:pt x="6478" y="11318"/>
                    <a:pt x="6497" y="11434"/>
                  </a:cubicBezTo>
                  <a:cubicBezTo>
                    <a:pt x="6506" y="11490"/>
                    <a:pt x="6516" y="11548"/>
                    <a:pt x="6527" y="11604"/>
                  </a:cubicBezTo>
                  <a:cubicBezTo>
                    <a:pt x="6550" y="11716"/>
                    <a:pt x="6666" y="11782"/>
                    <a:pt x="6775" y="11748"/>
                  </a:cubicBezTo>
                  <a:lnTo>
                    <a:pt x="6874" y="11717"/>
                  </a:lnTo>
                  <a:cubicBezTo>
                    <a:pt x="7036" y="11667"/>
                    <a:pt x="7209" y="11757"/>
                    <a:pt x="7259" y="11919"/>
                  </a:cubicBezTo>
                  <a:cubicBezTo>
                    <a:pt x="7310" y="12080"/>
                    <a:pt x="7220" y="12251"/>
                    <a:pt x="7058" y="12302"/>
                  </a:cubicBezTo>
                  <a:lnTo>
                    <a:pt x="6979" y="12329"/>
                  </a:lnTo>
                  <a:cubicBezTo>
                    <a:pt x="6867" y="12364"/>
                    <a:pt x="6812" y="12488"/>
                    <a:pt x="6863" y="12594"/>
                  </a:cubicBezTo>
                  <a:cubicBezTo>
                    <a:pt x="6888" y="12646"/>
                    <a:pt x="6913" y="12698"/>
                    <a:pt x="6940" y="12748"/>
                  </a:cubicBezTo>
                  <a:cubicBezTo>
                    <a:pt x="6994" y="12849"/>
                    <a:pt x="7123" y="12884"/>
                    <a:pt x="7218" y="12820"/>
                  </a:cubicBezTo>
                  <a:lnTo>
                    <a:pt x="7298" y="12765"/>
                  </a:lnTo>
                  <a:cubicBezTo>
                    <a:pt x="7424" y="12681"/>
                    <a:pt x="7596" y="12694"/>
                    <a:pt x="7700" y="12803"/>
                  </a:cubicBezTo>
                  <a:cubicBezTo>
                    <a:pt x="7834" y="12945"/>
                    <a:pt x="7802" y="13168"/>
                    <a:pt x="7647" y="13272"/>
                  </a:cubicBezTo>
                  <a:lnTo>
                    <a:pt x="7579" y="13319"/>
                  </a:lnTo>
                  <a:cubicBezTo>
                    <a:pt x="7481" y="13384"/>
                    <a:pt x="7464" y="13521"/>
                    <a:pt x="7543" y="13608"/>
                  </a:cubicBezTo>
                  <a:cubicBezTo>
                    <a:pt x="7582" y="13651"/>
                    <a:pt x="7621" y="13691"/>
                    <a:pt x="7661" y="13732"/>
                  </a:cubicBezTo>
                  <a:cubicBezTo>
                    <a:pt x="7741" y="13814"/>
                    <a:pt x="7874" y="13809"/>
                    <a:pt x="7947" y="13721"/>
                  </a:cubicBezTo>
                  <a:lnTo>
                    <a:pt x="8013" y="13641"/>
                  </a:lnTo>
                  <a:cubicBezTo>
                    <a:pt x="8122" y="13512"/>
                    <a:pt x="8315" y="13495"/>
                    <a:pt x="8446" y="13603"/>
                  </a:cubicBezTo>
                  <a:cubicBezTo>
                    <a:pt x="8576" y="13711"/>
                    <a:pt x="8595" y="13903"/>
                    <a:pt x="8487" y="14033"/>
                  </a:cubicBezTo>
                  <a:lnTo>
                    <a:pt x="8432" y="14099"/>
                  </a:lnTo>
                  <a:cubicBezTo>
                    <a:pt x="8357" y="14189"/>
                    <a:pt x="8379" y="14324"/>
                    <a:pt x="8479" y="14386"/>
                  </a:cubicBezTo>
                  <a:cubicBezTo>
                    <a:pt x="8528" y="14416"/>
                    <a:pt x="8577" y="14446"/>
                    <a:pt x="8627" y="14474"/>
                  </a:cubicBezTo>
                  <a:cubicBezTo>
                    <a:pt x="8727" y="14530"/>
                    <a:pt x="8854" y="14488"/>
                    <a:pt x="8900" y="14383"/>
                  </a:cubicBezTo>
                  <a:lnTo>
                    <a:pt x="8941" y="14286"/>
                  </a:lnTo>
                  <a:cubicBezTo>
                    <a:pt x="9008" y="14131"/>
                    <a:pt x="9190" y="14059"/>
                    <a:pt x="9346" y="14127"/>
                  </a:cubicBezTo>
                  <a:cubicBezTo>
                    <a:pt x="9501" y="14194"/>
                    <a:pt x="9572" y="14377"/>
                    <a:pt x="9505" y="14532"/>
                  </a:cubicBezTo>
                  <a:lnTo>
                    <a:pt x="9472" y="14609"/>
                  </a:lnTo>
                  <a:cubicBezTo>
                    <a:pt x="9425" y="14716"/>
                    <a:pt x="9486" y="14840"/>
                    <a:pt x="9599" y="14871"/>
                  </a:cubicBezTo>
                  <a:cubicBezTo>
                    <a:pt x="9654" y="14886"/>
                    <a:pt x="9710" y="14899"/>
                    <a:pt x="9767" y="14912"/>
                  </a:cubicBezTo>
                  <a:cubicBezTo>
                    <a:pt x="9878" y="14938"/>
                    <a:pt x="9986" y="14863"/>
                    <a:pt x="10001" y="14749"/>
                  </a:cubicBezTo>
                  <a:lnTo>
                    <a:pt x="10014" y="14645"/>
                  </a:lnTo>
                  <a:cubicBezTo>
                    <a:pt x="10035" y="14477"/>
                    <a:pt x="10188" y="14357"/>
                    <a:pt x="10356" y="14377"/>
                  </a:cubicBezTo>
                  <a:cubicBezTo>
                    <a:pt x="10523" y="14398"/>
                    <a:pt x="10646" y="14551"/>
                    <a:pt x="10625" y="14719"/>
                  </a:cubicBezTo>
                  <a:lnTo>
                    <a:pt x="10614" y="14805"/>
                  </a:lnTo>
                  <a:cubicBezTo>
                    <a:pt x="10600" y="14921"/>
                    <a:pt x="10692" y="15025"/>
                    <a:pt x="10810" y="15022"/>
                  </a:cubicBezTo>
                  <a:cubicBezTo>
                    <a:pt x="10867" y="15021"/>
                    <a:pt x="10923" y="15018"/>
                    <a:pt x="10980" y="15014"/>
                  </a:cubicBezTo>
                  <a:cubicBezTo>
                    <a:pt x="11094" y="15007"/>
                    <a:pt x="11178" y="14904"/>
                    <a:pt x="11159" y="14791"/>
                  </a:cubicBezTo>
                  <a:lnTo>
                    <a:pt x="11143" y="14686"/>
                  </a:lnTo>
                  <a:cubicBezTo>
                    <a:pt x="11115" y="14519"/>
                    <a:pt x="11229" y="14361"/>
                    <a:pt x="11396" y="14333"/>
                  </a:cubicBezTo>
                  <a:cubicBezTo>
                    <a:pt x="11563" y="14306"/>
                    <a:pt x="11723" y="14420"/>
                    <a:pt x="11751" y="14587"/>
                  </a:cubicBezTo>
                  <a:lnTo>
                    <a:pt x="11765" y="14672"/>
                  </a:lnTo>
                  <a:cubicBezTo>
                    <a:pt x="11784" y="14787"/>
                    <a:pt x="11898" y="14859"/>
                    <a:pt x="12010" y="14824"/>
                  </a:cubicBezTo>
                  <a:cubicBezTo>
                    <a:pt x="12010" y="14824"/>
                    <a:pt x="12012" y="14824"/>
                    <a:pt x="12012" y="14824"/>
                  </a:cubicBezTo>
                  <a:cubicBezTo>
                    <a:pt x="12068" y="14807"/>
                    <a:pt x="12123" y="14788"/>
                    <a:pt x="12177" y="14769"/>
                  </a:cubicBezTo>
                  <a:cubicBezTo>
                    <a:pt x="12285" y="14730"/>
                    <a:pt x="12334" y="14607"/>
                    <a:pt x="12285" y="14504"/>
                  </a:cubicBezTo>
                  <a:lnTo>
                    <a:pt x="12238" y="14410"/>
                  </a:lnTo>
                  <a:cubicBezTo>
                    <a:pt x="12165" y="14258"/>
                    <a:pt x="12231" y="14073"/>
                    <a:pt x="12384" y="14000"/>
                  </a:cubicBezTo>
                  <a:cubicBezTo>
                    <a:pt x="12536" y="13927"/>
                    <a:pt x="12721" y="13991"/>
                    <a:pt x="12794" y="14143"/>
                  </a:cubicBezTo>
                  <a:lnTo>
                    <a:pt x="12830" y="14220"/>
                  </a:lnTo>
                  <a:cubicBezTo>
                    <a:pt x="12880" y="14326"/>
                    <a:pt x="13016" y="14363"/>
                    <a:pt x="13113" y="14297"/>
                  </a:cubicBezTo>
                  <a:cubicBezTo>
                    <a:pt x="13161" y="14265"/>
                    <a:pt x="13207" y="14232"/>
                    <a:pt x="13254" y="14198"/>
                  </a:cubicBezTo>
                  <a:cubicBezTo>
                    <a:pt x="13346" y="14131"/>
                    <a:pt x="13360" y="13999"/>
                    <a:pt x="13284" y="13914"/>
                  </a:cubicBezTo>
                  <a:lnTo>
                    <a:pt x="13212" y="13834"/>
                  </a:lnTo>
                  <a:cubicBezTo>
                    <a:pt x="13099" y="13709"/>
                    <a:pt x="13109" y="13515"/>
                    <a:pt x="13234" y="13402"/>
                  </a:cubicBezTo>
                  <a:cubicBezTo>
                    <a:pt x="13360" y="13288"/>
                    <a:pt x="13556" y="13298"/>
                    <a:pt x="13669" y="13424"/>
                  </a:cubicBezTo>
                  <a:lnTo>
                    <a:pt x="13727" y="13487"/>
                  </a:lnTo>
                  <a:cubicBezTo>
                    <a:pt x="13806" y="13574"/>
                    <a:pt x="13944" y="13572"/>
                    <a:pt x="14019" y="13482"/>
                  </a:cubicBezTo>
                  <a:cubicBezTo>
                    <a:pt x="14055" y="13437"/>
                    <a:pt x="14091" y="13392"/>
                    <a:pt x="14126" y="13346"/>
                  </a:cubicBezTo>
                  <a:cubicBezTo>
                    <a:pt x="14195" y="13256"/>
                    <a:pt x="14171" y="13125"/>
                    <a:pt x="14074" y="13065"/>
                  </a:cubicBezTo>
                  <a:lnTo>
                    <a:pt x="13986" y="13010"/>
                  </a:lnTo>
                  <a:cubicBezTo>
                    <a:pt x="13841" y="12922"/>
                    <a:pt x="13795" y="12732"/>
                    <a:pt x="13884" y="12588"/>
                  </a:cubicBezTo>
                  <a:cubicBezTo>
                    <a:pt x="13835" y="12434"/>
                    <a:pt x="14004" y="12302"/>
                    <a:pt x="14142" y="12387"/>
                  </a:cubicBezTo>
                  <a:lnTo>
                    <a:pt x="14379" y="12531"/>
                  </a:lnTo>
                  <a:cubicBezTo>
                    <a:pt x="14479" y="12592"/>
                    <a:pt x="14610" y="12553"/>
                    <a:pt x="14657" y="12445"/>
                  </a:cubicBezTo>
                  <a:cubicBezTo>
                    <a:pt x="14680" y="12392"/>
                    <a:pt x="14702" y="12339"/>
                    <a:pt x="14723" y="12285"/>
                  </a:cubicBezTo>
                  <a:cubicBezTo>
                    <a:pt x="14764" y="12179"/>
                    <a:pt x="14704" y="12059"/>
                    <a:pt x="14594" y="12029"/>
                  </a:cubicBezTo>
                  <a:lnTo>
                    <a:pt x="14500" y="12004"/>
                  </a:lnTo>
                  <a:cubicBezTo>
                    <a:pt x="14354" y="11964"/>
                    <a:pt x="14252" y="11829"/>
                    <a:pt x="14266" y="11679"/>
                  </a:cubicBezTo>
                  <a:cubicBezTo>
                    <a:pt x="14285" y="11485"/>
                    <a:pt x="14474" y="11360"/>
                    <a:pt x="14654" y="11409"/>
                  </a:cubicBezTo>
                  <a:lnTo>
                    <a:pt x="14737" y="11431"/>
                  </a:lnTo>
                  <a:cubicBezTo>
                    <a:pt x="14850" y="11462"/>
                    <a:pt x="14965" y="11387"/>
                    <a:pt x="14979" y="11271"/>
                  </a:cubicBezTo>
                  <a:cubicBezTo>
                    <a:pt x="14986" y="11214"/>
                    <a:pt x="14991" y="11155"/>
                    <a:pt x="14996" y="11097"/>
                  </a:cubicBezTo>
                  <a:cubicBezTo>
                    <a:pt x="15005" y="10983"/>
                    <a:pt x="14915" y="10888"/>
                    <a:pt x="14800" y="10890"/>
                  </a:cubicBezTo>
                  <a:lnTo>
                    <a:pt x="14704" y="10890"/>
                  </a:lnTo>
                  <a:cubicBezTo>
                    <a:pt x="14555" y="10893"/>
                    <a:pt x="14417" y="10794"/>
                    <a:pt x="14387" y="10648"/>
                  </a:cubicBezTo>
                  <a:cubicBezTo>
                    <a:pt x="14348" y="10455"/>
                    <a:pt x="14494" y="10282"/>
                    <a:pt x="14682" y="10279"/>
                  </a:cubicBezTo>
                  <a:lnTo>
                    <a:pt x="14767" y="10276"/>
                  </a:lnTo>
                  <a:cubicBezTo>
                    <a:pt x="14885" y="10274"/>
                    <a:pt x="14973" y="10168"/>
                    <a:pt x="14954" y="10053"/>
                  </a:cubicBezTo>
                  <a:cubicBezTo>
                    <a:pt x="14945" y="9996"/>
                    <a:pt x="14936" y="9938"/>
                    <a:pt x="14924" y="9882"/>
                  </a:cubicBezTo>
                  <a:cubicBezTo>
                    <a:pt x="14901" y="9770"/>
                    <a:pt x="14785" y="9704"/>
                    <a:pt x="14676" y="9738"/>
                  </a:cubicBezTo>
                  <a:lnTo>
                    <a:pt x="14577" y="9769"/>
                  </a:lnTo>
                  <a:cubicBezTo>
                    <a:pt x="14416" y="9819"/>
                    <a:pt x="14240" y="9729"/>
                    <a:pt x="14189" y="9567"/>
                  </a:cubicBezTo>
                  <a:cubicBezTo>
                    <a:pt x="14138" y="9406"/>
                    <a:pt x="14229" y="9235"/>
                    <a:pt x="14390" y="9184"/>
                  </a:cubicBezTo>
                  <a:lnTo>
                    <a:pt x="14473" y="9157"/>
                  </a:lnTo>
                  <a:cubicBezTo>
                    <a:pt x="14585" y="9122"/>
                    <a:pt x="14639" y="8998"/>
                    <a:pt x="14588" y="8892"/>
                  </a:cubicBezTo>
                  <a:cubicBezTo>
                    <a:pt x="14563" y="8840"/>
                    <a:pt x="14538" y="8788"/>
                    <a:pt x="14511" y="8738"/>
                  </a:cubicBezTo>
                  <a:cubicBezTo>
                    <a:pt x="14458" y="8637"/>
                    <a:pt x="14328" y="8602"/>
                    <a:pt x="14233" y="8666"/>
                  </a:cubicBezTo>
                  <a:lnTo>
                    <a:pt x="14153" y="8721"/>
                  </a:lnTo>
                  <a:cubicBezTo>
                    <a:pt x="14028" y="8805"/>
                    <a:pt x="13856" y="8792"/>
                    <a:pt x="13752" y="8683"/>
                  </a:cubicBezTo>
                  <a:cubicBezTo>
                    <a:pt x="13617" y="8541"/>
                    <a:pt x="13649" y="8318"/>
                    <a:pt x="13804" y="8214"/>
                  </a:cubicBezTo>
                  <a:lnTo>
                    <a:pt x="13873" y="8167"/>
                  </a:lnTo>
                  <a:cubicBezTo>
                    <a:pt x="13970" y="8102"/>
                    <a:pt x="13987" y="7965"/>
                    <a:pt x="13909" y="7878"/>
                  </a:cubicBezTo>
                  <a:cubicBezTo>
                    <a:pt x="13870" y="7835"/>
                    <a:pt x="13830" y="7795"/>
                    <a:pt x="13790" y="7754"/>
                  </a:cubicBezTo>
                  <a:cubicBezTo>
                    <a:pt x="13710" y="7672"/>
                    <a:pt x="13577" y="7677"/>
                    <a:pt x="13504" y="7765"/>
                  </a:cubicBezTo>
                  <a:lnTo>
                    <a:pt x="13443" y="7839"/>
                  </a:lnTo>
                  <a:cubicBezTo>
                    <a:pt x="13347" y="7955"/>
                    <a:pt x="13178" y="7989"/>
                    <a:pt x="13047" y="7914"/>
                  </a:cubicBezTo>
                  <a:cubicBezTo>
                    <a:pt x="12878" y="7816"/>
                    <a:pt x="12845" y="7594"/>
                    <a:pt x="12965" y="7450"/>
                  </a:cubicBezTo>
                  <a:lnTo>
                    <a:pt x="13020" y="7387"/>
                  </a:lnTo>
                  <a:cubicBezTo>
                    <a:pt x="13095" y="7297"/>
                    <a:pt x="13073" y="7162"/>
                    <a:pt x="12973" y="7100"/>
                  </a:cubicBezTo>
                  <a:cubicBezTo>
                    <a:pt x="12924" y="7070"/>
                    <a:pt x="12874" y="7040"/>
                    <a:pt x="12824" y="7012"/>
                  </a:cubicBezTo>
                  <a:cubicBezTo>
                    <a:pt x="12724" y="6956"/>
                    <a:pt x="12597" y="6998"/>
                    <a:pt x="12552" y="7103"/>
                  </a:cubicBezTo>
                  <a:lnTo>
                    <a:pt x="12513" y="7191"/>
                  </a:lnTo>
                  <a:cubicBezTo>
                    <a:pt x="12453" y="7330"/>
                    <a:pt x="12302" y="7412"/>
                    <a:pt x="12155" y="7376"/>
                  </a:cubicBezTo>
                  <a:cubicBezTo>
                    <a:pt x="11966" y="7330"/>
                    <a:pt x="11872" y="7125"/>
                    <a:pt x="11946" y="6954"/>
                  </a:cubicBezTo>
                  <a:lnTo>
                    <a:pt x="11979" y="6877"/>
                  </a:lnTo>
                  <a:cubicBezTo>
                    <a:pt x="12026" y="6770"/>
                    <a:pt x="11966" y="6646"/>
                    <a:pt x="11853" y="6615"/>
                  </a:cubicBezTo>
                  <a:cubicBezTo>
                    <a:pt x="11797" y="6600"/>
                    <a:pt x="11741" y="6587"/>
                    <a:pt x="11685" y="6574"/>
                  </a:cubicBezTo>
                  <a:cubicBezTo>
                    <a:pt x="11573" y="6548"/>
                    <a:pt x="11465" y="6623"/>
                    <a:pt x="11451" y="6737"/>
                  </a:cubicBezTo>
                  <a:lnTo>
                    <a:pt x="11437" y="6841"/>
                  </a:lnTo>
                  <a:cubicBezTo>
                    <a:pt x="11416" y="7009"/>
                    <a:pt x="11264" y="7129"/>
                    <a:pt x="11096" y="7109"/>
                  </a:cubicBezTo>
                  <a:cubicBezTo>
                    <a:pt x="10945" y="7156"/>
                    <a:pt x="10793" y="7031"/>
                    <a:pt x="10812" y="6874"/>
                  </a:cubicBezTo>
                  <a:lnTo>
                    <a:pt x="10837" y="6681"/>
                  </a:lnTo>
                  <a:cubicBezTo>
                    <a:pt x="10852" y="6565"/>
                    <a:pt x="10759" y="6461"/>
                    <a:pt x="10642" y="6464"/>
                  </a:cubicBezTo>
                  <a:close/>
                  <a:moveTo>
                    <a:pt x="3376" y="10587"/>
                  </a:moveTo>
                  <a:lnTo>
                    <a:pt x="3709" y="10612"/>
                  </a:lnTo>
                  <a:cubicBezTo>
                    <a:pt x="3668" y="12255"/>
                    <a:pt x="4206" y="13864"/>
                    <a:pt x="5217" y="15152"/>
                  </a:cubicBezTo>
                  <a:cubicBezTo>
                    <a:pt x="5217" y="15152"/>
                    <a:pt x="4964" y="15372"/>
                    <a:pt x="4964" y="15372"/>
                  </a:cubicBezTo>
                  <a:cubicBezTo>
                    <a:pt x="4423" y="14688"/>
                    <a:pt x="3993" y="13897"/>
                    <a:pt x="3715" y="13016"/>
                  </a:cubicBezTo>
                  <a:cubicBezTo>
                    <a:pt x="3460" y="12208"/>
                    <a:pt x="3354" y="11389"/>
                    <a:pt x="3376" y="10587"/>
                  </a:cubicBezTo>
                  <a:close/>
                  <a:moveTo>
                    <a:pt x="17795" y="11637"/>
                  </a:moveTo>
                  <a:lnTo>
                    <a:pt x="18130" y="11662"/>
                  </a:lnTo>
                  <a:cubicBezTo>
                    <a:pt x="17926" y="13381"/>
                    <a:pt x="17121" y="14979"/>
                    <a:pt x="15865" y="16166"/>
                  </a:cubicBezTo>
                  <a:lnTo>
                    <a:pt x="15645" y="15913"/>
                  </a:lnTo>
                  <a:cubicBezTo>
                    <a:pt x="16273" y="15318"/>
                    <a:pt x="16800" y="14599"/>
                    <a:pt x="17186" y="13768"/>
                  </a:cubicBezTo>
                  <a:cubicBezTo>
                    <a:pt x="17509" y="13075"/>
                    <a:pt x="17708" y="12357"/>
                    <a:pt x="17795" y="11637"/>
                  </a:cubicBezTo>
                  <a:close/>
                  <a:moveTo>
                    <a:pt x="5652" y="15654"/>
                  </a:moveTo>
                  <a:cubicBezTo>
                    <a:pt x="6248" y="16280"/>
                    <a:pt x="6967" y="16809"/>
                    <a:pt x="7799" y="17194"/>
                  </a:cubicBezTo>
                  <a:cubicBezTo>
                    <a:pt x="8493" y="17516"/>
                    <a:pt x="9214" y="17714"/>
                    <a:pt x="9934" y="17801"/>
                  </a:cubicBezTo>
                  <a:lnTo>
                    <a:pt x="9910" y="18137"/>
                  </a:lnTo>
                  <a:cubicBezTo>
                    <a:pt x="8188" y="17933"/>
                    <a:pt x="6585" y="17128"/>
                    <a:pt x="5396" y="15874"/>
                  </a:cubicBezTo>
                  <a:lnTo>
                    <a:pt x="5652" y="15654"/>
                  </a:lnTo>
                  <a:close/>
                  <a:moveTo>
                    <a:pt x="15141" y="16343"/>
                  </a:moveTo>
                  <a:lnTo>
                    <a:pt x="15362" y="16599"/>
                  </a:lnTo>
                  <a:cubicBezTo>
                    <a:pt x="14676" y="17139"/>
                    <a:pt x="13883" y="17567"/>
                    <a:pt x="13000" y="17845"/>
                  </a:cubicBezTo>
                  <a:cubicBezTo>
                    <a:pt x="12192" y="18099"/>
                    <a:pt x="11373" y="18206"/>
                    <a:pt x="10570" y="18184"/>
                  </a:cubicBezTo>
                  <a:lnTo>
                    <a:pt x="10595" y="17850"/>
                  </a:lnTo>
                  <a:cubicBezTo>
                    <a:pt x="12241" y="17892"/>
                    <a:pt x="13852" y="17352"/>
                    <a:pt x="15141" y="1634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431" name="Shape 16431"/>
            <p:cNvSpPr/>
            <p:nvPr/>
          </p:nvSpPr>
          <p:spPr>
            <a:xfrm>
              <a:off x="3174452" y="2778399"/>
              <a:ext cx="798085" cy="798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07" y="0"/>
                  </a:moveTo>
                  <a:lnTo>
                    <a:pt x="9950" y="38"/>
                  </a:lnTo>
                  <a:lnTo>
                    <a:pt x="9495" y="74"/>
                  </a:lnTo>
                  <a:lnTo>
                    <a:pt x="9327" y="1147"/>
                  </a:lnTo>
                  <a:cubicBezTo>
                    <a:pt x="8845" y="1222"/>
                    <a:pt x="8362" y="1335"/>
                    <a:pt x="7883" y="1486"/>
                  </a:cubicBezTo>
                  <a:cubicBezTo>
                    <a:pt x="7876" y="1488"/>
                    <a:pt x="7870" y="1489"/>
                    <a:pt x="7864" y="1491"/>
                  </a:cubicBezTo>
                  <a:lnTo>
                    <a:pt x="7236" y="602"/>
                  </a:lnTo>
                  <a:lnTo>
                    <a:pt x="6810" y="772"/>
                  </a:lnTo>
                  <a:lnTo>
                    <a:pt x="6385" y="941"/>
                  </a:lnTo>
                  <a:lnTo>
                    <a:pt x="6543" y="2016"/>
                  </a:lnTo>
                  <a:cubicBezTo>
                    <a:pt x="6089" y="2236"/>
                    <a:pt x="5658" y="2487"/>
                    <a:pt x="5252" y="2767"/>
                  </a:cubicBezTo>
                  <a:lnTo>
                    <a:pt x="4896" y="2506"/>
                  </a:lnTo>
                  <a:lnTo>
                    <a:pt x="4383" y="2110"/>
                  </a:lnTo>
                  <a:lnTo>
                    <a:pt x="4027" y="2398"/>
                  </a:lnTo>
                  <a:lnTo>
                    <a:pt x="3671" y="2684"/>
                  </a:lnTo>
                  <a:lnTo>
                    <a:pt x="4138" y="3664"/>
                  </a:lnTo>
                  <a:cubicBezTo>
                    <a:pt x="3770" y="4008"/>
                    <a:pt x="3432" y="4379"/>
                    <a:pt x="3123" y="4771"/>
                  </a:cubicBezTo>
                  <a:lnTo>
                    <a:pt x="2102" y="4392"/>
                  </a:lnTo>
                  <a:lnTo>
                    <a:pt x="1847" y="4770"/>
                  </a:lnTo>
                  <a:lnTo>
                    <a:pt x="1592" y="5148"/>
                  </a:lnTo>
                  <a:lnTo>
                    <a:pt x="2329" y="5949"/>
                  </a:lnTo>
                  <a:cubicBezTo>
                    <a:pt x="2080" y="6383"/>
                    <a:pt x="1866" y="6835"/>
                    <a:pt x="1686" y="7303"/>
                  </a:cubicBezTo>
                  <a:lnTo>
                    <a:pt x="597" y="7239"/>
                  </a:lnTo>
                  <a:lnTo>
                    <a:pt x="466" y="7677"/>
                  </a:lnTo>
                  <a:lnTo>
                    <a:pt x="332" y="8114"/>
                  </a:lnTo>
                  <a:lnTo>
                    <a:pt x="1273" y="8662"/>
                  </a:lnTo>
                  <a:cubicBezTo>
                    <a:pt x="1164" y="9148"/>
                    <a:pt x="1090" y="9644"/>
                    <a:pt x="1056" y="10147"/>
                  </a:cubicBezTo>
                  <a:lnTo>
                    <a:pt x="0" y="10406"/>
                  </a:lnTo>
                  <a:lnTo>
                    <a:pt x="3" y="10862"/>
                  </a:lnTo>
                  <a:lnTo>
                    <a:pt x="5" y="11318"/>
                  </a:lnTo>
                  <a:lnTo>
                    <a:pt x="1065" y="11564"/>
                  </a:lnTo>
                  <a:cubicBezTo>
                    <a:pt x="1104" y="12057"/>
                    <a:pt x="1183" y="12553"/>
                    <a:pt x="1301" y="13046"/>
                  </a:cubicBezTo>
                  <a:lnTo>
                    <a:pt x="365" y="13606"/>
                  </a:lnTo>
                  <a:lnTo>
                    <a:pt x="503" y="14041"/>
                  </a:lnTo>
                  <a:lnTo>
                    <a:pt x="640" y="14477"/>
                  </a:lnTo>
                  <a:lnTo>
                    <a:pt x="1727" y="14400"/>
                  </a:lnTo>
                  <a:cubicBezTo>
                    <a:pt x="1914" y="14872"/>
                    <a:pt x="2135" y="15322"/>
                    <a:pt x="2386" y="15749"/>
                  </a:cubicBezTo>
                  <a:lnTo>
                    <a:pt x="1660" y="16556"/>
                  </a:lnTo>
                  <a:lnTo>
                    <a:pt x="1920" y="16933"/>
                  </a:lnTo>
                  <a:lnTo>
                    <a:pt x="2180" y="17308"/>
                  </a:lnTo>
                  <a:lnTo>
                    <a:pt x="3194" y="16916"/>
                  </a:lnTo>
                  <a:cubicBezTo>
                    <a:pt x="3510" y="17308"/>
                    <a:pt x="3855" y="17674"/>
                    <a:pt x="4224" y="18009"/>
                  </a:cubicBezTo>
                  <a:lnTo>
                    <a:pt x="3769" y="18995"/>
                  </a:lnTo>
                  <a:lnTo>
                    <a:pt x="4128" y="19278"/>
                  </a:lnTo>
                  <a:lnTo>
                    <a:pt x="4487" y="19560"/>
                  </a:lnTo>
                  <a:lnTo>
                    <a:pt x="5343" y="18886"/>
                  </a:lnTo>
                  <a:cubicBezTo>
                    <a:pt x="5759" y="19166"/>
                    <a:pt x="6196" y="19415"/>
                    <a:pt x="6649" y="19628"/>
                  </a:cubicBezTo>
                  <a:lnTo>
                    <a:pt x="6503" y="20707"/>
                  </a:lnTo>
                  <a:lnTo>
                    <a:pt x="6931" y="20871"/>
                  </a:lnTo>
                  <a:lnTo>
                    <a:pt x="7357" y="21035"/>
                  </a:lnTo>
                  <a:lnTo>
                    <a:pt x="7975" y="20138"/>
                  </a:lnTo>
                  <a:cubicBezTo>
                    <a:pt x="8453" y="20284"/>
                    <a:pt x="8945" y="20394"/>
                    <a:pt x="9444" y="20465"/>
                  </a:cubicBezTo>
                  <a:lnTo>
                    <a:pt x="9623" y="21537"/>
                  </a:lnTo>
                  <a:lnTo>
                    <a:pt x="10080" y="21567"/>
                  </a:lnTo>
                  <a:lnTo>
                    <a:pt x="10536" y="21600"/>
                  </a:lnTo>
                  <a:lnTo>
                    <a:pt x="10731" y="20982"/>
                  </a:lnTo>
                  <a:lnTo>
                    <a:pt x="10871" y="20565"/>
                  </a:lnTo>
                  <a:cubicBezTo>
                    <a:pt x="11365" y="20562"/>
                    <a:pt x="11862" y="20521"/>
                    <a:pt x="12360" y="20441"/>
                  </a:cubicBezTo>
                  <a:lnTo>
                    <a:pt x="12849" y="21412"/>
                  </a:lnTo>
                  <a:lnTo>
                    <a:pt x="13294" y="21309"/>
                  </a:lnTo>
                  <a:lnTo>
                    <a:pt x="13739" y="21205"/>
                  </a:lnTo>
                  <a:lnTo>
                    <a:pt x="13745" y="20116"/>
                  </a:lnTo>
                  <a:cubicBezTo>
                    <a:pt x="13751" y="20114"/>
                    <a:pt x="13759" y="20113"/>
                    <a:pt x="13765" y="20111"/>
                  </a:cubicBezTo>
                  <a:cubicBezTo>
                    <a:pt x="14245" y="19960"/>
                    <a:pt x="14703" y="19776"/>
                    <a:pt x="15141" y="19562"/>
                  </a:cubicBezTo>
                  <a:lnTo>
                    <a:pt x="15896" y="20346"/>
                  </a:lnTo>
                  <a:lnTo>
                    <a:pt x="16291" y="20114"/>
                  </a:lnTo>
                  <a:lnTo>
                    <a:pt x="16685" y="19883"/>
                  </a:lnTo>
                  <a:lnTo>
                    <a:pt x="16370" y="18846"/>
                  </a:lnTo>
                  <a:cubicBezTo>
                    <a:pt x="16787" y="18561"/>
                    <a:pt x="17178" y="18245"/>
                    <a:pt x="17540" y="17903"/>
                  </a:cubicBezTo>
                  <a:lnTo>
                    <a:pt x="18490" y="18430"/>
                  </a:lnTo>
                  <a:lnTo>
                    <a:pt x="18800" y="18093"/>
                  </a:lnTo>
                  <a:lnTo>
                    <a:pt x="19110" y="17756"/>
                  </a:lnTo>
                  <a:lnTo>
                    <a:pt x="18501" y="16856"/>
                  </a:lnTo>
                  <a:cubicBezTo>
                    <a:pt x="18812" y="16463"/>
                    <a:pt x="19091" y="16046"/>
                    <a:pt x="19337" y="15612"/>
                  </a:cubicBezTo>
                  <a:lnTo>
                    <a:pt x="20405" y="15836"/>
                  </a:lnTo>
                  <a:lnTo>
                    <a:pt x="20601" y="15423"/>
                  </a:lnTo>
                  <a:lnTo>
                    <a:pt x="20797" y="15011"/>
                  </a:lnTo>
                  <a:lnTo>
                    <a:pt x="19948" y="14330"/>
                  </a:lnTo>
                  <a:cubicBezTo>
                    <a:pt x="19987" y="14230"/>
                    <a:pt x="20022" y="14129"/>
                    <a:pt x="20058" y="14029"/>
                  </a:cubicBezTo>
                  <a:lnTo>
                    <a:pt x="20145" y="13768"/>
                  </a:lnTo>
                  <a:cubicBezTo>
                    <a:pt x="20238" y="13481"/>
                    <a:pt x="20319" y="13190"/>
                    <a:pt x="20385" y="12894"/>
                  </a:cubicBezTo>
                  <a:lnTo>
                    <a:pt x="21468" y="12795"/>
                  </a:lnTo>
                  <a:lnTo>
                    <a:pt x="21533" y="12343"/>
                  </a:lnTo>
                  <a:lnTo>
                    <a:pt x="21600" y="11891"/>
                  </a:lnTo>
                  <a:cubicBezTo>
                    <a:pt x="21600" y="11891"/>
                    <a:pt x="20589" y="11491"/>
                    <a:pt x="20589" y="11491"/>
                  </a:cubicBezTo>
                  <a:cubicBezTo>
                    <a:pt x="20624" y="10995"/>
                    <a:pt x="20621" y="10493"/>
                    <a:pt x="20578" y="9990"/>
                  </a:cubicBezTo>
                  <a:lnTo>
                    <a:pt x="21585" y="9575"/>
                  </a:lnTo>
                  <a:lnTo>
                    <a:pt x="21514" y="9125"/>
                  </a:lnTo>
                  <a:lnTo>
                    <a:pt x="21444" y="8674"/>
                  </a:lnTo>
                  <a:lnTo>
                    <a:pt x="20357" y="8588"/>
                  </a:lnTo>
                  <a:cubicBezTo>
                    <a:pt x="20301" y="8346"/>
                    <a:pt x="20235" y="8105"/>
                    <a:pt x="20159" y="7864"/>
                  </a:cubicBezTo>
                  <a:cubicBezTo>
                    <a:pt x="20083" y="7623"/>
                    <a:pt x="19998" y="7388"/>
                    <a:pt x="19906" y="7157"/>
                  </a:cubicBezTo>
                  <a:lnTo>
                    <a:pt x="20746" y="6466"/>
                  </a:lnTo>
                  <a:lnTo>
                    <a:pt x="20546" y="6055"/>
                  </a:lnTo>
                  <a:lnTo>
                    <a:pt x="20344" y="5646"/>
                  </a:lnTo>
                  <a:lnTo>
                    <a:pt x="19283" y="5882"/>
                  </a:lnTo>
                  <a:cubicBezTo>
                    <a:pt x="19028" y="5445"/>
                    <a:pt x="18742" y="5032"/>
                    <a:pt x="18429" y="4647"/>
                  </a:cubicBezTo>
                  <a:lnTo>
                    <a:pt x="19026" y="3741"/>
                  </a:lnTo>
                  <a:lnTo>
                    <a:pt x="18713" y="3407"/>
                  </a:lnTo>
                  <a:lnTo>
                    <a:pt x="18400" y="3075"/>
                  </a:lnTo>
                  <a:lnTo>
                    <a:pt x="17455" y="3613"/>
                  </a:lnTo>
                  <a:cubicBezTo>
                    <a:pt x="17231" y="3408"/>
                    <a:pt x="16996" y="3215"/>
                    <a:pt x="16755" y="3033"/>
                  </a:cubicBezTo>
                  <a:lnTo>
                    <a:pt x="16536" y="2870"/>
                  </a:lnTo>
                  <a:cubicBezTo>
                    <a:pt x="16449" y="2808"/>
                    <a:pt x="16361" y="2746"/>
                    <a:pt x="16272" y="2687"/>
                  </a:cubicBezTo>
                  <a:lnTo>
                    <a:pt x="16577" y="1641"/>
                  </a:lnTo>
                  <a:lnTo>
                    <a:pt x="16178" y="1417"/>
                  </a:lnTo>
                  <a:lnTo>
                    <a:pt x="15781" y="1191"/>
                  </a:lnTo>
                  <a:lnTo>
                    <a:pt x="15035" y="1985"/>
                  </a:lnTo>
                  <a:cubicBezTo>
                    <a:pt x="14583" y="1770"/>
                    <a:pt x="14114" y="1589"/>
                    <a:pt x="13633" y="1444"/>
                  </a:cubicBezTo>
                  <a:lnTo>
                    <a:pt x="13616" y="358"/>
                  </a:lnTo>
                  <a:lnTo>
                    <a:pt x="13169" y="258"/>
                  </a:lnTo>
                  <a:lnTo>
                    <a:pt x="12723" y="159"/>
                  </a:lnTo>
                  <a:lnTo>
                    <a:pt x="12245" y="1135"/>
                  </a:lnTo>
                  <a:cubicBezTo>
                    <a:pt x="11752" y="1062"/>
                    <a:pt x="11250" y="1028"/>
                    <a:pt x="10744" y="1032"/>
                  </a:cubicBezTo>
                  <a:lnTo>
                    <a:pt x="10407" y="0"/>
                  </a:lnTo>
                  <a:close/>
                  <a:moveTo>
                    <a:pt x="11070" y="2333"/>
                  </a:moveTo>
                  <a:cubicBezTo>
                    <a:pt x="12622" y="2382"/>
                    <a:pt x="14117" y="2858"/>
                    <a:pt x="15398" y="3680"/>
                  </a:cubicBezTo>
                  <a:lnTo>
                    <a:pt x="11424" y="6507"/>
                  </a:lnTo>
                  <a:cubicBezTo>
                    <a:pt x="11086" y="6747"/>
                    <a:pt x="10633" y="6743"/>
                    <a:pt x="10299" y="6497"/>
                  </a:cubicBezTo>
                  <a:lnTo>
                    <a:pt x="6353" y="3582"/>
                  </a:lnTo>
                  <a:cubicBezTo>
                    <a:pt x="6934" y="3227"/>
                    <a:pt x="7568" y="2935"/>
                    <a:pt x="8247" y="2721"/>
                  </a:cubicBezTo>
                  <a:cubicBezTo>
                    <a:pt x="9187" y="2426"/>
                    <a:pt x="10138" y="2303"/>
                    <a:pt x="11070" y="2333"/>
                  </a:cubicBezTo>
                  <a:close/>
                  <a:moveTo>
                    <a:pt x="5441" y="4227"/>
                  </a:moveTo>
                  <a:lnTo>
                    <a:pt x="6916" y="8901"/>
                  </a:lnTo>
                  <a:cubicBezTo>
                    <a:pt x="7041" y="9296"/>
                    <a:pt x="6898" y="9725"/>
                    <a:pt x="6560" y="9966"/>
                  </a:cubicBezTo>
                  <a:lnTo>
                    <a:pt x="2547" y="12819"/>
                  </a:lnTo>
                  <a:cubicBezTo>
                    <a:pt x="1747" y="9571"/>
                    <a:pt x="2954" y="6244"/>
                    <a:pt x="5441" y="4227"/>
                  </a:cubicBezTo>
                  <a:close/>
                  <a:moveTo>
                    <a:pt x="16312" y="4357"/>
                  </a:moveTo>
                  <a:cubicBezTo>
                    <a:pt x="17487" y="5355"/>
                    <a:pt x="18403" y="6683"/>
                    <a:pt x="18901" y="8259"/>
                  </a:cubicBezTo>
                  <a:cubicBezTo>
                    <a:pt x="19399" y="9836"/>
                    <a:pt x="19411" y="11449"/>
                    <a:pt x="19021" y="12938"/>
                  </a:cubicBezTo>
                  <a:lnTo>
                    <a:pt x="15273" y="10169"/>
                  </a:lnTo>
                  <a:cubicBezTo>
                    <a:pt x="14837" y="9847"/>
                    <a:pt x="14659" y="9281"/>
                    <a:pt x="14831" y="8768"/>
                  </a:cubicBezTo>
                  <a:lnTo>
                    <a:pt x="16312" y="4357"/>
                  </a:lnTo>
                  <a:close/>
                  <a:moveTo>
                    <a:pt x="10736" y="9035"/>
                  </a:moveTo>
                  <a:lnTo>
                    <a:pt x="10791" y="9202"/>
                  </a:lnTo>
                  <a:cubicBezTo>
                    <a:pt x="10873" y="9202"/>
                    <a:pt x="10955" y="9208"/>
                    <a:pt x="11035" y="9219"/>
                  </a:cubicBezTo>
                  <a:lnTo>
                    <a:pt x="11114" y="9060"/>
                  </a:lnTo>
                  <a:lnTo>
                    <a:pt x="11188" y="9076"/>
                  </a:lnTo>
                  <a:lnTo>
                    <a:pt x="11260" y="9093"/>
                  </a:lnTo>
                  <a:lnTo>
                    <a:pt x="11263" y="9271"/>
                  </a:lnTo>
                  <a:cubicBezTo>
                    <a:pt x="11342" y="9294"/>
                    <a:pt x="11418" y="9323"/>
                    <a:pt x="11492" y="9358"/>
                  </a:cubicBezTo>
                  <a:lnTo>
                    <a:pt x="11614" y="9228"/>
                  </a:lnTo>
                  <a:lnTo>
                    <a:pt x="11679" y="9266"/>
                  </a:lnTo>
                  <a:lnTo>
                    <a:pt x="11744" y="9303"/>
                  </a:lnTo>
                  <a:lnTo>
                    <a:pt x="11694" y="9473"/>
                  </a:lnTo>
                  <a:cubicBezTo>
                    <a:pt x="11709" y="9482"/>
                    <a:pt x="11723" y="9493"/>
                    <a:pt x="11737" y="9504"/>
                  </a:cubicBezTo>
                  <a:lnTo>
                    <a:pt x="11773" y="9529"/>
                  </a:lnTo>
                  <a:cubicBezTo>
                    <a:pt x="11812" y="9559"/>
                    <a:pt x="11851" y="9592"/>
                    <a:pt x="11888" y="9625"/>
                  </a:cubicBezTo>
                  <a:lnTo>
                    <a:pt x="12042" y="9536"/>
                  </a:lnTo>
                  <a:lnTo>
                    <a:pt x="12093" y="9591"/>
                  </a:lnTo>
                  <a:lnTo>
                    <a:pt x="12144" y="9646"/>
                  </a:lnTo>
                  <a:lnTo>
                    <a:pt x="12047" y="9795"/>
                  </a:lnTo>
                  <a:cubicBezTo>
                    <a:pt x="12098" y="9858"/>
                    <a:pt x="12145" y="9925"/>
                    <a:pt x="12187" y="9996"/>
                  </a:cubicBezTo>
                  <a:lnTo>
                    <a:pt x="12360" y="9957"/>
                  </a:lnTo>
                  <a:lnTo>
                    <a:pt x="12392" y="10024"/>
                  </a:lnTo>
                  <a:lnTo>
                    <a:pt x="12425" y="10091"/>
                  </a:lnTo>
                  <a:lnTo>
                    <a:pt x="12288" y="10204"/>
                  </a:lnTo>
                  <a:cubicBezTo>
                    <a:pt x="12303" y="10241"/>
                    <a:pt x="12317" y="10281"/>
                    <a:pt x="12329" y="10320"/>
                  </a:cubicBezTo>
                  <a:cubicBezTo>
                    <a:pt x="12342" y="10359"/>
                    <a:pt x="12352" y="10399"/>
                    <a:pt x="12362" y="10438"/>
                  </a:cubicBezTo>
                  <a:lnTo>
                    <a:pt x="12540" y="10452"/>
                  </a:lnTo>
                  <a:lnTo>
                    <a:pt x="12552" y="10525"/>
                  </a:lnTo>
                  <a:lnTo>
                    <a:pt x="12564" y="10599"/>
                  </a:lnTo>
                  <a:lnTo>
                    <a:pt x="12398" y="10667"/>
                  </a:lnTo>
                  <a:cubicBezTo>
                    <a:pt x="12405" y="10750"/>
                    <a:pt x="12405" y="10831"/>
                    <a:pt x="12399" y="10912"/>
                  </a:cubicBezTo>
                  <a:cubicBezTo>
                    <a:pt x="12399" y="10912"/>
                    <a:pt x="12565" y="10979"/>
                    <a:pt x="12565" y="10979"/>
                  </a:cubicBezTo>
                  <a:lnTo>
                    <a:pt x="12555" y="11052"/>
                  </a:lnTo>
                  <a:lnTo>
                    <a:pt x="12543" y="11126"/>
                  </a:lnTo>
                  <a:lnTo>
                    <a:pt x="12367" y="11141"/>
                  </a:lnTo>
                  <a:cubicBezTo>
                    <a:pt x="12356" y="11190"/>
                    <a:pt x="12343" y="11238"/>
                    <a:pt x="12327" y="11285"/>
                  </a:cubicBezTo>
                  <a:lnTo>
                    <a:pt x="12314" y="11328"/>
                  </a:lnTo>
                  <a:cubicBezTo>
                    <a:pt x="12308" y="11344"/>
                    <a:pt x="12301" y="11360"/>
                    <a:pt x="12295" y="11376"/>
                  </a:cubicBezTo>
                  <a:lnTo>
                    <a:pt x="12434" y="11489"/>
                  </a:lnTo>
                  <a:lnTo>
                    <a:pt x="12403" y="11556"/>
                  </a:lnTo>
                  <a:lnTo>
                    <a:pt x="12370" y="11622"/>
                  </a:lnTo>
                  <a:lnTo>
                    <a:pt x="12196" y="11586"/>
                  </a:lnTo>
                  <a:cubicBezTo>
                    <a:pt x="12155" y="11657"/>
                    <a:pt x="12110" y="11726"/>
                    <a:pt x="12059" y="11790"/>
                  </a:cubicBezTo>
                  <a:lnTo>
                    <a:pt x="12158" y="11937"/>
                  </a:lnTo>
                  <a:lnTo>
                    <a:pt x="12108" y="11992"/>
                  </a:lnTo>
                  <a:lnTo>
                    <a:pt x="12057" y="12047"/>
                  </a:lnTo>
                  <a:lnTo>
                    <a:pt x="11901" y="11961"/>
                  </a:lnTo>
                  <a:cubicBezTo>
                    <a:pt x="11842" y="12017"/>
                    <a:pt x="11778" y="12069"/>
                    <a:pt x="11710" y="12115"/>
                  </a:cubicBezTo>
                  <a:lnTo>
                    <a:pt x="11763" y="12285"/>
                  </a:lnTo>
                  <a:lnTo>
                    <a:pt x="11698" y="12322"/>
                  </a:lnTo>
                  <a:lnTo>
                    <a:pt x="11633" y="12360"/>
                  </a:lnTo>
                  <a:lnTo>
                    <a:pt x="11509" y="12232"/>
                  </a:lnTo>
                  <a:cubicBezTo>
                    <a:pt x="11438" y="12267"/>
                    <a:pt x="11364" y="12298"/>
                    <a:pt x="11285" y="12322"/>
                  </a:cubicBezTo>
                  <a:cubicBezTo>
                    <a:pt x="11284" y="12323"/>
                    <a:pt x="11283" y="12322"/>
                    <a:pt x="11282" y="12322"/>
                  </a:cubicBezTo>
                  <a:lnTo>
                    <a:pt x="11280" y="12500"/>
                  </a:lnTo>
                  <a:lnTo>
                    <a:pt x="11208" y="12517"/>
                  </a:lnTo>
                  <a:lnTo>
                    <a:pt x="11135" y="12535"/>
                  </a:lnTo>
                  <a:lnTo>
                    <a:pt x="11054" y="12375"/>
                  </a:lnTo>
                  <a:cubicBezTo>
                    <a:pt x="10973" y="12388"/>
                    <a:pt x="10892" y="12395"/>
                    <a:pt x="10811" y="12396"/>
                  </a:cubicBezTo>
                  <a:lnTo>
                    <a:pt x="10789" y="12464"/>
                  </a:lnTo>
                  <a:lnTo>
                    <a:pt x="10756" y="12565"/>
                  </a:lnTo>
                  <a:lnTo>
                    <a:pt x="10683" y="12560"/>
                  </a:lnTo>
                  <a:lnTo>
                    <a:pt x="10607" y="12555"/>
                  </a:lnTo>
                  <a:lnTo>
                    <a:pt x="10578" y="12381"/>
                  </a:lnTo>
                  <a:cubicBezTo>
                    <a:pt x="10497" y="12369"/>
                    <a:pt x="10417" y="12350"/>
                    <a:pt x="10339" y="12326"/>
                  </a:cubicBezTo>
                  <a:lnTo>
                    <a:pt x="10238" y="12473"/>
                  </a:lnTo>
                  <a:lnTo>
                    <a:pt x="10168" y="12446"/>
                  </a:lnTo>
                  <a:lnTo>
                    <a:pt x="10097" y="12420"/>
                  </a:lnTo>
                  <a:lnTo>
                    <a:pt x="10121" y="12244"/>
                  </a:lnTo>
                  <a:cubicBezTo>
                    <a:pt x="10047" y="12209"/>
                    <a:pt x="9975" y="12168"/>
                    <a:pt x="9907" y="12122"/>
                  </a:cubicBezTo>
                  <a:lnTo>
                    <a:pt x="9767" y="12232"/>
                  </a:lnTo>
                  <a:lnTo>
                    <a:pt x="9709" y="12185"/>
                  </a:lnTo>
                  <a:lnTo>
                    <a:pt x="9651" y="12139"/>
                  </a:lnTo>
                  <a:lnTo>
                    <a:pt x="9724" y="11978"/>
                  </a:lnTo>
                  <a:cubicBezTo>
                    <a:pt x="9664" y="11923"/>
                    <a:pt x="9608" y="11865"/>
                    <a:pt x="9557" y="11800"/>
                  </a:cubicBezTo>
                  <a:lnTo>
                    <a:pt x="9391" y="11864"/>
                  </a:lnTo>
                  <a:lnTo>
                    <a:pt x="9348" y="11802"/>
                  </a:lnTo>
                  <a:lnTo>
                    <a:pt x="9305" y="11740"/>
                  </a:lnTo>
                  <a:lnTo>
                    <a:pt x="9425" y="11609"/>
                  </a:lnTo>
                  <a:cubicBezTo>
                    <a:pt x="9384" y="11539"/>
                    <a:pt x="9348" y="11465"/>
                    <a:pt x="9317" y="11388"/>
                  </a:cubicBezTo>
                  <a:lnTo>
                    <a:pt x="9139" y="11402"/>
                  </a:lnTo>
                  <a:lnTo>
                    <a:pt x="9117" y="11330"/>
                  </a:lnTo>
                  <a:lnTo>
                    <a:pt x="9095" y="11258"/>
                  </a:lnTo>
                  <a:lnTo>
                    <a:pt x="9247" y="11167"/>
                  </a:lnTo>
                  <a:cubicBezTo>
                    <a:pt x="9228" y="11086"/>
                    <a:pt x="9214" y="11005"/>
                    <a:pt x="9208" y="10924"/>
                  </a:cubicBezTo>
                  <a:lnTo>
                    <a:pt x="9035" y="10885"/>
                  </a:lnTo>
                  <a:lnTo>
                    <a:pt x="9035" y="10809"/>
                  </a:lnTo>
                  <a:lnTo>
                    <a:pt x="9035" y="10736"/>
                  </a:lnTo>
                  <a:lnTo>
                    <a:pt x="9208" y="10693"/>
                  </a:lnTo>
                  <a:cubicBezTo>
                    <a:pt x="9213" y="10611"/>
                    <a:pt x="9224" y="10529"/>
                    <a:pt x="9242" y="10450"/>
                  </a:cubicBezTo>
                  <a:lnTo>
                    <a:pt x="9088" y="10361"/>
                  </a:lnTo>
                  <a:lnTo>
                    <a:pt x="9110" y="10289"/>
                  </a:lnTo>
                  <a:lnTo>
                    <a:pt x="9132" y="10217"/>
                  </a:lnTo>
                  <a:lnTo>
                    <a:pt x="9310" y="10228"/>
                  </a:lnTo>
                  <a:cubicBezTo>
                    <a:pt x="9340" y="10151"/>
                    <a:pt x="9374" y="10078"/>
                    <a:pt x="9415" y="10007"/>
                  </a:cubicBezTo>
                  <a:lnTo>
                    <a:pt x="9295" y="9875"/>
                  </a:lnTo>
                  <a:lnTo>
                    <a:pt x="9336" y="9813"/>
                  </a:lnTo>
                  <a:lnTo>
                    <a:pt x="9379" y="9752"/>
                  </a:lnTo>
                  <a:lnTo>
                    <a:pt x="9545" y="9813"/>
                  </a:lnTo>
                  <a:cubicBezTo>
                    <a:pt x="9595" y="9749"/>
                    <a:pt x="9651" y="9690"/>
                    <a:pt x="9711" y="9634"/>
                  </a:cubicBezTo>
                  <a:lnTo>
                    <a:pt x="9634" y="9473"/>
                  </a:lnTo>
                  <a:lnTo>
                    <a:pt x="9692" y="9427"/>
                  </a:lnTo>
                  <a:lnTo>
                    <a:pt x="9750" y="9379"/>
                  </a:lnTo>
                  <a:lnTo>
                    <a:pt x="9834" y="9444"/>
                  </a:lnTo>
                  <a:lnTo>
                    <a:pt x="9892" y="9486"/>
                  </a:lnTo>
                  <a:cubicBezTo>
                    <a:pt x="9958" y="9441"/>
                    <a:pt x="10030" y="9399"/>
                    <a:pt x="10104" y="9363"/>
                  </a:cubicBezTo>
                  <a:lnTo>
                    <a:pt x="10079" y="9189"/>
                  </a:lnTo>
                  <a:lnTo>
                    <a:pt x="10147" y="9160"/>
                  </a:lnTo>
                  <a:lnTo>
                    <a:pt x="10217" y="9132"/>
                  </a:lnTo>
                  <a:lnTo>
                    <a:pt x="10320" y="9278"/>
                  </a:lnTo>
                  <a:cubicBezTo>
                    <a:pt x="10321" y="9277"/>
                    <a:pt x="10322" y="9278"/>
                    <a:pt x="10323" y="9278"/>
                  </a:cubicBezTo>
                  <a:cubicBezTo>
                    <a:pt x="10402" y="9253"/>
                    <a:pt x="10481" y="9233"/>
                    <a:pt x="10560" y="9221"/>
                  </a:cubicBezTo>
                  <a:lnTo>
                    <a:pt x="10587" y="9047"/>
                  </a:lnTo>
                  <a:lnTo>
                    <a:pt x="10661" y="9040"/>
                  </a:lnTo>
                  <a:lnTo>
                    <a:pt x="10736" y="9035"/>
                  </a:lnTo>
                  <a:close/>
                  <a:moveTo>
                    <a:pt x="10691" y="9420"/>
                  </a:moveTo>
                  <a:cubicBezTo>
                    <a:pt x="10589" y="9428"/>
                    <a:pt x="10484" y="9447"/>
                    <a:pt x="10382" y="9480"/>
                  </a:cubicBezTo>
                  <a:cubicBezTo>
                    <a:pt x="10271" y="9515"/>
                    <a:pt x="10168" y="9562"/>
                    <a:pt x="10073" y="9620"/>
                  </a:cubicBezTo>
                  <a:lnTo>
                    <a:pt x="10719" y="10096"/>
                  </a:lnTo>
                  <a:cubicBezTo>
                    <a:pt x="10773" y="10136"/>
                    <a:pt x="10847" y="10137"/>
                    <a:pt x="10902" y="10097"/>
                  </a:cubicBezTo>
                  <a:lnTo>
                    <a:pt x="11552" y="9635"/>
                  </a:lnTo>
                  <a:cubicBezTo>
                    <a:pt x="11301" y="9474"/>
                    <a:pt x="10999" y="9395"/>
                    <a:pt x="10691" y="9420"/>
                  </a:cubicBezTo>
                  <a:close/>
                  <a:moveTo>
                    <a:pt x="9923" y="9724"/>
                  </a:moveTo>
                  <a:cubicBezTo>
                    <a:pt x="9516" y="10054"/>
                    <a:pt x="9320" y="10598"/>
                    <a:pt x="9451" y="11129"/>
                  </a:cubicBezTo>
                  <a:lnTo>
                    <a:pt x="10106" y="10664"/>
                  </a:lnTo>
                  <a:cubicBezTo>
                    <a:pt x="10161" y="10625"/>
                    <a:pt x="10185" y="10554"/>
                    <a:pt x="10164" y="10489"/>
                  </a:cubicBezTo>
                  <a:lnTo>
                    <a:pt x="9923" y="9724"/>
                  </a:lnTo>
                  <a:close/>
                  <a:moveTo>
                    <a:pt x="11701" y="9747"/>
                  </a:moveTo>
                  <a:lnTo>
                    <a:pt x="11458" y="10467"/>
                  </a:lnTo>
                  <a:cubicBezTo>
                    <a:pt x="11430" y="10551"/>
                    <a:pt x="11460" y="10644"/>
                    <a:pt x="11532" y="10696"/>
                  </a:cubicBezTo>
                  <a:lnTo>
                    <a:pt x="12144" y="11150"/>
                  </a:lnTo>
                  <a:cubicBezTo>
                    <a:pt x="12208" y="10906"/>
                    <a:pt x="12205" y="10643"/>
                    <a:pt x="12124" y="10385"/>
                  </a:cubicBezTo>
                  <a:cubicBezTo>
                    <a:pt x="12042" y="10127"/>
                    <a:pt x="11893" y="9910"/>
                    <a:pt x="11701" y="9747"/>
                  </a:cubicBezTo>
                  <a:close/>
                  <a:moveTo>
                    <a:pt x="9505" y="11302"/>
                  </a:moveTo>
                  <a:cubicBezTo>
                    <a:pt x="9703" y="11812"/>
                    <a:pt x="10177" y="12146"/>
                    <a:pt x="10700" y="12184"/>
                  </a:cubicBezTo>
                  <a:lnTo>
                    <a:pt x="10459" y="11419"/>
                  </a:lnTo>
                  <a:cubicBezTo>
                    <a:pt x="10438" y="11354"/>
                    <a:pt x="10379" y="11310"/>
                    <a:pt x="10311" y="11309"/>
                  </a:cubicBezTo>
                  <a:lnTo>
                    <a:pt x="9505" y="11302"/>
                  </a:lnTo>
                  <a:close/>
                  <a:moveTo>
                    <a:pt x="11287" y="11318"/>
                  </a:moveTo>
                  <a:cubicBezTo>
                    <a:pt x="11219" y="11317"/>
                    <a:pt x="11160" y="11361"/>
                    <a:pt x="11138" y="11426"/>
                  </a:cubicBezTo>
                  <a:lnTo>
                    <a:pt x="10883" y="12184"/>
                  </a:lnTo>
                  <a:cubicBezTo>
                    <a:pt x="10994" y="12177"/>
                    <a:pt x="11106" y="12157"/>
                    <a:pt x="11217" y="12122"/>
                  </a:cubicBezTo>
                  <a:cubicBezTo>
                    <a:pt x="11626" y="11993"/>
                    <a:pt x="11933" y="11694"/>
                    <a:pt x="12084" y="11326"/>
                  </a:cubicBezTo>
                  <a:lnTo>
                    <a:pt x="11287" y="11318"/>
                  </a:lnTo>
                  <a:close/>
                  <a:moveTo>
                    <a:pt x="2880" y="13875"/>
                  </a:moveTo>
                  <a:lnTo>
                    <a:pt x="7808" y="13919"/>
                  </a:lnTo>
                  <a:cubicBezTo>
                    <a:pt x="8223" y="13923"/>
                    <a:pt x="8586" y="14190"/>
                    <a:pt x="8711" y="14585"/>
                  </a:cubicBezTo>
                  <a:lnTo>
                    <a:pt x="10186" y="19260"/>
                  </a:lnTo>
                  <a:cubicBezTo>
                    <a:pt x="6990" y="19029"/>
                    <a:pt x="4091" y="16993"/>
                    <a:pt x="2880" y="13875"/>
                  </a:cubicBezTo>
                  <a:close/>
                  <a:moveTo>
                    <a:pt x="13780" y="13972"/>
                  </a:moveTo>
                  <a:lnTo>
                    <a:pt x="18661" y="14017"/>
                  </a:lnTo>
                  <a:cubicBezTo>
                    <a:pt x="17738" y="16265"/>
                    <a:pt x="15856" y="18102"/>
                    <a:pt x="13351" y="18889"/>
                  </a:cubicBezTo>
                  <a:cubicBezTo>
                    <a:pt x="12672" y="19103"/>
                    <a:pt x="11986" y="19226"/>
                    <a:pt x="11306" y="19267"/>
                  </a:cubicBezTo>
                  <a:lnTo>
                    <a:pt x="12865" y="14622"/>
                  </a:lnTo>
                  <a:cubicBezTo>
                    <a:pt x="12997" y="14230"/>
                    <a:pt x="13365" y="13968"/>
                    <a:pt x="13780" y="1397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6438" name="Group 16438"/>
          <p:cNvGrpSpPr/>
          <p:nvPr/>
        </p:nvGrpSpPr>
        <p:grpSpPr>
          <a:xfrm>
            <a:off x="4460845" y="392253"/>
            <a:ext cx="3535045" cy="717506"/>
            <a:chOff x="744530" y="243648"/>
            <a:chExt cx="7070090" cy="1435012"/>
          </a:xfrm>
        </p:grpSpPr>
        <p:sp>
          <p:nvSpPr>
            <p:cNvPr id="16433" name="Shape 16433"/>
            <p:cNvSpPr/>
            <p:nvPr/>
          </p:nvSpPr>
          <p:spPr>
            <a:xfrm>
              <a:off x="744530" y="243648"/>
              <a:ext cx="7070090" cy="96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Gear Tree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Info graphic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6436" name="Group 16436"/>
            <p:cNvGrpSpPr/>
            <p:nvPr/>
          </p:nvGrpSpPr>
          <p:grpSpPr>
            <a:xfrm>
              <a:off x="2109840" y="1615158"/>
              <a:ext cx="3810001" cy="63502"/>
              <a:chOff x="0" y="-264555"/>
              <a:chExt cx="3810000" cy="63501"/>
            </a:xfrm>
          </p:grpSpPr>
          <p:sp>
            <p:nvSpPr>
              <p:cNvPr id="16434" name="Shape 16434"/>
              <p:cNvSpPr/>
              <p:nvPr/>
            </p:nvSpPr>
            <p:spPr>
              <a:xfrm>
                <a:off x="0" y="-264555"/>
                <a:ext cx="3810000" cy="63501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435" name="Shape 16435"/>
              <p:cNvSpPr/>
              <p:nvPr/>
            </p:nvSpPr>
            <p:spPr>
              <a:xfrm>
                <a:off x="1270000" y="-264555"/>
                <a:ext cx="1270000" cy="635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6437" name="Shape 16437"/>
            <p:cNvSpPr/>
            <p:nvPr/>
          </p:nvSpPr>
          <p:spPr>
            <a:xfrm>
              <a:off x="984535" y="1146237"/>
              <a:ext cx="6153640" cy="350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  <p:sp>
        <p:nvSpPr>
          <p:cNvPr id="82" name="Shape 16378"/>
          <p:cNvSpPr/>
          <p:nvPr/>
        </p:nvSpPr>
        <p:spPr>
          <a:xfrm>
            <a:off x="9606413" y="1804493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1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  </a:t>
            </a:r>
            <a:endParaRPr sz="1465" dirty="0">
              <a:solidFill>
                <a:schemeClr val="accent1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and typesetting industry.</a:t>
            </a:r>
          </a:p>
        </p:txBody>
      </p:sp>
      <p:sp>
        <p:nvSpPr>
          <p:cNvPr id="83" name="Shape 16379"/>
          <p:cNvSpPr/>
          <p:nvPr/>
        </p:nvSpPr>
        <p:spPr>
          <a:xfrm>
            <a:off x="8802157" y="1928455"/>
            <a:ext cx="477297" cy="477297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Shape 16380"/>
          <p:cNvSpPr/>
          <p:nvPr/>
        </p:nvSpPr>
        <p:spPr>
          <a:xfrm>
            <a:off x="8913707" y="2030307"/>
            <a:ext cx="364913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3AA5D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85" name="Shape 16381"/>
          <p:cNvSpPr/>
          <p:nvPr/>
        </p:nvSpPr>
        <p:spPr>
          <a:xfrm>
            <a:off x="9606020" y="2616259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2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</a:t>
            </a:r>
            <a:endParaRPr sz="1465" dirty="0">
              <a:solidFill>
                <a:schemeClr val="accent2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sp>
        <p:nvSpPr>
          <p:cNvPr id="86" name="Shape 16382"/>
          <p:cNvSpPr/>
          <p:nvPr/>
        </p:nvSpPr>
        <p:spPr>
          <a:xfrm>
            <a:off x="8802811" y="2714007"/>
            <a:ext cx="476251" cy="476251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Shape 16383"/>
          <p:cNvSpPr/>
          <p:nvPr/>
        </p:nvSpPr>
        <p:spPr>
          <a:xfrm>
            <a:off x="8913707" y="2807547"/>
            <a:ext cx="364067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02AF95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88" name="Shape 16384"/>
          <p:cNvSpPr/>
          <p:nvPr/>
        </p:nvSpPr>
        <p:spPr>
          <a:xfrm>
            <a:off x="9606152" y="3428024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4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</a:t>
            </a:r>
            <a:endParaRPr sz="1465" dirty="0">
              <a:solidFill>
                <a:schemeClr val="accent4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sp>
        <p:nvSpPr>
          <p:cNvPr id="89" name="Shape 16385"/>
          <p:cNvSpPr/>
          <p:nvPr/>
        </p:nvSpPr>
        <p:spPr>
          <a:xfrm>
            <a:off x="8802941" y="3499019"/>
            <a:ext cx="476251" cy="476251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Shape 16386"/>
          <p:cNvSpPr/>
          <p:nvPr/>
        </p:nvSpPr>
        <p:spPr>
          <a:xfrm>
            <a:off x="8913707" y="3605107"/>
            <a:ext cx="364913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FBAE17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91" name="Shape 16387"/>
          <p:cNvSpPr/>
          <p:nvPr/>
        </p:nvSpPr>
        <p:spPr>
          <a:xfrm>
            <a:off x="9606283" y="4239751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5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</a:t>
            </a:r>
            <a:endParaRPr sz="1465" dirty="0">
              <a:solidFill>
                <a:schemeClr val="accent5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sp>
        <p:nvSpPr>
          <p:cNvPr id="92" name="Shape 16388"/>
          <p:cNvSpPr/>
          <p:nvPr/>
        </p:nvSpPr>
        <p:spPr>
          <a:xfrm>
            <a:off x="8803073" y="4396041"/>
            <a:ext cx="476251" cy="476251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Shape 16389"/>
          <p:cNvSpPr/>
          <p:nvPr/>
        </p:nvSpPr>
        <p:spPr>
          <a:xfrm>
            <a:off x="8913707" y="4502573"/>
            <a:ext cx="364913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E32125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 dirty="0">
                <a:solidFill>
                  <a:schemeClr val="bg1">
                    <a:lumMod val="50000"/>
                  </a:schemeClr>
                </a:solidFill>
              </a:rPr>
              <a:t>04</a:t>
            </a:r>
          </a:p>
        </p:txBody>
      </p:sp>
      <p:grpSp>
        <p:nvGrpSpPr>
          <p:cNvPr id="94" name="Group 16249"/>
          <p:cNvGrpSpPr/>
          <p:nvPr/>
        </p:nvGrpSpPr>
        <p:grpSpPr>
          <a:xfrm>
            <a:off x="919700" y="1901967"/>
            <a:ext cx="2388440" cy="2653735"/>
            <a:chOff x="-113435" y="194949"/>
            <a:chExt cx="4776878" cy="5307469"/>
          </a:xfrm>
        </p:grpSpPr>
        <p:sp>
          <p:nvSpPr>
            <p:cNvPr id="95" name="Shape 16245"/>
            <p:cNvSpPr/>
            <p:nvPr/>
          </p:nvSpPr>
          <p:spPr>
            <a:xfrm>
              <a:off x="-113435" y="194949"/>
              <a:ext cx="4536387" cy="5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4500"/>
                </a:lnSpc>
                <a:spcBef>
                  <a:spcPts val="600"/>
                </a:spcBef>
                <a:defRPr sz="3000" spc="-180" baseline="2000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>
                <a:lnSpc>
                  <a:spcPct val="100000"/>
                </a:lnSpc>
                <a:defRPr sz="1800" spc="0" baseline="0">
                  <a:solidFill>
                    <a:srgbClr val="000000"/>
                  </a:solidFill>
                </a:defRPr>
              </a:pPr>
              <a:r>
                <a:rPr lang="en-US" sz="1465" spc="0" dirty="0" smtClean="0">
                  <a:solidFill>
                    <a:schemeClr val="bg1">
                      <a:lumMod val="50000"/>
                    </a:schemeClr>
                  </a:solidFill>
                  <a:latin typeface="Roboto Regular"/>
                  <a:cs typeface="Roboto Regular"/>
                </a:rPr>
                <a:t>Brain  Process</a:t>
              </a:r>
              <a:endParaRPr lang="en-US" sz="1465" spc="0" dirty="0">
                <a:solidFill>
                  <a:schemeClr val="bg1">
                    <a:lumMod val="50000"/>
                  </a:schemeClr>
                </a:solidFill>
                <a:latin typeface="Roboto Regular"/>
                <a:cs typeface="Roboto Regular"/>
              </a:endParaRPr>
            </a:p>
          </p:txBody>
        </p:sp>
        <p:sp>
          <p:nvSpPr>
            <p:cNvPr id="96" name="Shape 16246"/>
            <p:cNvSpPr/>
            <p:nvPr/>
          </p:nvSpPr>
          <p:spPr>
            <a:xfrm>
              <a:off x="0" y="2161301"/>
              <a:ext cx="2221314" cy="8805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6900"/>
                </a:lnSpc>
                <a:spcBef>
                  <a:spcPts val="10000"/>
                </a:spcBef>
                <a:defRPr cap="all" spc="-300" baseline="12000">
                  <a:solidFill>
                    <a:srgbClr val="02AF96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2665" spc="-113" dirty="0">
                  <a:solidFill>
                    <a:schemeClr val="bg1">
                      <a:lumMod val="50000"/>
                    </a:schemeClr>
                  </a:solidFill>
                </a:rPr>
                <a:t>95%</a:t>
              </a:r>
            </a:p>
          </p:txBody>
        </p:sp>
        <p:sp>
          <p:nvSpPr>
            <p:cNvPr id="97" name="Shape 16247"/>
            <p:cNvSpPr/>
            <p:nvPr/>
          </p:nvSpPr>
          <p:spPr>
            <a:xfrm>
              <a:off x="0" y="3184135"/>
              <a:ext cx="4663443" cy="2318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1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>
                  <a:solidFill>
                    <a:srgbClr val="000000"/>
                  </a:solidFill>
                </a:defRPr>
              </a:pPr>
              <a:r>
                <a:rPr sz="935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of different typefaces and layouts, and in general the content filler text for layouts, non-readability is of great importance.</a:t>
              </a:r>
            </a:p>
          </p:txBody>
        </p:sp>
        <p:sp>
          <p:nvSpPr>
            <p:cNvPr id="98" name="Shape 16248"/>
            <p:cNvSpPr/>
            <p:nvPr/>
          </p:nvSpPr>
          <p:spPr>
            <a:xfrm>
              <a:off x="0" y="706024"/>
              <a:ext cx="4625490" cy="89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22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</p:grpSp>
      <p:grpSp>
        <p:nvGrpSpPr>
          <p:cNvPr id="99" name="Group 16269"/>
          <p:cNvGrpSpPr/>
          <p:nvPr/>
        </p:nvGrpSpPr>
        <p:grpSpPr>
          <a:xfrm>
            <a:off x="984327" y="4672007"/>
            <a:ext cx="911551" cy="487880"/>
            <a:chOff x="0" y="2053"/>
            <a:chExt cx="1823097" cy="975759"/>
          </a:xfrm>
        </p:grpSpPr>
        <p:sp>
          <p:nvSpPr>
            <p:cNvPr id="100" name="Shape 16267"/>
            <p:cNvSpPr/>
            <p:nvPr/>
          </p:nvSpPr>
          <p:spPr>
            <a:xfrm>
              <a:off x="0" y="25719"/>
              <a:ext cx="283712" cy="76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54" y="0"/>
                  </a:moveTo>
                  <a:cubicBezTo>
                    <a:pt x="8882" y="0"/>
                    <a:pt x="7409" y="208"/>
                    <a:pt x="6286" y="622"/>
                  </a:cubicBezTo>
                  <a:cubicBezTo>
                    <a:pt x="4041" y="1451"/>
                    <a:pt x="4041" y="2795"/>
                    <a:pt x="6286" y="3624"/>
                  </a:cubicBezTo>
                  <a:cubicBezTo>
                    <a:pt x="8532" y="4452"/>
                    <a:pt x="12173" y="4452"/>
                    <a:pt x="14419" y="3624"/>
                  </a:cubicBezTo>
                  <a:cubicBezTo>
                    <a:pt x="16664" y="2795"/>
                    <a:pt x="16664" y="1451"/>
                    <a:pt x="14419" y="622"/>
                  </a:cubicBezTo>
                  <a:cubicBezTo>
                    <a:pt x="13296" y="208"/>
                    <a:pt x="11825" y="0"/>
                    <a:pt x="10354" y="0"/>
                  </a:cubicBezTo>
                  <a:close/>
                  <a:moveTo>
                    <a:pt x="2751" y="4836"/>
                  </a:moveTo>
                  <a:cubicBezTo>
                    <a:pt x="1555" y="4836"/>
                    <a:pt x="550" y="5119"/>
                    <a:pt x="171" y="5512"/>
                  </a:cubicBezTo>
                  <a:cubicBezTo>
                    <a:pt x="65" y="5594"/>
                    <a:pt x="0" y="5685"/>
                    <a:pt x="0" y="5782"/>
                  </a:cubicBezTo>
                  <a:lnTo>
                    <a:pt x="0" y="5851"/>
                  </a:lnTo>
                  <a:lnTo>
                    <a:pt x="0" y="6917"/>
                  </a:lnTo>
                  <a:lnTo>
                    <a:pt x="0" y="12511"/>
                  </a:lnTo>
                  <a:cubicBezTo>
                    <a:pt x="0" y="12862"/>
                    <a:pt x="772" y="13147"/>
                    <a:pt x="1724" y="13147"/>
                  </a:cubicBezTo>
                  <a:cubicBezTo>
                    <a:pt x="2676" y="13147"/>
                    <a:pt x="3448" y="12862"/>
                    <a:pt x="3448" y="12511"/>
                  </a:cubicBezTo>
                  <a:lnTo>
                    <a:pt x="3448" y="8135"/>
                  </a:lnTo>
                  <a:cubicBezTo>
                    <a:pt x="3404" y="8102"/>
                    <a:pt x="3372" y="8066"/>
                    <a:pt x="3372" y="8026"/>
                  </a:cubicBezTo>
                  <a:lnTo>
                    <a:pt x="3372" y="7759"/>
                  </a:lnTo>
                  <a:cubicBezTo>
                    <a:pt x="3372" y="7619"/>
                    <a:pt x="3680" y="7507"/>
                    <a:pt x="4058" y="7507"/>
                  </a:cubicBezTo>
                  <a:lnTo>
                    <a:pt x="4094" y="7507"/>
                  </a:lnTo>
                  <a:cubicBezTo>
                    <a:pt x="4472" y="7507"/>
                    <a:pt x="4777" y="7619"/>
                    <a:pt x="4777" y="7759"/>
                  </a:cubicBezTo>
                  <a:lnTo>
                    <a:pt x="4777" y="8026"/>
                  </a:lnTo>
                  <a:cubicBezTo>
                    <a:pt x="4777" y="8031"/>
                    <a:pt x="4770" y="8035"/>
                    <a:pt x="4770" y="8039"/>
                  </a:cubicBezTo>
                  <a:lnTo>
                    <a:pt x="4770" y="20650"/>
                  </a:lnTo>
                  <a:cubicBezTo>
                    <a:pt x="4770" y="21175"/>
                    <a:pt x="5922" y="21600"/>
                    <a:pt x="7345" y="21600"/>
                  </a:cubicBezTo>
                  <a:cubicBezTo>
                    <a:pt x="8767" y="21600"/>
                    <a:pt x="9920" y="21175"/>
                    <a:pt x="9920" y="20650"/>
                  </a:cubicBezTo>
                  <a:lnTo>
                    <a:pt x="9920" y="13164"/>
                  </a:lnTo>
                  <a:lnTo>
                    <a:pt x="11614" y="13164"/>
                  </a:lnTo>
                  <a:lnTo>
                    <a:pt x="11614" y="20650"/>
                  </a:lnTo>
                  <a:cubicBezTo>
                    <a:pt x="11614" y="21175"/>
                    <a:pt x="12767" y="21600"/>
                    <a:pt x="14189" y="21600"/>
                  </a:cubicBezTo>
                  <a:cubicBezTo>
                    <a:pt x="15612" y="21600"/>
                    <a:pt x="16765" y="21175"/>
                    <a:pt x="16765" y="20650"/>
                  </a:cubicBezTo>
                  <a:lnTo>
                    <a:pt x="16765" y="7932"/>
                  </a:lnTo>
                  <a:lnTo>
                    <a:pt x="16782" y="7932"/>
                  </a:lnTo>
                  <a:lnTo>
                    <a:pt x="16782" y="7759"/>
                  </a:lnTo>
                  <a:cubicBezTo>
                    <a:pt x="16782" y="7619"/>
                    <a:pt x="17089" y="7507"/>
                    <a:pt x="17467" y="7507"/>
                  </a:cubicBezTo>
                  <a:lnTo>
                    <a:pt x="17503" y="7507"/>
                  </a:lnTo>
                  <a:cubicBezTo>
                    <a:pt x="17881" y="7507"/>
                    <a:pt x="18186" y="7619"/>
                    <a:pt x="18186" y="7759"/>
                  </a:cubicBezTo>
                  <a:lnTo>
                    <a:pt x="18186" y="8026"/>
                  </a:lnTo>
                  <a:cubicBezTo>
                    <a:pt x="18186" y="8048"/>
                    <a:pt x="18166" y="8068"/>
                    <a:pt x="18152" y="8088"/>
                  </a:cubicBezTo>
                  <a:lnTo>
                    <a:pt x="18152" y="12511"/>
                  </a:lnTo>
                  <a:cubicBezTo>
                    <a:pt x="18152" y="12862"/>
                    <a:pt x="18924" y="13147"/>
                    <a:pt x="19876" y="13147"/>
                  </a:cubicBezTo>
                  <a:cubicBezTo>
                    <a:pt x="20828" y="13147"/>
                    <a:pt x="21600" y="12862"/>
                    <a:pt x="21600" y="12511"/>
                  </a:cubicBezTo>
                  <a:lnTo>
                    <a:pt x="21600" y="6917"/>
                  </a:lnTo>
                  <a:lnTo>
                    <a:pt x="21600" y="5851"/>
                  </a:lnTo>
                  <a:lnTo>
                    <a:pt x="21600" y="5782"/>
                  </a:lnTo>
                  <a:cubicBezTo>
                    <a:pt x="21600" y="5685"/>
                    <a:pt x="21535" y="5594"/>
                    <a:pt x="21429" y="5512"/>
                  </a:cubicBezTo>
                  <a:cubicBezTo>
                    <a:pt x="21050" y="5119"/>
                    <a:pt x="20045" y="4836"/>
                    <a:pt x="18849" y="4836"/>
                  </a:cubicBezTo>
                  <a:lnTo>
                    <a:pt x="2751" y="4836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101" name="Shape 16268"/>
            <p:cNvSpPr/>
            <p:nvPr/>
          </p:nvSpPr>
          <p:spPr>
            <a:xfrm rot="10594">
              <a:off x="487996" y="2053"/>
              <a:ext cx="1335101" cy="975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spcBef>
                  <a:spcPts val="225"/>
                </a:spcBef>
                <a:defRPr sz="1800"/>
              </a:pPr>
              <a:r>
                <a:rPr sz="1465" dirty="0">
                  <a:solidFill>
                    <a:schemeClr val="accent4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75%</a:t>
              </a:r>
            </a:p>
            <a:p>
              <a:pPr algn="l">
                <a:spcBef>
                  <a:spcPts val="225"/>
                </a:spcBef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Male User</a:t>
              </a:r>
            </a:p>
          </p:txBody>
        </p:sp>
      </p:grpSp>
      <p:grpSp>
        <p:nvGrpSpPr>
          <p:cNvPr id="102" name="Group 16272"/>
          <p:cNvGrpSpPr/>
          <p:nvPr/>
        </p:nvGrpSpPr>
        <p:grpSpPr>
          <a:xfrm>
            <a:off x="2479393" y="4694677"/>
            <a:ext cx="1118184" cy="430805"/>
            <a:chOff x="0" y="2493"/>
            <a:chExt cx="2236365" cy="861610"/>
          </a:xfrm>
        </p:grpSpPr>
        <p:sp>
          <p:nvSpPr>
            <p:cNvPr id="103" name="Shape 16270"/>
            <p:cNvSpPr/>
            <p:nvPr/>
          </p:nvSpPr>
          <p:spPr>
            <a:xfrm>
              <a:off x="0" y="49991"/>
              <a:ext cx="351794" cy="766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extrusionOk="0">
                  <a:moveTo>
                    <a:pt x="10734" y="0"/>
                  </a:moveTo>
                  <a:cubicBezTo>
                    <a:pt x="9684" y="0"/>
                    <a:pt x="8634" y="185"/>
                    <a:pt x="7832" y="555"/>
                  </a:cubicBezTo>
                  <a:cubicBezTo>
                    <a:pt x="6229" y="1295"/>
                    <a:pt x="6229" y="2496"/>
                    <a:pt x="7832" y="3236"/>
                  </a:cubicBezTo>
                  <a:cubicBezTo>
                    <a:pt x="9436" y="3976"/>
                    <a:pt x="12036" y="3976"/>
                    <a:pt x="13639" y="3236"/>
                  </a:cubicBezTo>
                  <a:cubicBezTo>
                    <a:pt x="15242" y="2496"/>
                    <a:pt x="15242" y="1295"/>
                    <a:pt x="13639" y="555"/>
                  </a:cubicBezTo>
                  <a:cubicBezTo>
                    <a:pt x="12837" y="185"/>
                    <a:pt x="11785" y="0"/>
                    <a:pt x="10734" y="0"/>
                  </a:cubicBezTo>
                  <a:close/>
                  <a:moveTo>
                    <a:pt x="7608" y="4230"/>
                  </a:moveTo>
                  <a:lnTo>
                    <a:pt x="6386" y="4267"/>
                  </a:lnTo>
                  <a:lnTo>
                    <a:pt x="5619" y="4372"/>
                  </a:lnTo>
                  <a:lnTo>
                    <a:pt x="5102" y="4531"/>
                  </a:lnTo>
                  <a:lnTo>
                    <a:pt x="4585" y="4821"/>
                  </a:lnTo>
                  <a:lnTo>
                    <a:pt x="3961" y="5339"/>
                  </a:lnTo>
                  <a:lnTo>
                    <a:pt x="3263" y="6205"/>
                  </a:lnTo>
                  <a:lnTo>
                    <a:pt x="221" y="10804"/>
                  </a:lnTo>
                  <a:cubicBezTo>
                    <a:pt x="11" y="10970"/>
                    <a:pt x="-52" y="11166"/>
                    <a:pt x="43" y="11353"/>
                  </a:cubicBezTo>
                  <a:cubicBezTo>
                    <a:pt x="155" y="11572"/>
                    <a:pt x="474" y="11757"/>
                    <a:pt x="910" y="11857"/>
                  </a:cubicBezTo>
                  <a:cubicBezTo>
                    <a:pt x="1095" y="11848"/>
                    <a:pt x="1275" y="11829"/>
                    <a:pt x="1449" y="11799"/>
                  </a:cubicBezTo>
                  <a:cubicBezTo>
                    <a:pt x="2214" y="11670"/>
                    <a:pt x="2778" y="11366"/>
                    <a:pt x="2939" y="10998"/>
                  </a:cubicBezTo>
                  <a:lnTo>
                    <a:pt x="5339" y="7729"/>
                  </a:lnTo>
                  <a:cubicBezTo>
                    <a:pt x="5412" y="7601"/>
                    <a:pt x="5533" y="7478"/>
                    <a:pt x="5697" y="7369"/>
                  </a:cubicBezTo>
                  <a:cubicBezTo>
                    <a:pt x="5977" y="7184"/>
                    <a:pt x="6372" y="7041"/>
                    <a:pt x="6829" y="6959"/>
                  </a:cubicBezTo>
                  <a:lnTo>
                    <a:pt x="7184" y="7246"/>
                  </a:lnTo>
                  <a:lnTo>
                    <a:pt x="5258" y="11244"/>
                  </a:lnTo>
                  <a:lnTo>
                    <a:pt x="1985" y="14779"/>
                  </a:lnTo>
                  <a:lnTo>
                    <a:pt x="6651" y="14779"/>
                  </a:lnTo>
                  <a:lnTo>
                    <a:pt x="6651" y="20894"/>
                  </a:lnTo>
                  <a:cubicBezTo>
                    <a:pt x="6651" y="21284"/>
                    <a:pt x="7338" y="21600"/>
                    <a:pt x="8185" y="21600"/>
                  </a:cubicBezTo>
                  <a:cubicBezTo>
                    <a:pt x="9031" y="21600"/>
                    <a:pt x="9718" y="21284"/>
                    <a:pt x="9718" y="20894"/>
                  </a:cubicBezTo>
                  <a:lnTo>
                    <a:pt x="9718" y="14779"/>
                  </a:lnTo>
                  <a:lnTo>
                    <a:pt x="11809" y="14779"/>
                  </a:lnTo>
                  <a:lnTo>
                    <a:pt x="11809" y="20894"/>
                  </a:lnTo>
                  <a:cubicBezTo>
                    <a:pt x="11810" y="21284"/>
                    <a:pt x="12496" y="21600"/>
                    <a:pt x="13343" y="21600"/>
                  </a:cubicBezTo>
                  <a:cubicBezTo>
                    <a:pt x="14190" y="21600"/>
                    <a:pt x="14876" y="21284"/>
                    <a:pt x="14876" y="20894"/>
                  </a:cubicBezTo>
                  <a:lnTo>
                    <a:pt x="14876" y="14779"/>
                  </a:lnTo>
                  <a:lnTo>
                    <a:pt x="15148" y="14779"/>
                  </a:lnTo>
                  <a:lnTo>
                    <a:pt x="19891" y="14779"/>
                  </a:lnTo>
                  <a:lnTo>
                    <a:pt x="18635" y="13649"/>
                  </a:lnTo>
                  <a:cubicBezTo>
                    <a:pt x="18510" y="13553"/>
                    <a:pt x="18387" y="13457"/>
                    <a:pt x="18268" y="13359"/>
                  </a:cubicBezTo>
                  <a:cubicBezTo>
                    <a:pt x="16031" y="11534"/>
                    <a:pt x="14874" y="9469"/>
                    <a:pt x="14911" y="7372"/>
                  </a:cubicBezTo>
                  <a:lnTo>
                    <a:pt x="14742" y="7027"/>
                  </a:lnTo>
                  <a:lnTo>
                    <a:pt x="14880" y="6936"/>
                  </a:lnTo>
                  <a:lnTo>
                    <a:pt x="15385" y="7028"/>
                  </a:lnTo>
                  <a:lnTo>
                    <a:pt x="15755" y="7230"/>
                  </a:lnTo>
                  <a:lnTo>
                    <a:pt x="16076" y="7667"/>
                  </a:lnTo>
                  <a:cubicBezTo>
                    <a:pt x="16615" y="8406"/>
                    <a:pt x="17179" y="9141"/>
                    <a:pt x="17766" y="9873"/>
                  </a:cubicBezTo>
                  <a:cubicBezTo>
                    <a:pt x="18209" y="10424"/>
                    <a:pt x="18664" y="10975"/>
                    <a:pt x="19134" y="11522"/>
                  </a:cubicBezTo>
                  <a:cubicBezTo>
                    <a:pt x="19339" y="11680"/>
                    <a:pt x="19704" y="11781"/>
                    <a:pt x="20103" y="11789"/>
                  </a:cubicBezTo>
                  <a:cubicBezTo>
                    <a:pt x="20905" y="11806"/>
                    <a:pt x="21548" y="11488"/>
                    <a:pt x="21456" y="11120"/>
                  </a:cubicBezTo>
                  <a:lnTo>
                    <a:pt x="21331" y="10834"/>
                  </a:lnTo>
                  <a:lnTo>
                    <a:pt x="18723" y="6751"/>
                  </a:lnTo>
                  <a:lnTo>
                    <a:pt x="17878" y="5695"/>
                  </a:lnTo>
                  <a:lnTo>
                    <a:pt x="17027" y="4880"/>
                  </a:lnTo>
                  <a:lnTo>
                    <a:pt x="16497" y="4601"/>
                  </a:lnTo>
                  <a:lnTo>
                    <a:pt x="15883" y="4357"/>
                  </a:lnTo>
                  <a:lnTo>
                    <a:pt x="15347" y="4266"/>
                  </a:lnTo>
                  <a:lnTo>
                    <a:pt x="14400" y="4230"/>
                  </a:lnTo>
                  <a:lnTo>
                    <a:pt x="7608" y="423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104" name="Shape 16271"/>
            <p:cNvSpPr/>
            <p:nvPr/>
          </p:nvSpPr>
          <p:spPr>
            <a:xfrm rot="10594">
              <a:off x="617447" y="2493"/>
              <a:ext cx="1618918" cy="861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spcBef>
                  <a:spcPts val="225"/>
                </a:spcBef>
                <a:defRPr sz="1800"/>
              </a:pPr>
              <a:r>
                <a:rPr sz="1465" dirty="0">
                  <a:solidFill>
                    <a:schemeClr val="accent6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25%</a:t>
              </a:r>
            </a:p>
            <a:p>
              <a:pPr algn="l">
                <a:spcBef>
                  <a:spcPts val="225"/>
                </a:spcBef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Female User</a:t>
              </a:r>
            </a:p>
          </p:txBody>
        </p:sp>
      </p:grpSp>
      <p:sp>
        <p:nvSpPr>
          <p:cNvPr id="105" name="Shape 16273"/>
          <p:cNvSpPr/>
          <p:nvPr/>
        </p:nvSpPr>
        <p:spPr>
          <a:xfrm>
            <a:off x="2145407" y="4679228"/>
            <a:ext cx="30795" cy="406120"/>
          </a:xfrm>
          <a:prstGeom prst="rect">
            <a:avLst/>
          </a:prstGeom>
          <a:solidFill>
            <a:srgbClr val="C3C7C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9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600"/>
                                        <p:tgtEl>
                                          <p:spTgt spid="1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3" presetClass="entr" presetSubtype="3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16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6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6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0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6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6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000"/>
                            </p:stCondLst>
                            <p:childTnLst>
                              <p:par>
                                <p:cTn id="9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6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7" grpId="2" bldLvl="0" animBg="1" advAuto="0"/>
      <p:bldP spid="16398" grpId="3" bldLvl="0" animBg="1" advAuto="0"/>
      <p:bldP spid="16432" grpId="4" bldLvl="0" animBg="1" advAuto="0"/>
      <p:bldP spid="16438" grpId="1" bldLvl="0" animBg="1" advAuto="0"/>
      <p:bldP spid="82" grpId="0" animBg="1" advAuto="0"/>
      <p:bldP spid="83" grpId="0" bldLvl="0" animBg="1" advAuto="0"/>
      <p:bldP spid="84" grpId="0" animBg="1" advAuto="0"/>
      <p:bldP spid="85" grpId="0" animBg="1" advAuto="0"/>
      <p:bldP spid="86" grpId="0" bldLvl="0" animBg="1" advAuto="0"/>
      <p:bldP spid="87" grpId="0" animBg="1" advAuto="0"/>
      <p:bldP spid="88" grpId="0" animBg="1" advAuto="0"/>
      <p:bldP spid="89" grpId="0" bldLvl="0" animBg="1" advAuto="0"/>
      <p:bldP spid="90" grpId="0" animBg="1" advAuto="0"/>
      <p:bldP spid="91" grpId="0" animBg="1" advAuto="0"/>
      <p:bldP spid="92" grpId="0" bldLvl="0" animBg="1" advAuto="0"/>
      <p:bldP spid="93" grpId="0" animBg="1" advAuto="0"/>
      <p:bldP spid="94" grpId="0" bldLvl="0" animBg="1" advAuto="0"/>
      <p:bldP spid="99" grpId="0" bldLvl="0" animBg="1" advAuto="0"/>
      <p:bldP spid="102" grpId="0" bldLvl="0" animBg="1" advAuto="0"/>
      <p:bldP spid="105" grpId="0" bldLvl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4" name="Shape 13514"/>
          <p:cNvSpPr>
            <a:spLocks noGrp="1"/>
          </p:cNvSpPr>
          <p:nvPr>
            <p:ph type="sldNum" sz="quarter" idx="2"/>
          </p:nvPr>
        </p:nvSpPr>
        <p:spPr>
          <a:xfrm>
            <a:off x="11781385" y="134688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3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3517" name="Group 13517"/>
          <p:cNvGrpSpPr/>
          <p:nvPr/>
        </p:nvGrpSpPr>
        <p:grpSpPr>
          <a:xfrm>
            <a:off x="1162473" y="2229273"/>
            <a:ext cx="2829560" cy="699347"/>
            <a:chOff x="0" y="0"/>
            <a:chExt cx="3823020" cy="1398771"/>
          </a:xfrm>
        </p:grpSpPr>
        <p:sp>
          <p:nvSpPr>
            <p:cNvPr id="13515" name="Shape 13515"/>
            <p:cNvSpPr/>
            <p:nvPr/>
          </p:nvSpPr>
          <p:spPr>
            <a:xfrm>
              <a:off x="0" y="0"/>
              <a:ext cx="3367616" cy="434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lnSpc>
                  <a:spcPct val="80000"/>
                </a:lnSpc>
                <a:defRPr sz="3000">
                  <a:solidFill>
                    <a:srgbClr val="02AF96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465" dirty="0">
                  <a:solidFill>
                    <a:schemeClr val="accent2"/>
                  </a:solidFill>
                </a:rPr>
                <a:t>Subtitle Goes Here</a:t>
              </a:r>
            </a:p>
          </p:txBody>
        </p:sp>
        <p:sp>
          <p:nvSpPr>
            <p:cNvPr id="13516" name="Shape 13516"/>
            <p:cNvSpPr/>
            <p:nvPr/>
          </p:nvSpPr>
          <p:spPr>
            <a:xfrm>
              <a:off x="0" y="456418"/>
              <a:ext cx="3823021" cy="942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>
                      <a:lumMod val="50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grpSp>
        <p:nvGrpSpPr>
          <p:cNvPr id="13520" name="Group 13520"/>
          <p:cNvGrpSpPr/>
          <p:nvPr/>
        </p:nvGrpSpPr>
        <p:grpSpPr>
          <a:xfrm>
            <a:off x="9132639" y="3751267"/>
            <a:ext cx="2523913" cy="700193"/>
            <a:chOff x="0" y="0"/>
            <a:chExt cx="5047825" cy="1400384"/>
          </a:xfrm>
        </p:grpSpPr>
        <p:sp>
          <p:nvSpPr>
            <p:cNvPr id="13518" name="Shape 13518"/>
            <p:cNvSpPr/>
            <p:nvPr/>
          </p:nvSpPr>
          <p:spPr>
            <a:xfrm>
              <a:off x="0" y="0"/>
              <a:ext cx="5047825" cy="43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lnSpc>
                  <a:spcPct val="80000"/>
                </a:lnSpc>
                <a:defRPr sz="3000">
                  <a:solidFill>
                    <a:srgbClr val="3AA6DE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465" dirty="0">
                  <a:solidFill>
                    <a:schemeClr val="accent1"/>
                  </a:solidFill>
                </a:rPr>
                <a:t>Subtitle Goes Here</a:t>
              </a:r>
            </a:p>
          </p:txBody>
        </p:sp>
        <p:sp>
          <p:nvSpPr>
            <p:cNvPr id="13519" name="Shape 13519"/>
            <p:cNvSpPr/>
            <p:nvPr/>
          </p:nvSpPr>
          <p:spPr>
            <a:xfrm>
              <a:off x="0" y="457199"/>
              <a:ext cx="4729478" cy="9431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>
                      <a:lumMod val="50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grpSp>
        <p:nvGrpSpPr>
          <p:cNvPr id="13523" name="Group 13523"/>
          <p:cNvGrpSpPr/>
          <p:nvPr/>
        </p:nvGrpSpPr>
        <p:grpSpPr>
          <a:xfrm>
            <a:off x="9140651" y="2736595"/>
            <a:ext cx="2423160" cy="700193"/>
            <a:chOff x="0" y="0"/>
            <a:chExt cx="4846318" cy="1400384"/>
          </a:xfrm>
        </p:grpSpPr>
        <p:sp>
          <p:nvSpPr>
            <p:cNvPr id="13521" name="Shape 13521"/>
            <p:cNvSpPr/>
            <p:nvPr/>
          </p:nvSpPr>
          <p:spPr>
            <a:xfrm>
              <a:off x="0" y="0"/>
              <a:ext cx="4489025" cy="43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lnSpc>
                  <a:spcPct val="80000"/>
                </a:lnSpc>
                <a:defRPr sz="3000">
                  <a:solidFill>
                    <a:srgbClr val="FCAF17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465" dirty="0">
                  <a:solidFill>
                    <a:schemeClr val="accent4"/>
                  </a:solidFill>
                </a:rPr>
                <a:t>Subtitle Goes Here</a:t>
              </a:r>
            </a:p>
          </p:txBody>
        </p:sp>
        <p:sp>
          <p:nvSpPr>
            <p:cNvPr id="13522" name="Shape 13522"/>
            <p:cNvSpPr/>
            <p:nvPr/>
          </p:nvSpPr>
          <p:spPr>
            <a:xfrm>
              <a:off x="0" y="457199"/>
              <a:ext cx="4846318" cy="9431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>
                      <a:lumMod val="50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grpSp>
        <p:nvGrpSpPr>
          <p:cNvPr id="13526" name="Group 13526"/>
          <p:cNvGrpSpPr/>
          <p:nvPr/>
        </p:nvGrpSpPr>
        <p:grpSpPr>
          <a:xfrm>
            <a:off x="1162473" y="3243580"/>
            <a:ext cx="2330027" cy="699347"/>
            <a:chOff x="0" y="0"/>
            <a:chExt cx="3823020" cy="1398771"/>
          </a:xfrm>
        </p:grpSpPr>
        <p:sp>
          <p:nvSpPr>
            <p:cNvPr id="13524" name="Shape 13524"/>
            <p:cNvSpPr/>
            <p:nvPr/>
          </p:nvSpPr>
          <p:spPr>
            <a:xfrm>
              <a:off x="0" y="0"/>
              <a:ext cx="3367616" cy="434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lnSpc>
                  <a:spcPct val="80000"/>
                </a:lnSpc>
                <a:defRPr sz="3000">
                  <a:solidFill>
                    <a:srgbClr val="79BF43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465" dirty="0">
                  <a:solidFill>
                    <a:schemeClr val="accent1"/>
                  </a:solidFill>
                </a:rPr>
                <a:t>Subtitle Goes Here</a:t>
              </a:r>
            </a:p>
          </p:txBody>
        </p:sp>
        <p:sp>
          <p:nvSpPr>
            <p:cNvPr id="13525" name="Shape 13525"/>
            <p:cNvSpPr/>
            <p:nvPr/>
          </p:nvSpPr>
          <p:spPr>
            <a:xfrm>
              <a:off x="0" y="456418"/>
              <a:ext cx="3823021" cy="942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>
                      <a:lumMod val="50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grpSp>
        <p:nvGrpSpPr>
          <p:cNvPr id="13541" name="Group 13541"/>
          <p:cNvGrpSpPr/>
          <p:nvPr/>
        </p:nvGrpSpPr>
        <p:grpSpPr>
          <a:xfrm>
            <a:off x="3492317" y="2065973"/>
            <a:ext cx="5064760" cy="2222012"/>
            <a:chOff x="0" y="0"/>
            <a:chExt cx="10129521" cy="4444022"/>
          </a:xfrm>
        </p:grpSpPr>
        <p:sp>
          <p:nvSpPr>
            <p:cNvPr id="13527" name="Shape 13527"/>
            <p:cNvSpPr/>
            <p:nvPr/>
          </p:nvSpPr>
          <p:spPr>
            <a:xfrm>
              <a:off x="3972875" y="1691018"/>
              <a:ext cx="3960982" cy="877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80" y="0"/>
                  </a:moveTo>
                  <a:lnTo>
                    <a:pt x="0" y="21600"/>
                  </a:lnTo>
                  <a:lnTo>
                    <a:pt x="12720" y="21600"/>
                  </a:lnTo>
                  <a:lnTo>
                    <a:pt x="21600" y="0"/>
                  </a:lnTo>
                  <a:cubicBezTo>
                    <a:pt x="21600" y="0"/>
                    <a:pt x="8880" y="0"/>
                    <a:pt x="8880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528" name="Shape 13528"/>
            <p:cNvSpPr/>
            <p:nvPr/>
          </p:nvSpPr>
          <p:spPr>
            <a:xfrm>
              <a:off x="2342976" y="2567087"/>
              <a:ext cx="3960979" cy="877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2720" y="21600"/>
                  </a:lnTo>
                  <a:lnTo>
                    <a:pt x="21600" y="0"/>
                  </a:lnTo>
                  <a:lnTo>
                    <a:pt x="8880" y="0"/>
                  </a:lnTo>
                  <a:cubicBezTo>
                    <a:pt x="888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529" name="Shape 13529"/>
            <p:cNvSpPr/>
            <p:nvPr/>
          </p:nvSpPr>
          <p:spPr>
            <a:xfrm>
              <a:off x="2342976" y="3432556"/>
              <a:ext cx="2333139" cy="87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525" y="21600"/>
                  </a:lnTo>
                  <a:lnTo>
                    <a:pt x="21600" y="1"/>
                  </a:lnTo>
                  <a:lnTo>
                    <a:pt x="5" y="1"/>
                  </a:lnTo>
                  <a:cubicBezTo>
                    <a:pt x="5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grpSp>
          <p:nvGrpSpPr>
            <p:cNvPr id="13540" name="Group 13540"/>
            <p:cNvGrpSpPr/>
            <p:nvPr/>
          </p:nvGrpSpPr>
          <p:grpSpPr>
            <a:xfrm>
              <a:off x="0" y="0"/>
              <a:ext cx="10129521" cy="4444022"/>
              <a:chOff x="0" y="0"/>
              <a:chExt cx="10129520" cy="4444021"/>
            </a:xfrm>
          </p:grpSpPr>
          <p:sp>
            <p:nvSpPr>
              <p:cNvPr id="13530" name="Shape 13530"/>
              <p:cNvSpPr/>
              <p:nvPr/>
            </p:nvSpPr>
            <p:spPr>
              <a:xfrm>
                <a:off x="3035684" y="3289940"/>
                <a:ext cx="5563802" cy="1154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360" y="18988"/>
                    </a:moveTo>
                    <a:lnTo>
                      <a:pt x="19360" y="21600"/>
                    </a:lnTo>
                    <a:lnTo>
                      <a:pt x="19902" y="18988"/>
                    </a:lnTo>
                    <a:lnTo>
                      <a:pt x="19997" y="18526"/>
                    </a:lnTo>
                    <a:lnTo>
                      <a:pt x="21600" y="10800"/>
                    </a:lnTo>
                    <a:lnTo>
                      <a:pt x="19997" y="3074"/>
                    </a:lnTo>
                    <a:lnTo>
                      <a:pt x="19892" y="2568"/>
                    </a:lnTo>
                    <a:lnTo>
                      <a:pt x="19360" y="0"/>
                    </a:lnTo>
                    <a:lnTo>
                      <a:pt x="19360" y="2568"/>
                    </a:lnTo>
                    <a:lnTo>
                      <a:pt x="6322" y="2568"/>
                    </a:lnTo>
                    <a:lnTo>
                      <a:pt x="0" y="18988"/>
                    </a:lnTo>
                    <a:cubicBezTo>
                      <a:pt x="0" y="18988"/>
                      <a:pt x="19360" y="18988"/>
                      <a:pt x="19360" y="1898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3531" name="Shape 13531"/>
              <p:cNvSpPr/>
              <p:nvPr/>
            </p:nvSpPr>
            <p:spPr>
              <a:xfrm>
                <a:off x="0" y="2429358"/>
                <a:ext cx="3964160" cy="11540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144" y="2612"/>
                    </a:moveTo>
                    <a:lnTo>
                      <a:pt x="3144" y="0"/>
                    </a:lnTo>
                    <a:lnTo>
                      <a:pt x="2384" y="2612"/>
                    </a:lnTo>
                    <a:lnTo>
                      <a:pt x="2249" y="3074"/>
                    </a:lnTo>
                    <a:lnTo>
                      <a:pt x="0" y="10800"/>
                    </a:lnTo>
                    <a:lnTo>
                      <a:pt x="2249" y="18526"/>
                    </a:lnTo>
                    <a:lnTo>
                      <a:pt x="2397" y="19032"/>
                    </a:lnTo>
                    <a:lnTo>
                      <a:pt x="3144" y="21600"/>
                    </a:lnTo>
                    <a:lnTo>
                      <a:pt x="3144" y="19032"/>
                    </a:lnTo>
                    <a:lnTo>
                      <a:pt x="12727" y="19032"/>
                    </a:lnTo>
                    <a:lnTo>
                      <a:pt x="21600" y="2612"/>
                    </a:lnTo>
                    <a:cubicBezTo>
                      <a:pt x="21600" y="2612"/>
                      <a:pt x="3144" y="2612"/>
                      <a:pt x="3144" y="261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3532" name="Shape 13532"/>
              <p:cNvSpPr/>
              <p:nvPr/>
            </p:nvSpPr>
            <p:spPr>
              <a:xfrm>
                <a:off x="6279991" y="1568776"/>
                <a:ext cx="3849529" cy="11540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84" y="3074"/>
                    </a:moveTo>
                    <a:lnTo>
                      <a:pt x="19132" y="2568"/>
                    </a:lnTo>
                    <a:lnTo>
                      <a:pt x="18362" y="0"/>
                    </a:lnTo>
                    <a:lnTo>
                      <a:pt x="18362" y="2568"/>
                    </a:lnTo>
                    <a:lnTo>
                      <a:pt x="9137" y="2568"/>
                    </a:lnTo>
                    <a:lnTo>
                      <a:pt x="0" y="18988"/>
                    </a:lnTo>
                    <a:lnTo>
                      <a:pt x="18362" y="18988"/>
                    </a:lnTo>
                    <a:lnTo>
                      <a:pt x="18362" y="21600"/>
                    </a:lnTo>
                    <a:lnTo>
                      <a:pt x="19145" y="18988"/>
                    </a:lnTo>
                    <a:lnTo>
                      <a:pt x="19284" y="18526"/>
                    </a:lnTo>
                    <a:lnTo>
                      <a:pt x="21600" y="10800"/>
                    </a:lnTo>
                    <a:cubicBezTo>
                      <a:pt x="21600" y="10800"/>
                      <a:pt x="19284" y="3074"/>
                      <a:pt x="19284" y="30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3533" name="Shape 13533"/>
              <p:cNvSpPr/>
              <p:nvPr/>
            </p:nvSpPr>
            <p:spPr>
              <a:xfrm>
                <a:off x="7232670" y="0"/>
                <a:ext cx="2145101" cy="8211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7773"/>
                    </a:moveTo>
                    <a:lnTo>
                      <a:pt x="14499" y="2212"/>
                    </a:lnTo>
                    <a:lnTo>
                      <a:pt x="14034" y="1848"/>
                    </a:lnTo>
                    <a:lnTo>
                      <a:pt x="11673" y="0"/>
                    </a:lnTo>
                    <a:lnTo>
                      <a:pt x="12500" y="4007"/>
                    </a:lnTo>
                    <a:lnTo>
                      <a:pt x="0" y="21600"/>
                    </a:lnTo>
                    <a:lnTo>
                      <a:pt x="20013" y="21600"/>
                    </a:lnTo>
                    <a:cubicBezTo>
                      <a:pt x="20013" y="21600"/>
                      <a:pt x="21600" y="7773"/>
                      <a:pt x="21600" y="7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3534" name="Shape 13534"/>
              <p:cNvSpPr/>
              <p:nvPr/>
            </p:nvSpPr>
            <p:spPr>
              <a:xfrm>
                <a:off x="1910243" y="672332"/>
                <a:ext cx="5326011" cy="11540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999" y="19025"/>
                    </a:moveTo>
                    <a:lnTo>
                      <a:pt x="21600" y="2612"/>
                    </a:lnTo>
                    <a:lnTo>
                      <a:pt x="2340" y="2612"/>
                    </a:lnTo>
                    <a:lnTo>
                      <a:pt x="2340" y="0"/>
                    </a:lnTo>
                    <a:lnTo>
                      <a:pt x="1774" y="2612"/>
                    </a:lnTo>
                    <a:lnTo>
                      <a:pt x="1674" y="3074"/>
                    </a:lnTo>
                    <a:lnTo>
                      <a:pt x="0" y="10800"/>
                    </a:lnTo>
                    <a:lnTo>
                      <a:pt x="1674" y="18526"/>
                    </a:lnTo>
                    <a:lnTo>
                      <a:pt x="1784" y="19032"/>
                    </a:lnTo>
                    <a:lnTo>
                      <a:pt x="2340" y="21600"/>
                    </a:lnTo>
                    <a:lnTo>
                      <a:pt x="2340" y="19032"/>
                    </a:lnTo>
                    <a:cubicBezTo>
                      <a:pt x="2340" y="19032"/>
                      <a:pt x="14999" y="19025"/>
                      <a:pt x="14999" y="190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3535" name="Shape 13535"/>
              <p:cNvSpPr/>
              <p:nvPr/>
            </p:nvSpPr>
            <p:spPr>
              <a:xfrm>
                <a:off x="5602773" y="814949"/>
                <a:ext cx="3615192" cy="876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37" y="21600"/>
                    </a:moveTo>
                    <a:lnTo>
                      <a:pt x="20277" y="7518"/>
                    </a:lnTo>
                    <a:lnTo>
                      <a:pt x="20776" y="11335"/>
                    </a:lnTo>
                    <a:lnTo>
                      <a:pt x="21203" y="5462"/>
                    </a:lnTo>
                    <a:lnTo>
                      <a:pt x="21278" y="4424"/>
                    </a:lnTo>
                    <a:lnTo>
                      <a:pt x="21600" y="0"/>
                    </a:lnTo>
                    <a:lnTo>
                      <a:pt x="9725" y="0"/>
                    </a:lnTo>
                    <a:lnTo>
                      <a:pt x="0" y="21600"/>
                    </a:lnTo>
                    <a:cubicBezTo>
                      <a:pt x="0" y="21600"/>
                      <a:pt x="13937" y="21600"/>
                      <a:pt x="13937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3536" name="Shape 13536"/>
              <p:cNvSpPr/>
              <p:nvPr/>
            </p:nvSpPr>
            <p:spPr>
              <a:xfrm>
                <a:off x="3972875" y="1691018"/>
                <a:ext cx="3960981" cy="8772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80" y="0"/>
                    </a:moveTo>
                    <a:lnTo>
                      <a:pt x="0" y="21600"/>
                    </a:lnTo>
                    <a:lnTo>
                      <a:pt x="12720" y="21600"/>
                    </a:lnTo>
                    <a:lnTo>
                      <a:pt x="21600" y="0"/>
                    </a:lnTo>
                    <a:cubicBezTo>
                      <a:pt x="21600" y="0"/>
                      <a:pt x="8880" y="0"/>
                      <a:pt x="8880" y="0"/>
                    </a:cubicBezTo>
                    <a:close/>
                  </a:path>
                </a:pathLst>
              </a:custGeom>
              <a:solidFill>
                <a:srgbClr val="222A35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3537" name="Shape 13537"/>
              <p:cNvSpPr/>
              <p:nvPr/>
            </p:nvSpPr>
            <p:spPr>
              <a:xfrm>
                <a:off x="2342976" y="2567089"/>
                <a:ext cx="3960979" cy="8772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2720" y="21600"/>
                    </a:lnTo>
                    <a:lnTo>
                      <a:pt x="21600" y="0"/>
                    </a:lnTo>
                    <a:lnTo>
                      <a:pt x="8880" y="0"/>
                    </a:lnTo>
                    <a:cubicBezTo>
                      <a:pt x="888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222A35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3538" name="Shape 13538"/>
              <p:cNvSpPr/>
              <p:nvPr/>
            </p:nvSpPr>
            <p:spPr>
              <a:xfrm>
                <a:off x="2342976" y="3432555"/>
                <a:ext cx="2333139" cy="8773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6525" y="21600"/>
                    </a:lnTo>
                    <a:lnTo>
                      <a:pt x="21600" y="1"/>
                    </a:lnTo>
                    <a:lnTo>
                      <a:pt x="5" y="1"/>
                    </a:lnTo>
                    <a:cubicBezTo>
                      <a:pt x="5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22A35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3539" name="Shape 13539"/>
              <p:cNvSpPr/>
              <p:nvPr/>
            </p:nvSpPr>
            <p:spPr>
              <a:xfrm>
                <a:off x="5602773" y="814949"/>
                <a:ext cx="3615192" cy="876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37" y="21600"/>
                    </a:moveTo>
                    <a:lnTo>
                      <a:pt x="20277" y="7518"/>
                    </a:lnTo>
                    <a:lnTo>
                      <a:pt x="20776" y="11335"/>
                    </a:lnTo>
                    <a:lnTo>
                      <a:pt x="21203" y="5462"/>
                    </a:lnTo>
                    <a:lnTo>
                      <a:pt x="21278" y="4424"/>
                    </a:lnTo>
                    <a:lnTo>
                      <a:pt x="21600" y="0"/>
                    </a:lnTo>
                    <a:lnTo>
                      <a:pt x="9725" y="0"/>
                    </a:lnTo>
                    <a:lnTo>
                      <a:pt x="0" y="21600"/>
                    </a:lnTo>
                    <a:cubicBezTo>
                      <a:pt x="0" y="21600"/>
                      <a:pt x="13937" y="21600"/>
                      <a:pt x="13937" y="21600"/>
                    </a:cubicBezTo>
                    <a:close/>
                  </a:path>
                </a:pathLst>
              </a:custGeom>
              <a:solidFill>
                <a:srgbClr val="222A35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</p:grpSp>
      </p:grpSp>
      <p:sp>
        <p:nvSpPr>
          <p:cNvPr id="13542" name="Shape 13542"/>
          <p:cNvSpPr/>
          <p:nvPr/>
        </p:nvSpPr>
        <p:spPr>
          <a:xfrm>
            <a:off x="5477191" y="3416776"/>
            <a:ext cx="289459" cy="289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9" y="0"/>
                </a:moveTo>
                <a:cubicBezTo>
                  <a:pt x="3963" y="0"/>
                  <a:pt x="0" y="3963"/>
                  <a:pt x="0" y="8839"/>
                </a:cubicBezTo>
                <a:cubicBezTo>
                  <a:pt x="0" y="9255"/>
                  <a:pt x="385" y="9640"/>
                  <a:pt x="801" y="9640"/>
                </a:cubicBezTo>
                <a:lnTo>
                  <a:pt x="8839" y="9640"/>
                </a:lnTo>
                <a:cubicBezTo>
                  <a:pt x="9256" y="9640"/>
                  <a:pt x="9640" y="9255"/>
                  <a:pt x="9640" y="8839"/>
                </a:cubicBezTo>
                <a:lnTo>
                  <a:pt x="9640" y="801"/>
                </a:lnTo>
                <a:cubicBezTo>
                  <a:pt x="9640" y="343"/>
                  <a:pt x="9256" y="0"/>
                  <a:pt x="8839" y="0"/>
                </a:cubicBezTo>
                <a:close/>
                <a:moveTo>
                  <a:pt x="8038" y="1630"/>
                </a:moveTo>
                <a:cubicBezTo>
                  <a:pt x="8038" y="1630"/>
                  <a:pt x="8038" y="8038"/>
                  <a:pt x="8038" y="8038"/>
                </a:cubicBezTo>
                <a:lnTo>
                  <a:pt x="1630" y="8038"/>
                </a:lnTo>
                <a:cubicBezTo>
                  <a:pt x="2005" y="4661"/>
                  <a:pt x="4662" y="2004"/>
                  <a:pt x="8038" y="1630"/>
                </a:cubicBezTo>
                <a:close/>
                <a:moveTo>
                  <a:pt x="12098" y="1768"/>
                </a:moveTo>
                <a:cubicBezTo>
                  <a:pt x="11598" y="1768"/>
                  <a:pt x="11187" y="2180"/>
                  <a:pt x="11187" y="2679"/>
                </a:cubicBezTo>
                <a:lnTo>
                  <a:pt x="11187" y="11187"/>
                </a:lnTo>
                <a:lnTo>
                  <a:pt x="2679" y="11187"/>
                </a:lnTo>
                <a:cubicBezTo>
                  <a:pt x="2180" y="11187"/>
                  <a:pt x="1768" y="11598"/>
                  <a:pt x="1768" y="12098"/>
                </a:cubicBezTo>
                <a:cubicBezTo>
                  <a:pt x="1768" y="17349"/>
                  <a:pt x="6224" y="21600"/>
                  <a:pt x="11684" y="21600"/>
                </a:cubicBezTo>
                <a:cubicBezTo>
                  <a:pt x="17144" y="21600"/>
                  <a:pt x="21600" y="17144"/>
                  <a:pt x="21600" y="11684"/>
                </a:cubicBezTo>
                <a:cubicBezTo>
                  <a:pt x="21600" y="6307"/>
                  <a:pt x="17225" y="1768"/>
                  <a:pt x="12098" y="1768"/>
                </a:cubicBezTo>
                <a:close/>
                <a:moveTo>
                  <a:pt x="13010" y="3646"/>
                </a:moveTo>
                <a:cubicBezTo>
                  <a:pt x="16761" y="4147"/>
                  <a:pt x="19777" y="7599"/>
                  <a:pt x="19777" y="11684"/>
                </a:cubicBezTo>
                <a:cubicBezTo>
                  <a:pt x="19777" y="16143"/>
                  <a:pt x="16144" y="19777"/>
                  <a:pt x="11684" y="19777"/>
                </a:cubicBezTo>
                <a:cubicBezTo>
                  <a:pt x="7558" y="19777"/>
                  <a:pt x="4106" y="16801"/>
                  <a:pt x="3646" y="13010"/>
                </a:cubicBezTo>
                <a:lnTo>
                  <a:pt x="12098" y="13010"/>
                </a:lnTo>
                <a:cubicBezTo>
                  <a:pt x="12599" y="13010"/>
                  <a:pt x="13010" y="12599"/>
                  <a:pt x="13010" y="12098"/>
                </a:cubicBezTo>
                <a:lnTo>
                  <a:pt x="13010" y="3646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3543" name="Shape 13543"/>
          <p:cNvSpPr/>
          <p:nvPr/>
        </p:nvSpPr>
        <p:spPr>
          <a:xfrm>
            <a:off x="4943991" y="3856073"/>
            <a:ext cx="287107" cy="254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48" extrusionOk="0">
                <a:moveTo>
                  <a:pt x="12287" y="18"/>
                </a:moveTo>
                <a:cubicBezTo>
                  <a:pt x="12032" y="86"/>
                  <a:pt x="11862" y="348"/>
                  <a:pt x="11862" y="645"/>
                </a:cubicBezTo>
                <a:lnTo>
                  <a:pt x="11862" y="14392"/>
                </a:lnTo>
                <a:cubicBezTo>
                  <a:pt x="11862" y="14747"/>
                  <a:pt x="12103" y="15020"/>
                  <a:pt x="12417" y="15020"/>
                </a:cubicBezTo>
                <a:lnTo>
                  <a:pt x="18564" y="15020"/>
                </a:lnTo>
                <a:cubicBezTo>
                  <a:pt x="18760" y="15020"/>
                  <a:pt x="18942" y="14917"/>
                  <a:pt x="19045" y="14727"/>
                </a:cubicBezTo>
                <a:cubicBezTo>
                  <a:pt x="19149" y="14538"/>
                  <a:pt x="19152" y="14297"/>
                  <a:pt x="19063" y="14099"/>
                </a:cubicBezTo>
                <a:lnTo>
                  <a:pt x="12935" y="352"/>
                </a:lnTo>
                <a:cubicBezTo>
                  <a:pt x="12818" y="87"/>
                  <a:pt x="12543" y="-52"/>
                  <a:pt x="12287" y="18"/>
                </a:cubicBezTo>
                <a:close/>
                <a:moveTo>
                  <a:pt x="9751" y="59"/>
                </a:moveTo>
                <a:cubicBezTo>
                  <a:pt x="6385" y="1533"/>
                  <a:pt x="4089" y="5130"/>
                  <a:pt x="2753" y="7885"/>
                </a:cubicBezTo>
                <a:cubicBezTo>
                  <a:pt x="1950" y="9539"/>
                  <a:pt x="1425" y="11029"/>
                  <a:pt x="1124" y="11986"/>
                </a:cubicBezTo>
                <a:cubicBezTo>
                  <a:pt x="992" y="12405"/>
                  <a:pt x="570" y="13809"/>
                  <a:pt x="605" y="14288"/>
                </a:cubicBezTo>
                <a:cubicBezTo>
                  <a:pt x="630" y="14619"/>
                  <a:pt x="866" y="14873"/>
                  <a:pt x="1161" y="14873"/>
                </a:cubicBezTo>
                <a:lnTo>
                  <a:pt x="9955" y="14873"/>
                </a:lnTo>
                <a:cubicBezTo>
                  <a:pt x="10267" y="14873"/>
                  <a:pt x="10529" y="14579"/>
                  <a:pt x="10529" y="14225"/>
                </a:cubicBezTo>
                <a:lnTo>
                  <a:pt x="10529" y="645"/>
                </a:lnTo>
                <a:cubicBezTo>
                  <a:pt x="10529" y="433"/>
                  <a:pt x="10443" y="242"/>
                  <a:pt x="10288" y="122"/>
                </a:cubicBezTo>
                <a:cubicBezTo>
                  <a:pt x="10134" y="3"/>
                  <a:pt x="9925" y="-17"/>
                  <a:pt x="9751" y="59"/>
                </a:cubicBezTo>
                <a:close/>
                <a:moveTo>
                  <a:pt x="9399" y="1629"/>
                </a:moveTo>
                <a:lnTo>
                  <a:pt x="9399" y="13576"/>
                </a:lnTo>
                <a:lnTo>
                  <a:pt x="1864" y="13576"/>
                </a:lnTo>
                <a:cubicBezTo>
                  <a:pt x="2420" y="11355"/>
                  <a:pt x="4806" y="4262"/>
                  <a:pt x="9399" y="1629"/>
                </a:cubicBezTo>
                <a:close/>
                <a:moveTo>
                  <a:pt x="12991" y="3344"/>
                </a:moveTo>
                <a:lnTo>
                  <a:pt x="17638" y="13744"/>
                </a:lnTo>
                <a:lnTo>
                  <a:pt x="12991" y="13744"/>
                </a:lnTo>
                <a:cubicBezTo>
                  <a:pt x="12991" y="13744"/>
                  <a:pt x="12991" y="3345"/>
                  <a:pt x="12991" y="3344"/>
                </a:cubicBezTo>
                <a:close/>
                <a:moveTo>
                  <a:pt x="568" y="16087"/>
                </a:moveTo>
                <a:cubicBezTo>
                  <a:pt x="328" y="16087"/>
                  <a:pt x="111" y="16249"/>
                  <a:pt x="32" y="16505"/>
                </a:cubicBezTo>
                <a:cubicBezTo>
                  <a:pt x="-50" y="16761"/>
                  <a:pt x="31" y="17046"/>
                  <a:pt x="217" y="17217"/>
                </a:cubicBezTo>
                <a:lnTo>
                  <a:pt x="4771" y="21402"/>
                </a:lnTo>
                <a:cubicBezTo>
                  <a:pt x="4873" y="21494"/>
                  <a:pt x="4993" y="21548"/>
                  <a:pt x="5123" y="21548"/>
                </a:cubicBezTo>
                <a:lnTo>
                  <a:pt x="16397" y="21548"/>
                </a:lnTo>
                <a:cubicBezTo>
                  <a:pt x="16527" y="21548"/>
                  <a:pt x="16648" y="21494"/>
                  <a:pt x="16749" y="21402"/>
                </a:cubicBezTo>
                <a:lnTo>
                  <a:pt x="21304" y="17217"/>
                </a:lnTo>
                <a:cubicBezTo>
                  <a:pt x="21489" y="17046"/>
                  <a:pt x="21550" y="16761"/>
                  <a:pt x="21470" y="16505"/>
                </a:cubicBezTo>
                <a:cubicBezTo>
                  <a:pt x="21389" y="16249"/>
                  <a:pt x="21173" y="16087"/>
                  <a:pt x="20933" y="16087"/>
                </a:cubicBezTo>
                <a:lnTo>
                  <a:pt x="568" y="16087"/>
                </a:lnTo>
                <a:close/>
                <a:moveTo>
                  <a:pt x="2161" y="17363"/>
                </a:moveTo>
                <a:lnTo>
                  <a:pt x="19341" y="17363"/>
                </a:lnTo>
                <a:cubicBezTo>
                  <a:pt x="19341" y="17363"/>
                  <a:pt x="16194" y="20272"/>
                  <a:pt x="16194" y="20272"/>
                </a:cubicBezTo>
                <a:lnTo>
                  <a:pt x="5326" y="20272"/>
                </a:lnTo>
                <a:lnTo>
                  <a:pt x="2161" y="17363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3544" name="Shape 13544"/>
          <p:cNvSpPr/>
          <p:nvPr/>
        </p:nvSpPr>
        <p:spPr>
          <a:xfrm>
            <a:off x="7038128" y="2532201"/>
            <a:ext cx="229253" cy="32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4" h="21600" extrusionOk="0">
                <a:moveTo>
                  <a:pt x="10807" y="0"/>
                </a:moveTo>
                <a:cubicBezTo>
                  <a:pt x="4853" y="0"/>
                  <a:pt x="0" y="3353"/>
                  <a:pt x="0" y="7494"/>
                </a:cubicBezTo>
                <a:cubicBezTo>
                  <a:pt x="0" y="9576"/>
                  <a:pt x="989" y="10803"/>
                  <a:pt x="1858" y="11866"/>
                </a:cubicBezTo>
                <a:cubicBezTo>
                  <a:pt x="2615" y="12795"/>
                  <a:pt x="3351" y="13658"/>
                  <a:pt x="3592" y="15247"/>
                </a:cubicBezTo>
                <a:cubicBezTo>
                  <a:pt x="3657" y="16188"/>
                  <a:pt x="4748" y="16927"/>
                  <a:pt x="6100" y="16927"/>
                </a:cubicBezTo>
                <a:lnTo>
                  <a:pt x="15483" y="16927"/>
                </a:lnTo>
                <a:cubicBezTo>
                  <a:pt x="16386" y="16938"/>
                  <a:pt x="17230" y="16614"/>
                  <a:pt x="17682" y="16087"/>
                </a:cubicBezTo>
                <a:cubicBezTo>
                  <a:pt x="17971" y="15751"/>
                  <a:pt x="18021" y="15365"/>
                  <a:pt x="18053" y="15096"/>
                </a:cubicBezTo>
                <a:cubicBezTo>
                  <a:pt x="18053" y="15063"/>
                  <a:pt x="18084" y="15032"/>
                  <a:pt x="18084" y="15010"/>
                </a:cubicBezTo>
                <a:cubicBezTo>
                  <a:pt x="18356" y="13589"/>
                  <a:pt x="19048" y="12761"/>
                  <a:pt x="19757" y="11888"/>
                </a:cubicBezTo>
                <a:cubicBezTo>
                  <a:pt x="20626" y="10823"/>
                  <a:pt x="21584" y="9598"/>
                  <a:pt x="21584" y="7516"/>
                </a:cubicBezTo>
                <a:cubicBezTo>
                  <a:pt x="21600" y="3352"/>
                  <a:pt x="16762" y="0"/>
                  <a:pt x="10807" y="0"/>
                </a:cubicBezTo>
                <a:close/>
                <a:moveTo>
                  <a:pt x="10807" y="1120"/>
                </a:moveTo>
                <a:cubicBezTo>
                  <a:pt x="15877" y="1120"/>
                  <a:pt x="20004" y="3969"/>
                  <a:pt x="20004" y="7494"/>
                </a:cubicBezTo>
                <a:cubicBezTo>
                  <a:pt x="20004" y="10864"/>
                  <a:pt x="17167" y="11357"/>
                  <a:pt x="16474" y="14838"/>
                </a:cubicBezTo>
                <a:cubicBezTo>
                  <a:pt x="16442" y="15028"/>
                  <a:pt x="16417" y="15338"/>
                  <a:pt x="16288" y="15505"/>
                </a:cubicBezTo>
                <a:cubicBezTo>
                  <a:pt x="16130" y="15696"/>
                  <a:pt x="15853" y="15807"/>
                  <a:pt x="15514" y="15807"/>
                </a:cubicBezTo>
                <a:lnTo>
                  <a:pt x="6100" y="15807"/>
                </a:lnTo>
                <a:cubicBezTo>
                  <a:pt x="5586" y="15807"/>
                  <a:pt x="5202" y="15530"/>
                  <a:pt x="5202" y="15182"/>
                </a:cubicBezTo>
                <a:cubicBezTo>
                  <a:pt x="4638" y="11389"/>
                  <a:pt x="1610" y="10986"/>
                  <a:pt x="1610" y="7516"/>
                </a:cubicBezTo>
                <a:cubicBezTo>
                  <a:pt x="1610" y="3979"/>
                  <a:pt x="5738" y="1120"/>
                  <a:pt x="10807" y="1120"/>
                </a:cubicBezTo>
                <a:close/>
                <a:moveTo>
                  <a:pt x="15081" y="2757"/>
                </a:moveTo>
                <a:cubicBezTo>
                  <a:pt x="15028" y="2748"/>
                  <a:pt x="14945" y="2794"/>
                  <a:pt x="14833" y="2929"/>
                </a:cubicBezTo>
                <a:cubicBezTo>
                  <a:pt x="14334" y="3533"/>
                  <a:pt x="13530" y="4032"/>
                  <a:pt x="12758" y="4458"/>
                </a:cubicBezTo>
                <a:cubicBezTo>
                  <a:pt x="11519" y="5129"/>
                  <a:pt x="10241" y="5751"/>
                  <a:pt x="9228" y="6590"/>
                </a:cubicBezTo>
                <a:cubicBezTo>
                  <a:pt x="7941" y="7676"/>
                  <a:pt x="7658" y="9199"/>
                  <a:pt x="8237" y="10531"/>
                </a:cubicBezTo>
                <a:cubicBezTo>
                  <a:pt x="8366" y="10821"/>
                  <a:pt x="8571" y="10822"/>
                  <a:pt x="8733" y="10531"/>
                </a:cubicBezTo>
                <a:cubicBezTo>
                  <a:pt x="9086" y="9827"/>
                  <a:pt x="9649" y="9142"/>
                  <a:pt x="10343" y="8571"/>
                </a:cubicBezTo>
                <a:cubicBezTo>
                  <a:pt x="11630" y="7497"/>
                  <a:pt x="13246" y="6605"/>
                  <a:pt x="14245" y="5362"/>
                </a:cubicBezTo>
                <a:cubicBezTo>
                  <a:pt x="14808" y="4658"/>
                  <a:pt x="15061" y="3822"/>
                  <a:pt x="15143" y="2993"/>
                </a:cubicBezTo>
                <a:cubicBezTo>
                  <a:pt x="15159" y="2837"/>
                  <a:pt x="15133" y="2765"/>
                  <a:pt x="15081" y="2757"/>
                </a:cubicBezTo>
                <a:close/>
                <a:moveTo>
                  <a:pt x="15576" y="5513"/>
                </a:moveTo>
                <a:cubicBezTo>
                  <a:pt x="15504" y="5512"/>
                  <a:pt x="15402" y="5583"/>
                  <a:pt x="15328" y="5728"/>
                </a:cubicBezTo>
                <a:cubicBezTo>
                  <a:pt x="14574" y="7206"/>
                  <a:pt x="12644" y="8217"/>
                  <a:pt x="11148" y="9346"/>
                </a:cubicBezTo>
                <a:cubicBezTo>
                  <a:pt x="10326" y="9962"/>
                  <a:pt x="9768" y="10736"/>
                  <a:pt x="9414" y="11565"/>
                </a:cubicBezTo>
                <a:cubicBezTo>
                  <a:pt x="8964" y="12460"/>
                  <a:pt x="8819" y="13445"/>
                  <a:pt x="9011" y="14407"/>
                </a:cubicBezTo>
                <a:cubicBezTo>
                  <a:pt x="9091" y="14766"/>
                  <a:pt x="9866" y="14604"/>
                  <a:pt x="9785" y="14256"/>
                </a:cubicBezTo>
                <a:cubicBezTo>
                  <a:pt x="9625" y="13484"/>
                  <a:pt x="9711" y="12723"/>
                  <a:pt x="10033" y="11995"/>
                </a:cubicBezTo>
                <a:cubicBezTo>
                  <a:pt x="10934" y="11446"/>
                  <a:pt x="12211" y="11154"/>
                  <a:pt x="13161" y="10638"/>
                </a:cubicBezTo>
                <a:cubicBezTo>
                  <a:pt x="14659" y="9832"/>
                  <a:pt x="15692" y="8804"/>
                  <a:pt x="15855" y="7473"/>
                </a:cubicBezTo>
                <a:cubicBezTo>
                  <a:pt x="15953" y="6901"/>
                  <a:pt x="15893" y="6310"/>
                  <a:pt x="15731" y="5728"/>
                </a:cubicBezTo>
                <a:cubicBezTo>
                  <a:pt x="15691" y="5577"/>
                  <a:pt x="15648" y="5514"/>
                  <a:pt x="15576" y="5513"/>
                </a:cubicBezTo>
                <a:close/>
                <a:moveTo>
                  <a:pt x="6472" y="17917"/>
                </a:moveTo>
                <a:cubicBezTo>
                  <a:pt x="5650" y="17917"/>
                  <a:pt x="4955" y="18287"/>
                  <a:pt x="4955" y="18736"/>
                </a:cubicBezTo>
                <a:cubicBezTo>
                  <a:pt x="4955" y="19183"/>
                  <a:pt x="5634" y="19533"/>
                  <a:pt x="6472" y="19533"/>
                </a:cubicBezTo>
                <a:lnTo>
                  <a:pt x="15421" y="19533"/>
                </a:lnTo>
                <a:cubicBezTo>
                  <a:pt x="16243" y="19533"/>
                  <a:pt x="16908" y="19183"/>
                  <a:pt x="16908" y="18736"/>
                </a:cubicBezTo>
                <a:cubicBezTo>
                  <a:pt x="16908" y="18276"/>
                  <a:pt x="16243" y="17917"/>
                  <a:pt x="15421" y="17917"/>
                </a:cubicBezTo>
                <a:lnTo>
                  <a:pt x="6472" y="17917"/>
                </a:lnTo>
                <a:close/>
                <a:moveTo>
                  <a:pt x="6472" y="19985"/>
                </a:moveTo>
                <a:cubicBezTo>
                  <a:pt x="5650" y="19985"/>
                  <a:pt x="4955" y="20355"/>
                  <a:pt x="4955" y="20803"/>
                </a:cubicBezTo>
                <a:cubicBezTo>
                  <a:pt x="4955" y="21251"/>
                  <a:pt x="5634" y="21600"/>
                  <a:pt x="6472" y="21600"/>
                </a:cubicBezTo>
                <a:lnTo>
                  <a:pt x="15421" y="21600"/>
                </a:lnTo>
                <a:cubicBezTo>
                  <a:pt x="16243" y="21600"/>
                  <a:pt x="16908" y="21251"/>
                  <a:pt x="16908" y="20803"/>
                </a:cubicBezTo>
                <a:cubicBezTo>
                  <a:pt x="16908" y="20355"/>
                  <a:pt x="16243" y="19985"/>
                  <a:pt x="15421" y="19985"/>
                </a:cubicBezTo>
                <a:lnTo>
                  <a:pt x="6472" y="1998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3545" name="Shape 13545"/>
          <p:cNvSpPr/>
          <p:nvPr/>
        </p:nvSpPr>
        <p:spPr>
          <a:xfrm>
            <a:off x="6287759" y="2951705"/>
            <a:ext cx="306896" cy="32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0445" y="0"/>
                  <a:pt x="10248" y="183"/>
                  <a:pt x="10248" y="414"/>
                </a:cubicBezTo>
                <a:lnTo>
                  <a:pt x="10248" y="1672"/>
                </a:lnTo>
                <a:cubicBezTo>
                  <a:pt x="10248" y="1904"/>
                  <a:pt x="10445" y="2086"/>
                  <a:pt x="10693" y="2086"/>
                </a:cubicBezTo>
                <a:cubicBezTo>
                  <a:pt x="10941" y="2086"/>
                  <a:pt x="11156" y="1904"/>
                  <a:pt x="11156" y="1672"/>
                </a:cubicBezTo>
                <a:lnTo>
                  <a:pt x="11156" y="414"/>
                </a:lnTo>
                <a:cubicBezTo>
                  <a:pt x="11156" y="183"/>
                  <a:pt x="10941" y="0"/>
                  <a:pt x="10693" y="0"/>
                </a:cubicBezTo>
                <a:close/>
                <a:moveTo>
                  <a:pt x="5356" y="1109"/>
                </a:moveTo>
                <a:cubicBezTo>
                  <a:pt x="5140" y="1224"/>
                  <a:pt x="5055" y="1489"/>
                  <a:pt x="5178" y="1688"/>
                </a:cubicBezTo>
                <a:cubicBezTo>
                  <a:pt x="5178" y="1688"/>
                  <a:pt x="5854" y="2781"/>
                  <a:pt x="5854" y="2781"/>
                </a:cubicBezTo>
                <a:cubicBezTo>
                  <a:pt x="5939" y="2914"/>
                  <a:pt x="6090" y="2979"/>
                  <a:pt x="6245" y="2979"/>
                </a:cubicBezTo>
                <a:cubicBezTo>
                  <a:pt x="6321" y="2979"/>
                  <a:pt x="6406" y="2968"/>
                  <a:pt x="6476" y="2930"/>
                </a:cubicBezTo>
                <a:cubicBezTo>
                  <a:pt x="6693" y="2814"/>
                  <a:pt x="6761" y="2552"/>
                  <a:pt x="6637" y="2350"/>
                </a:cubicBezTo>
                <a:lnTo>
                  <a:pt x="5960" y="1274"/>
                </a:lnTo>
                <a:cubicBezTo>
                  <a:pt x="5837" y="1073"/>
                  <a:pt x="5571" y="993"/>
                  <a:pt x="5356" y="1109"/>
                </a:cubicBezTo>
                <a:close/>
                <a:moveTo>
                  <a:pt x="16156" y="1109"/>
                </a:moveTo>
                <a:cubicBezTo>
                  <a:pt x="15941" y="993"/>
                  <a:pt x="15656" y="1073"/>
                  <a:pt x="15533" y="1274"/>
                </a:cubicBezTo>
                <a:lnTo>
                  <a:pt x="14857" y="2350"/>
                </a:lnTo>
                <a:cubicBezTo>
                  <a:pt x="14733" y="2549"/>
                  <a:pt x="14819" y="2813"/>
                  <a:pt x="15035" y="2930"/>
                </a:cubicBezTo>
                <a:cubicBezTo>
                  <a:pt x="15104" y="2967"/>
                  <a:pt x="15173" y="2979"/>
                  <a:pt x="15248" y="2979"/>
                </a:cubicBezTo>
                <a:cubicBezTo>
                  <a:pt x="15403" y="2979"/>
                  <a:pt x="15555" y="2914"/>
                  <a:pt x="15640" y="2781"/>
                </a:cubicBezTo>
                <a:lnTo>
                  <a:pt x="16316" y="1688"/>
                </a:lnTo>
                <a:cubicBezTo>
                  <a:pt x="16441" y="1489"/>
                  <a:pt x="16371" y="1224"/>
                  <a:pt x="16156" y="1109"/>
                </a:cubicBezTo>
                <a:close/>
                <a:moveTo>
                  <a:pt x="11102" y="3178"/>
                </a:moveTo>
                <a:cubicBezTo>
                  <a:pt x="7179" y="3178"/>
                  <a:pt x="3986" y="6054"/>
                  <a:pt x="3986" y="9583"/>
                </a:cubicBezTo>
                <a:cubicBezTo>
                  <a:pt x="3986" y="11875"/>
                  <a:pt x="4993" y="13230"/>
                  <a:pt x="5729" y="14234"/>
                </a:cubicBezTo>
                <a:cubicBezTo>
                  <a:pt x="6182" y="14852"/>
                  <a:pt x="6423" y="15220"/>
                  <a:pt x="6423" y="15592"/>
                </a:cubicBezTo>
                <a:cubicBezTo>
                  <a:pt x="6423" y="16421"/>
                  <a:pt x="6907" y="17204"/>
                  <a:pt x="7757" y="17793"/>
                </a:cubicBezTo>
                <a:cubicBezTo>
                  <a:pt x="7779" y="18285"/>
                  <a:pt x="7864" y="19481"/>
                  <a:pt x="7864" y="19481"/>
                </a:cubicBezTo>
                <a:cubicBezTo>
                  <a:pt x="7879" y="19824"/>
                  <a:pt x="8057" y="20529"/>
                  <a:pt x="9323" y="20921"/>
                </a:cubicBezTo>
                <a:cubicBezTo>
                  <a:pt x="9471" y="21125"/>
                  <a:pt x="9672" y="21302"/>
                  <a:pt x="9910" y="21451"/>
                </a:cubicBezTo>
                <a:cubicBezTo>
                  <a:pt x="10059" y="21544"/>
                  <a:pt x="10228" y="21600"/>
                  <a:pt x="10409" y="21600"/>
                </a:cubicBezTo>
                <a:lnTo>
                  <a:pt x="11796" y="21600"/>
                </a:lnTo>
                <a:cubicBezTo>
                  <a:pt x="11976" y="21600"/>
                  <a:pt x="12147" y="21544"/>
                  <a:pt x="12295" y="21451"/>
                </a:cubicBezTo>
                <a:cubicBezTo>
                  <a:pt x="12533" y="21302"/>
                  <a:pt x="12732" y="21125"/>
                  <a:pt x="12882" y="20921"/>
                </a:cubicBezTo>
                <a:cubicBezTo>
                  <a:pt x="14157" y="20528"/>
                  <a:pt x="14331" y="19811"/>
                  <a:pt x="14341" y="19481"/>
                </a:cubicBezTo>
                <a:cubicBezTo>
                  <a:pt x="14341" y="19481"/>
                  <a:pt x="14425" y="18285"/>
                  <a:pt x="14447" y="17793"/>
                </a:cubicBezTo>
                <a:cubicBezTo>
                  <a:pt x="15298" y="17207"/>
                  <a:pt x="15782" y="16421"/>
                  <a:pt x="15782" y="15592"/>
                </a:cubicBezTo>
                <a:cubicBezTo>
                  <a:pt x="15782" y="15223"/>
                  <a:pt x="16037" y="14858"/>
                  <a:pt x="16494" y="14234"/>
                </a:cubicBezTo>
                <a:cubicBezTo>
                  <a:pt x="17223" y="13239"/>
                  <a:pt x="18219" y="11876"/>
                  <a:pt x="18219" y="9583"/>
                </a:cubicBezTo>
                <a:cubicBezTo>
                  <a:pt x="18219" y="6054"/>
                  <a:pt x="15026" y="3178"/>
                  <a:pt x="11102" y="3178"/>
                </a:cubicBezTo>
                <a:close/>
                <a:moveTo>
                  <a:pt x="2384" y="4817"/>
                </a:moveTo>
                <a:cubicBezTo>
                  <a:pt x="2170" y="4700"/>
                  <a:pt x="1886" y="4781"/>
                  <a:pt x="1761" y="4982"/>
                </a:cubicBezTo>
                <a:cubicBezTo>
                  <a:pt x="1639" y="5180"/>
                  <a:pt x="1725" y="5427"/>
                  <a:pt x="1939" y="5545"/>
                </a:cubicBezTo>
                <a:lnTo>
                  <a:pt x="3096" y="6174"/>
                </a:lnTo>
                <a:cubicBezTo>
                  <a:pt x="3166" y="6212"/>
                  <a:pt x="3252" y="6223"/>
                  <a:pt x="3327" y="6223"/>
                </a:cubicBezTo>
                <a:cubicBezTo>
                  <a:pt x="3483" y="6223"/>
                  <a:pt x="3633" y="6160"/>
                  <a:pt x="3719" y="6025"/>
                </a:cubicBezTo>
                <a:cubicBezTo>
                  <a:pt x="3841" y="5826"/>
                  <a:pt x="3775" y="5563"/>
                  <a:pt x="3558" y="5446"/>
                </a:cubicBezTo>
                <a:lnTo>
                  <a:pt x="2384" y="4817"/>
                </a:lnTo>
                <a:close/>
                <a:moveTo>
                  <a:pt x="19607" y="4817"/>
                </a:moveTo>
                <a:lnTo>
                  <a:pt x="18451" y="5446"/>
                </a:lnTo>
                <a:cubicBezTo>
                  <a:pt x="18238" y="5563"/>
                  <a:pt x="18150" y="5826"/>
                  <a:pt x="18273" y="6025"/>
                </a:cubicBezTo>
                <a:cubicBezTo>
                  <a:pt x="18359" y="6158"/>
                  <a:pt x="18508" y="6223"/>
                  <a:pt x="18664" y="6223"/>
                </a:cubicBezTo>
                <a:cubicBezTo>
                  <a:pt x="18739" y="6223"/>
                  <a:pt x="18825" y="6212"/>
                  <a:pt x="18896" y="6174"/>
                </a:cubicBezTo>
                <a:lnTo>
                  <a:pt x="20070" y="5545"/>
                </a:lnTo>
                <a:cubicBezTo>
                  <a:pt x="20286" y="5429"/>
                  <a:pt x="20355" y="5181"/>
                  <a:pt x="20230" y="4982"/>
                </a:cubicBezTo>
                <a:cubicBezTo>
                  <a:pt x="20107" y="4782"/>
                  <a:pt x="19824" y="4700"/>
                  <a:pt x="19607" y="4817"/>
                </a:cubicBezTo>
                <a:close/>
                <a:moveTo>
                  <a:pt x="11102" y="4850"/>
                </a:moveTo>
                <a:cubicBezTo>
                  <a:pt x="14037" y="4850"/>
                  <a:pt x="16422" y="6977"/>
                  <a:pt x="16422" y="9583"/>
                </a:cubicBezTo>
                <a:cubicBezTo>
                  <a:pt x="16422" y="11359"/>
                  <a:pt x="15670" y="12378"/>
                  <a:pt x="14999" y="13291"/>
                </a:cubicBezTo>
                <a:cubicBezTo>
                  <a:pt x="14475" y="14008"/>
                  <a:pt x="13985" y="14687"/>
                  <a:pt x="13985" y="15592"/>
                </a:cubicBezTo>
                <a:cubicBezTo>
                  <a:pt x="13985" y="15989"/>
                  <a:pt x="13596" y="16317"/>
                  <a:pt x="13309" y="16502"/>
                </a:cubicBezTo>
                <a:lnTo>
                  <a:pt x="8896" y="16502"/>
                </a:lnTo>
                <a:cubicBezTo>
                  <a:pt x="8610" y="16317"/>
                  <a:pt x="8238" y="15989"/>
                  <a:pt x="8238" y="15592"/>
                </a:cubicBezTo>
                <a:cubicBezTo>
                  <a:pt x="8238" y="14687"/>
                  <a:pt x="7738" y="14016"/>
                  <a:pt x="7206" y="13291"/>
                </a:cubicBezTo>
                <a:cubicBezTo>
                  <a:pt x="6541" y="12384"/>
                  <a:pt x="5783" y="11357"/>
                  <a:pt x="5783" y="9583"/>
                </a:cubicBezTo>
                <a:cubicBezTo>
                  <a:pt x="5783" y="6979"/>
                  <a:pt x="8171" y="4852"/>
                  <a:pt x="11102" y="4850"/>
                </a:cubicBezTo>
                <a:close/>
                <a:moveTo>
                  <a:pt x="10764" y="6356"/>
                </a:moveTo>
                <a:cubicBezTo>
                  <a:pt x="10078" y="6356"/>
                  <a:pt x="9679" y="6681"/>
                  <a:pt x="9679" y="7332"/>
                </a:cubicBezTo>
                <a:lnTo>
                  <a:pt x="9679" y="8822"/>
                </a:lnTo>
                <a:cubicBezTo>
                  <a:pt x="9679" y="9011"/>
                  <a:pt x="9704" y="9214"/>
                  <a:pt x="9732" y="9418"/>
                </a:cubicBezTo>
                <a:cubicBezTo>
                  <a:pt x="9732" y="9418"/>
                  <a:pt x="10159" y="12397"/>
                  <a:pt x="10159" y="12397"/>
                </a:cubicBezTo>
                <a:cubicBezTo>
                  <a:pt x="10212" y="12768"/>
                  <a:pt x="10407" y="12877"/>
                  <a:pt x="10764" y="12877"/>
                </a:cubicBezTo>
                <a:cubicBezTo>
                  <a:pt x="11119" y="12877"/>
                  <a:pt x="11316" y="12768"/>
                  <a:pt x="11369" y="12397"/>
                </a:cubicBezTo>
                <a:lnTo>
                  <a:pt x="11796" y="9418"/>
                </a:lnTo>
                <a:cubicBezTo>
                  <a:pt x="11824" y="9214"/>
                  <a:pt x="11850" y="9011"/>
                  <a:pt x="11850" y="8822"/>
                </a:cubicBezTo>
                <a:lnTo>
                  <a:pt x="11850" y="7332"/>
                </a:lnTo>
                <a:cubicBezTo>
                  <a:pt x="11850" y="6681"/>
                  <a:pt x="11450" y="6356"/>
                  <a:pt x="10764" y="6356"/>
                </a:cubicBezTo>
                <a:close/>
                <a:moveTo>
                  <a:pt x="445" y="9534"/>
                </a:moveTo>
                <a:cubicBezTo>
                  <a:pt x="197" y="9534"/>
                  <a:pt x="0" y="9716"/>
                  <a:pt x="0" y="9948"/>
                </a:cubicBezTo>
                <a:cubicBezTo>
                  <a:pt x="0" y="10178"/>
                  <a:pt x="197" y="10378"/>
                  <a:pt x="445" y="10378"/>
                </a:cubicBezTo>
                <a:lnTo>
                  <a:pt x="1797" y="10378"/>
                </a:lnTo>
                <a:cubicBezTo>
                  <a:pt x="2048" y="10378"/>
                  <a:pt x="2242" y="10178"/>
                  <a:pt x="2242" y="9948"/>
                </a:cubicBezTo>
                <a:cubicBezTo>
                  <a:pt x="2242" y="9716"/>
                  <a:pt x="2048" y="9534"/>
                  <a:pt x="1797" y="9534"/>
                </a:cubicBezTo>
                <a:lnTo>
                  <a:pt x="445" y="9534"/>
                </a:lnTo>
                <a:close/>
                <a:moveTo>
                  <a:pt x="19803" y="9534"/>
                </a:moveTo>
                <a:cubicBezTo>
                  <a:pt x="19554" y="9534"/>
                  <a:pt x="19358" y="9716"/>
                  <a:pt x="19358" y="9948"/>
                </a:cubicBezTo>
                <a:cubicBezTo>
                  <a:pt x="19358" y="10178"/>
                  <a:pt x="19554" y="10378"/>
                  <a:pt x="19803" y="10378"/>
                </a:cubicBezTo>
                <a:lnTo>
                  <a:pt x="21155" y="10378"/>
                </a:lnTo>
                <a:cubicBezTo>
                  <a:pt x="21403" y="10378"/>
                  <a:pt x="21600" y="10178"/>
                  <a:pt x="21600" y="9948"/>
                </a:cubicBezTo>
                <a:cubicBezTo>
                  <a:pt x="21600" y="9716"/>
                  <a:pt x="21403" y="9534"/>
                  <a:pt x="21155" y="9534"/>
                </a:cubicBezTo>
                <a:lnTo>
                  <a:pt x="19803" y="9534"/>
                </a:lnTo>
                <a:close/>
                <a:moveTo>
                  <a:pt x="3096" y="13291"/>
                </a:moveTo>
                <a:lnTo>
                  <a:pt x="1939" y="13920"/>
                </a:lnTo>
                <a:cubicBezTo>
                  <a:pt x="1723" y="14036"/>
                  <a:pt x="1639" y="14301"/>
                  <a:pt x="1761" y="14499"/>
                </a:cubicBezTo>
                <a:cubicBezTo>
                  <a:pt x="1845" y="14636"/>
                  <a:pt x="1999" y="14714"/>
                  <a:pt x="2153" y="14714"/>
                </a:cubicBezTo>
                <a:cubicBezTo>
                  <a:pt x="2231" y="14714"/>
                  <a:pt x="2313" y="14687"/>
                  <a:pt x="2384" y="14648"/>
                </a:cubicBezTo>
                <a:lnTo>
                  <a:pt x="3558" y="14019"/>
                </a:lnTo>
                <a:cubicBezTo>
                  <a:pt x="3771" y="13901"/>
                  <a:pt x="3841" y="13655"/>
                  <a:pt x="3719" y="13457"/>
                </a:cubicBezTo>
                <a:cubicBezTo>
                  <a:pt x="3595" y="13254"/>
                  <a:pt x="3312" y="13175"/>
                  <a:pt x="3096" y="13291"/>
                </a:cubicBezTo>
                <a:close/>
                <a:moveTo>
                  <a:pt x="18896" y="13291"/>
                </a:moveTo>
                <a:cubicBezTo>
                  <a:pt x="18682" y="13175"/>
                  <a:pt x="18400" y="13254"/>
                  <a:pt x="18273" y="13457"/>
                </a:cubicBezTo>
                <a:cubicBezTo>
                  <a:pt x="18150" y="13654"/>
                  <a:pt x="18238" y="13902"/>
                  <a:pt x="18451" y="14019"/>
                </a:cubicBezTo>
                <a:lnTo>
                  <a:pt x="19607" y="14648"/>
                </a:lnTo>
                <a:cubicBezTo>
                  <a:pt x="19678" y="14687"/>
                  <a:pt x="19763" y="14714"/>
                  <a:pt x="19839" y="14714"/>
                </a:cubicBezTo>
                <a:cubicBezTo>
                  <a:pt x="19994" y="14714"/>
                  <a:pt x="20145" y="14633"/>
                  <a:pt x="20230" y="14499"/>
                </a:cubicBezTo>
                <a:cubicBezTo>
                  <a:pt x="20355" y="14299"/>
                  <a:pt x="20286" y="14036"/>
                  <a:pt x="20070" y="13920"/>
                </a:cubicBezTo>
                <a:lnTo>
                  <a:pt x="18896" y="13291"/>
                </a:lnTo>
                <a:close/>
                <a:moveTo>
                  <a:pt x="10800" y="13771"/>
                </a:moveTo>
                <a:cubicBezTo>
                  <a:pt x="10183" y="13771"/>
                  <a:pt x="9679" y="14240"/>
                  <a:pt x="9679" y="14814"/>
                </a:cubicBezTo>
                <a:cubicBezTo>
                  <a:pt x="9679" y="15388"/>
                  <a:pt x="10183" y="15857"/>
                  <a:pt x="10800" y="15857"/>
                </a:cubicBezTo>
                <a:cubicBezTo>
                  <a:pt x="11417" y="15857"/>
                  <a:pt x="11921" y="15388"/>
                  <a:pt x="11921" y="14814"/>
                </a:cubicBezTo>
                <a:cubicBezTo>
                  <a:pt x="11921" y="14240"/>
                  <a:pt x="11417" y="13771"/>
                  <a:pt x="10800" y="1377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3546" name="Shape 13546"/>
          <p:cNvSpPr/>
          <p:nvPr/>
        </p:nvSpPr>
        <p:spPr>
          <a:xfrm>
            <a:off x="4891255" y="2553896"/>
            <a:ext cx="1341573" cy="26521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 defTabSz="914400">
              <a:lnSpc>
                <a:spcPct val="80000"/>
              </a:lnSpc>
              <a:defRPr sz="2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065" dirty="0" smtClean="0">
                <a:solidFill>
                  <a:schemeClr val="bg1"/>
                </a:solidFill>
              </a:rPr>
              <a:t>Subtitle Goes Here</a:t>
            </a:r>
            <a:endParaRPr lang="en-US" sz="1065" dirty="0">
              <a:solidFill>
                <a:schemeClr val="bg1"/>
              </a:solidFill>
            </a:endParaRPr>
          </a:p>
        </p:txBody>
      </p:sp>
      <p:sp>
        <p:nvSpPr>
          <p:cNvPr id="13547" name="Shape 13547"/>
          <p:cNvSpPr/>
          <p:nvPr/>
        </p:nvSpPr>
        <p:spPr>
          <a:xfrm>
            <a:off x="3762071" y="3428896"/>
            <a:ext cx="1341573" cy="26521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 defTabSz="914400">
              <a:lnSpc>
                <a:spcPct val="80000"/>
              </a:lnSpc>
              <a:defRPr sz="2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065" dirty="0" smtClean="0">
                <a:solidFill>
                  <a:schemeClr val="bg1"/>
                </a:solidFill>
              </a:rPr>
              <a:t>Subtitle Goes Here</a:t>
            </a:r>
            <a:endParaRPr lang="en-US" sz="1065" dirty="0">
              <a:solidFill>
                <a:schemeClr val="bg1"/>
              </a:solidFill>
            </a:endParaRPr>
          </a:p>
        </p:txBody>
      </p:sp>
      <p:sp>
        <p:nvSpPr>
          <p:cNvPr id="13548" name="Shape 13548"/>
          <p:cNvSpPr/>
          <p:nvPr/>
        </p:nvSpPr>
        <p:spPr>
          <a:xfrm>
            <a:off x="5798213" y="3850741"/>
            <a:ext cx="1341573" cy="26521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 defTabSz="914400">
              <a:lnSpc>
                <a:spcPct val="80000"/>
              </a:lnSpc>
              <a:defRPr sz="2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065" dirty="0" smtClean="0">
                <a:solidFill>
                  <a:schemeClr val="bg1"/>
                </a:solidFill>
              </a:rPr>
              <a:t>Subtitle Goes Here</a:t>
            </a:r>
            <a:endParaRPr lang="en-US" sz="1065" dirty="0">
              <a:solidFill>
                <a:schemeClr val="bg1"/>
              </a:solidFill>
            </a:endParaRPr>
          </a:p>
        </p:txBody>
      </p:sp>
      <p:sp>
        <p:nvSpPr>
          <p:cNvPr id="13549" name="Shape 13549"/>
          <p:cNvSpPr/>
          <p:nvPr/>
        </p:nvSpPr>
        <p:spPr>
          <a:xfrm>
            <a:off x="6849133" y="2997648"/>
            <a:ext cx="1341573" cy="26521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 defTabSz="914400">
              <a:lnSpc>
                <a:spcPct val="80000"/>
              </a:lnSpc>
              <a:defRPr sz="2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065" dirty="0" smtClean="0">
                <a:solidFill>
                  <a:schemeClr val="bg1"/>
                </a:solidFill>
              </a:rPr>
              <a:t>Subtitle Goes Here</a:t>
            </a:r>
            <a:endParaRPr lang="en-US" sz="1065" dirty="0">
              <a:solidFill>
                <a:schemeClr val="bg1"/>
              </a:solidFill>
            </a:endParaRPr>
          </a:p>
        </p:txBody>
      </p:sp>
      <p:grpSp>
        <p:nvGrpSpPr>
          <p:cNvPr id="13558" name="Group 13558"/>
          <p:cNvGrpSpPr/>
          <p:nvPr/>
        </p:nvGrpSpPr>
        <p:grpSpPr>
          <a:xfrm>
            <a:off x="4580848" y="340502"/>
            <a:ext cx="3076820" cy="800429"/>
            <a:chOff x="0" y="140145"/>
            <a:chExt cx="6153640" cy="1600859"/>
          </a:xfrm>
        </p:grpSpPr>
        <p:sp>
          <p:nvSpPr>
            <p:cNvPr id="13553" name="Shape 13553"/>
            <p:cNvSpPr/>
            <p:nvPr/>
          </p:nvSpPr>
          <p:spPr>
            <a:xfrm>
              <a:off x="751728" y="140145"/>
              <a:ext cx="4908550" cy="1169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lnSpc>
                  <a:spcPct val="130000"/>
                </a:lnSpc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Arrow</a:t>
              </a:r>
              <a:r>
                <a:rPr lang="en-US" sz="3465" baseline="9000" dirty="0" smtClean="0">
                  <a:solidFill>
                    <a:srgbClr val="3D4247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Process 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3556" name="Group 13556"/>
            <p:cNvGrpSpPr/>
            <p:nvPr/>
          </p:nvGrpSpPr>
          <p:grpSpPr>
            <a:xfrm>
              <a:off x="1125304" y="1677502"/>
              <a:ext cx="3810001" cy="63502"/>
              <a:chOff x="0" y="-202211"/>
              <a:chExt cx="3810000" cy="63501"/>
            </a:xfrm>
          </p:grpSpPr>
          <p:sp>
            <p:nvSpPr>
              <p:cNvPr id="13554" name="Shape 13554"/>
              <p:cNvSpPr/>
              <p:nvPr/>
            </p:nvSpPr>
            <p:spPr>
              <a:xfrm>
                <a:off x="0" y="-202211"/>
                <a:ext cx="3810000" cy="63501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3555" name="Shape 13555"/>
              <p:cNvSpPr/>
              <p:nvPr/>
            </p:nvSpPr>
            <p:spPr>
              <a:xfrm>
                <a:off x="1270000" y="-202211"/>
                <a:ext cx="1270000" cy="635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3557" name="Shape 13557"/>
            <p:cNvSpPr/>
            <p:nvPr/>
          </p:nvSpPr>
          <p:spPr>
            <a:xfrm>
              <a:off x="0" y="1146277"/>
              <a:ext cx="6153640" cy="398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2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" presetClass="entr" presetSubtype="1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9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" presetClass="entr" presetSubtype="8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1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2" presetClass="entr" presetSubtype="1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1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9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1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1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2" presetClass="entr" presetSubtype="2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1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000"/>
                            </p:stCondLst>
                            <p:childTnLst>
                              <p:par>
                                <p:cTn id="56" presetID="2" presetClass="entr" presetSubtype="1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 fill="hold"/>
                                        <p:tgtEl>
                                          <p:spTgt spid="1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9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 fill="hold"/>
                                        <p:tgtEl>
                                          <p:spTgt spid="1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1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000"/>
                            </p:stCondLst>
                            <p:childTnLst>
                              <p:par>
                                <p:cTn id="65" presetID="2" presetClass="entr" presetSubtype="8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 fill="hold"/>
                                        <p:tgtEl>
                                          <p:spTgt spid="1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" grpId="14" bldLvl="0" animBg="1" advAuto="0"/>
      <p:bldP spid="13520" grpId="5" bldLvl="0" animBg="1" advAuto="0"/>
      <p:bldP spid="13523" grpId="11" bldLvl="0" animBg="1" advAuto="0"/>
      <p:bldP spid="13526" grpId="8" bldLvl="0" animBg="1" advAuto="0"/>
      <p:bldP spid="13541" grpId="2" bldLvl="0" animBg="1" advAuto="0"/>
      <p:bldP spid="13542" grpId="6" bldLvl="0" animBg="1" advAuto="0"/>
      <p:bldP spid="13543" grpId="3" bldLvl="0" animBg="1" advAuto="0"/>
      <p:bldP spid="13544" grpId="12" bldLvl="0" animBg="1" advAuto="0"/>
      <p:bldP spid="13545" grpId="9" bldLvl="0" animBg="1" advAuto="0"/>
      <p:bldP spid="13546" grpId="13" animBg="1" advAuto="0"/>
      <p:bldP spid="13547" grpId="7" animBg="1" advAuto="0"/>
      <p:bldP spid="13548" grpId="4" animBg="1" advAuto="0"/>
      <p:bldP spid="13549" grpId="10" animBg="1" advAuto="0"/>
      <p:bldP spid="13558" grpId="1" bldLvl="0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6" name="Shape 16806"/>
          <p:cNvSpPr/>
          <p:nvPr/>
        </p:nvSpPr>
        <p:spPr>
          <a:xfrm>
            <a:off x="-794843" y="4940769"/>
            <a:ext cx="13915036" cy="311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38" extrusionOk="0">
                <a:moveTo>
                  <a:pt x="10634" y="5"/>
                </a:moveTo>
                <a:lnTo>
                  <a:pt x="10194" y="295"/>
                </a:lnTo>
                <a:cubicBezTo>
                  <a:pt x="10140" y="331"/>
                  <a:pt x="10102" y="550"/>
                  <a:pt x="10108" y="793"/>
                </a:cubicBezTo>
                <a:lnTo>
                  <a:pt x="10136" y="1963"/>
                </a:lnTo>
                <a:cubicBezTo>
                  <a:pt x="10141" y="2170"/>
                  <a:pt x="10114" y="2363"/>
                  <a:pt x="10070" y="2435"/>
                </a:cubicBezTo>
                <a:cubicBezTo>
                  <a:pt x="10028" y="2503"/>
                  <a:pt x="9987" y="2578"/>
                  <a:pt x="9947" y="2660"/>
                </a:cubicBezTo>
                <a:cubicBezTo>
                  <a:pt x="9904" y="2744"/>
                  <a:pt x="9854" y="2688"/>
                  <a:pt x="9825" y="2527"/>
                </a:cubicBezTo>
                <a:lnTo>
                  <a:pt x="9661" y="1614"/>
                </a:lnTo>
                <a:cubicBezTo>
                  <a:pt x="9626" y="1423"/>
                  <a:pt x="9565" y="1386"/>
                  <a:pt x="9521" y="1530"/>
                </a:cubicBezTo>
                <a:lnTo>
                  <a:pt x="9163" y="2702"/>
                </a:lnTo>
                <a:cubicBezTo>
                  <a:pt x="9119" y="2847"/>
                  <a:pt x="9107" y="3122"/>
                  <a:pt x="9138" y="3324"/>
                </a:cubicBezTo>
                <a:lnTo>
                  <a:pt x="9285" y="4292"/>
                </a:lnTo>
                <a:cubicBezTo>
                  <a:pt x="9311" y="4464"/>
                  <a:pt x="9308" y="4695"/>
                  <a:pt x="9277" y="4850"/>
                </a:cubicBezTo>
                <a:cubicBezTo>
                  <a:pt x="9229" y="5088"/>
                  <a:pt x="9185" y="5335"/>
                  <a:pt x="9144" y="5591"/>
                </a:cubicBezTo>
                <a:cubicBezTo>
                  <a:pt x="9117" y="5761"/>
                  <a:pt x="9067" y="5829"/>
                  <a:pt x="9023" y="5753"/>
                </a:cubicBezTo>
                <a:lnTo>
                  <a:pt x="8777" y="5330"/>
                </a:lnTo>
                <a:cubicBezTo>
                  <a:pt x="8726" y="5241"/>
                  <a:pt x="8669" y="5346"/>
                  <a:pt x="8647" y="5570"/>
                </a:cubicBezTo>
                <a:lnTo>
                  <a:pt x="8469" y="7386"/>
                </a:lnTo>
                <a:cubicBezTo>
                  <a:pt x="8447" y="7609"/>
                  <a:pt x="8468" y="7868"/>
                  <a:pt x="8517" y="7975"/>
                </a:cubicBezTo>
                <a:lnTo>
                  <a:pt x="8762" y="8505"/>
                </a:lnTo>
                <a:cubicBezTo>
                  <a:pt x="8803" y="8595"/>
                  <a:pt x="8827" y="8797"/>
                  <a:pt x="8818" y="8999"/>
                </a:cubicBezTo>
                <a:cubicBezTo>
                  <a:pt x="8801" y="9396"/>
                  <a:pt x="8789" y="9799"/>
                  <a:pt x="8785" y="10202"/>
                </a:cubicBezTo>
                <a:cubicBezTo>
                  <a:pt x="8782" y="10411"/>
                  <a:pt x="8748" y="10583"/>
                  <a:pt x="8702" y="10622"/>
                </a:cubicBezTo>
                <a:lnTo>
                  <a:pt x="8433" y="10852"/>
                </a:lnTo>
                <a:cubicBezTo>
                  <a:pt x="8379" y="10898"/>
                  <a:pt x="8343" y="11122"/>
                  <a:pt x="8351" y="11363"/>
                </a:cubicBezTo>
                <a:lnTo>
                  <a:pt x="8388" y="12493"/>
                </a:lnTo>
                <a:lnTo>
                  <a:pt x="8362" y="12335"/>
                </a:lnTo>
                <a:cubicBezTo>
                  <a:pt x="8352" y="12273"/>
                  <a:pt x="8333" y="12258"/>
                  <a:pt x="8318" y="12301"/>
                </a:cubicBezTo>
                <a:lnTo>
                  <a:pt x="8243" y="12528"/>
                </a:lnTo>
                <a:cubicBezTo>
                  <a:pt x="8230" y="12565"/>
                  <a:pt x="8214" y="12560"/>
                  <a:pt x="8203" y="12516"/>
                </a:cubicBezTo>
                <a:cubicBezTo>
                  <a:pt x="8187" y="12453"/>
                  <a:pt x="8171" y="12394"/>
                  <a:pt x="8154" y="12339"/>
                </a:cubicBezTo>
                <a:cubicBezTo>
                  <a:pt x="8142" y="12301"/>
                  <a:pt x="8138" y="12233"/>
                  <a:pt x="8143" y="12173"/>
                </a:cubicBezTo>
                <a:lnTo>
                  <a:pt x="8175" y="11802"/>
                </a:lnTo>
                <a:cubicBezTo>
                  <a:pt x="8182" y="11730"/>
                  <a:pt x="8174" y="11650"/>
                  <a:pt x="8158" y="11619"/>
                </a:cubicBezTo>
                <a:lnTo>
                  <a:pt x="8030" y="11373"/>
                </a:lnTo>
                <a:cubicBezTo>
                  <a:pt x="8015" y="11342"/>
                  <a:pt x="7996" y="11373"/>
                  <a:pt x="7989" y="11441"/>
                </a:cubicBezTo>
                <a:lnTo>
                  <a:pt x="7951" y="11784"/>
                </a:lnTo>
                <a:cubicBezTo>
                  <a:pt x="7945" y="11843"/>
                  <a:pt x="7930" y="11876"/>
                  <a:pt x="7916" y="11862"/>
                </a:cubicBezTo>
                <a:cubicBezTo>
                  <a:pt x="7888" y="11836"/>
                  <a:pt x="7859" y="11818"/>
                  <a:pt x="7831" y="11809"/>
                </a:cubicBezTo>
                <a:cubicBezTo>
                  <a:pt x="7816" y="11804"/>
                  <a:pt x="7804" y="11756"/>
                  <a:pt x="7802" y="11692"/>
                </a:cubicBezTo>
                <a:lnTo>
                  <a:pt x="7786" y="11321"/>
                </a:lnTo>
                <a:cubicBezTo>
                  <a:pt x="7783" y="11246"/>
                  <a:pt x="7767" y="11196"/>
                  <a:pt x="7750" y="11207"/>
                </a:cubicBezTo>
                <a:lnTo>
                  <a:pt x="7612" y="11297"/>
                </a:lnTo>
                <a:cubicBezTo>
                  <a:pt x="7595" y="11309"/>
                  <a:pt x="7583" y="11378"/>
                  <a:pt x="7585" y="11454"/>
                </a:cubicBezTo>
                <a:lnTo>
                  <a:pt x="7593" y="11821"/>
                </a:lnTo>
                <a:cubicBezTo>
                  <a:pt x="7595" y="11886"/>
                  <a:pt x="7587" y="11946"/>
                  <a:pt x="7573" y="11969"/>
                </a:cubicBezTo>
                <a:cubicBezTo>
                  <a:pt x="7560" y="11990"/>
                  <a:pt x="7547" y="12013"/>
                  <a:pt x="7534" y="12039"/>
                </a:cubicBezTo>
                <a:cubicBezTo>
                  <a:pt x="7521" y="12065"/>
                  <a:pt x="7505" y="12048"/>
                  <a:pt x="7496" y="11998"/>
                </a:cubicBezTo>
                <a:lnTo>
                  <a:pt x="7444" y="11711"/>
                </a:lnTo>
                <a:cubicBezTo>
                  <a:pt x="7434" y="11652"/>
                  <a:pt x="7414" y="11640"/>
                  <a:pt x="7400" y="11685"/>
                </a:cubicBezTo>
                <a:lnTo>
                  <a:pt x="7288" y="12053"/>
                </a:lnTo>
                <a:cubicBezTo>
                  <a:pt x="7274" y="12098"/>
                  <a:pt x="7271" y="12184"/>
                  <a:pt x="7280" y="12247"/>
                </a:cubicBezTo>
                <a:lnTo>
                  <a:pt x="7326" y="12552"/>
                </a:lnTo>
                <a:cubicBezTo>
                  <a:pt x="7335" y="12605"/>
                  <a:pt x="7333" y="12678"/>
                  <a:pt x="7324" y="12727"/>
                </a:cubicBezTo>
                <a:cubicBezTo>
                  <a:pt x="7309" y="12802"/>
                  <a:pt x="7295" y="12879"/>
                  <a:pt x="7282" y="12960"/>
                </a:cubicBezTo>
                <a:cubicBezTo>
                  <a:pt x="7274" y="13013"/>
                  <a:pt x="7258" y="13033"/>
                  <a:pt x="7244" y="13009"/>
                </a:cubicBezTo>
                <a:lnTo>
                  <a:pt x="7167" y="12876"/>
                </a:lnTo>
                <a:cubicBezTo>
                  <a:pt x="7151" y="12849"/>
                  <a:pt x="7133" y="12882"/>
                  <a:pt x="7126" y="12952"/>
                </a:cubicBezTo>
                <a:lnTo>
                  <a:pt x="7070" y="13522"/>
                </a:lnTo>
                <a:cubicBezTo>
                  <a:pt x="7063" y="13592"/>
                  <a:pt x="7070" y="13674"/>
                  <a:pt x="7086" y="13707"/>
                </a:cubicBezTo>
                <a:lnTo>
                  <a:pt x="7162" y="13873"/>
                </a:lnTo>
                <a:cubicBezTo>
                  <a:pt x="7175" y="13901"/>
                  <a:pt x="7183" y="13964"/>
                  <a:pt x="7180" y="14028"/>
                </a:cubicBezTo>
                <a:cubicBezTo>
                  <a:pt x="7174" y="14152"/>
                  <a:pt x="7171" y="14279"/>
                  <a:pt x="7169" y="14406"/>
                </a:cubicBezTo>
                <a:cubicBezTo>
                  <a:pt x="7169" y="14472"/>
                  <a:pt x="7158" y="14525"/>
                  <a:pt x="7144" y="14538"/>
                </a:cubicBezTo>
                <a:lnTo>
                  <a:pt x="7059" y="14610"/>
                </a:lnTo>
                <a:cubicBezTo>
                  <a:pt x="7042" y="14625"/>
                  <a:pt x="7031" y="14695"/>
                  <a:pt x="7033" y="14771"/>
                </a:cubicBezTo>
                <a:lnTo>
                  <a:pt x="7054" y="15385"/>
                </a:lnTo>
                <a:cubicBezTo>
                  <a:pt x="7056" y="15460"/>
                  <a:pt x="7072" y="15515"/>
                  <a:pt x="7089" y="15507"/>
                </a:cubicBezTo>
                <a:lnTo>
                  <a:pt x="7178" y="15463"/>
                </a:lnTo>
                <a:cubicBezTo>
                  <a:pt x="7192" y="15456"/>
                  <a:pt x="7206" y="15494"/>
                  <a:pt x="7211" y="15553"/>
                </a:cubicBezTo>
                <a:cubicBezTo>
                  <a:pt x="7216" y="15605"/>
                  <a:pt x="7221" y="15656"/>
                  <a:pt x="7226" y="15707"/>
                </a:cubicBezTo>
                <a:cubicBezTo>
                  <a:pt x="7232" y="15766"/>
                  <a:pt x="7228" y="15838"/>
                  <a:pt x="7217" y="15879"/>
                </a:cubicBezTo>
                <a:lnTo>
                  <a:pt x="7147" y="16130"/>
                </a:lnTo>
                <a:cubicBezTo>
                  <a:pt x="7133" y="16178"/>
                  <a:pt x="7131" y="16263"/>
                  <a:pt x="7141" y="16325"/>
                </a:cubicBezTo>
                <a:lnTo>
                  <a:pt x="7223" y="16825"/>
                </a:lnTo>
                <a:cubicBezTo>
                  <a:pt x="7233" y="16887"/>
                  <a:pt x="7253" y="16902"/>
                  <a:pt x="7267" y="16859"/>
                </a:cubicBezTo>
                <a:lnTo>
                  <a:pt x="7346" y="16625"/>
                </a:lnTo>
                <a:cubicBezTo>
                  <a:pt x="7357" y="16589"/>
                  <a:pt x="7373" y="16593"/>
                  <a:pt x="7384" y="16635"/>
                </a:cubicBezTo>
                <a:cubicBezTo>
                  <a:pt x="7400" y="16693"/>
                  <a:pt x="7415" y="16748"/>
                  <a:pt x="7432" y="16799"/>
                </a:cubicBezTo>
                <a:cubicBezTo>
                  <a:pt x="7444" y="16837"/>
                  <a:pt x="7448" y="16907"/>
                  <a:pt x="7443" y="16968"/>
                </a:cubicBezTo>
                <a:lnTo>
                  <a:pt x="7408" y="17364"/>
                </a:lnTo>
                <a:cubicBezTo>
                  <a:pt x="7402" y="17435"/>
                  <a:pt x="7410" y="17515"/>
                  <a:pt x="7426" y="17546"/>
                </a:cubicBezTo>
                <a:lnTo>
                  <a:pt x="7553" y="17794"/>
                </a:lnTo>
                <a:cubicBezTo>
                  <a:pt x="7569" y="17825"/>
                  <a:pt x="7587" y="17794"/>
                  <a:pt x="7595" y="17726"/>
                </a:cubicBezTo>
                <a:lnTo>
                  <a:pt x="7638" y="17328"/>
                </a:lnTo>
                <a:cubicBezTo>
                  <a:pt x="7645" y="17271"/>
                  <a:pt x="7659" y="17238"/>
                  <a:pt x="7673" y="17250"/>
                </a:cubicBezTo>
                <a:cubicBezTo>
                  <a:pt x="7698" y="17271"/>
                  <a:pt x="7724" y="17286"/>
                  <a:pt x="7750" y="17293"/>
                </a:cubicBezTo>
                <a:cubicBezTo>
                  <a:pt x="7764" y="17296"/>
                  <a:pt x="7776" y="17344"/>
                  <a:pt x="7779" y="17408"/>
                </a:cubicBezTo>
                <a:lnTo>
                  <a:pt x="7798" y="17846"/>
                </a:lnTo>
                <a:cubicBezTo>
                  <a:pt x="7801" y="17921"/>
                  <a:pt x="7817" y="17971"/>
                  <a:pt x="7834" y="17960"/>
                </a:cubicBezTo>
                <a:lnTo>
                  <a:pt x="7972" y="17870"/>
                </a:lnTo>
                <a:cubicBezTo>
                  <a:pt x="7989" y="17858"/>
                  <a:pt x="8001" y="17789"/>
                  <a:pt x="7999" y="17713"/>
                </a:cubicBezTo>
                <a:lnTo>
                  <a:pt x="7988" y="17262"/>
                </a:lnTo>
                <a:cubicBezTo>
                  <a:pt x="7987" y="17197"/>
                  <a:pt x="7995" y="17136"/>
                  <a:pt x="8009" y="17113"/>
                </a:cubicBezTo>
                <a:cubicBezTo>
                  <a:pt x="8019" y="17097"/>
                  <a:pt x="8028" y="17080"/>
                  <a:pt x="8037" y="17062"/>
                </a:cubicBezTo>
                <a:cubicBezTo>
                  <a:pt x="8051" y="17037"/>
                  <a:pt x="8067" y="17053"/>
                  <a:pt x="8076" y="17103"/>
                </a:cubicBezTo>
                <a:lnTo>
                  <a:pt x="8140" y="17462"/>
                </a:lnTo>
                <a:cubicBezTo>
                  <a:pt x="8151" y="17522"/>
                  <a:pt x="8170" y="17534"/>
                  <a:pt x="8184" y="17489"/>
                </a:cubicBezTo>
                <a:lnTo>
                  <a:pt x="8296" y="17121"/>
                </a:lnTo>
                <a:cubicBezTo>
                  <a:pt x="8310" y="17076"/>
                  <a:pt x="8314" y="16990"/>
                  <a:pt x="8304" y="16927"/>
                </a:cubicBezTo>
                <a:lnTo>
                  <a:pt x="8247" y="16546"/>
                </a:lnTo>
                <a:cubicBezTo>
                  <a:pt x="8238" y="16492"/>
                  <a:pt x="8240" y="16420"/>
                  <a:pt x="8249" y="16371"/>
                </a:cubicBezTo>
                <a:cubicBezTo>
                  <a:pt x="8262" y="16309"/>
                  <a:pt x="8273" y="16243"/>
                  <a:pt x="8284" y="16177"/>
                </a:cubicBezTo>
                <a:cubicBezTo>
                  <a:pt x="8293" y="16124"/>
                  <a:pt x="8308" y="16104"/>
                  <a:pt x="8322" y="16127"/>
                </a:cubicBezTo>
                <a:lnTo>
                  <a:pt x="8417" y="16292"/>
                </a:lnTo>
                <a:cubicBezTo>
                  <a:pt x="8433" y="16320"/>
                  <a:pt x="8451" y="16285"/>
                  <a:pt x="8458" y="16215"/>
                </a:cubicBezTo>
                <a:lnTo>
                  <a:pt x="8513" y="15645"/>
                </a:lnTo>
                <a:cubicBezTo>
                  <a:pt x="8520" y="15575"/>
                  <a:pt x="8513" y="15493"/>
                  <a:pt x="8498" y="15460"/>
                </a:cubicBezTo>
                <a:lnTo>
                  <a:pt x="8408" y="15267"/>
                </a:lnTo>
                <a:cubicBezTo>
                  <a:pt x="8395" y="15238"/>
                  <a:pt x="8387" y="15173"/>
                  <a:pt x="8390" y="15109"/>
                </a:cubicBezTo>
                <a:cubicBezTo>
                  <a:pt x="8396" y="14997"/>
                  <a:pt x="8399" y="14884"/>
                  <a:pt x="8401" y="14769"/>
                </a:cubicBezTo>
                <a:cubicBezTo>
                  <a:pt x="8403" y="14705"/>
                  <a:pt x="8413" y="14652"/>
                  <a:pt x="8427" y="14640"/>
                </a:cubicBezTo>
                <a:lnTo>
                  <a:pt x="8525" y="14558"/>
                </a:lnTo>
                <a:cubicBezTo>
                  <a:pt x="8542" y="14544"/>
                  <a:pt x="8553" y="14472"/>
                  <a:pt x="8551" y="14396"/>
                </a:cubicBezTo>
                <a:lnTo>
                  <a:pt x="8530" y="13782"/>
                </a:lnTo>
                <a:cubicBezTo>
                  <a:pt x="8529" y="13751"/>
                  <a:pt x="8525" y="13728"/>
                  <a:pt x="8520" y="13707"/>
                </a:cubicBezTo>
                <a:cubicBezTo>
                  <a:pt x="8523" y="13707"/>
                  <a:pt x="8525" y="13711"/>
                  <a:pt x="8528" y="13710"/>
                </a:cubicBezTo>
                <a:lnTo>
                  <a:pt x="8811" y="13571"/>
                </a:lnTo>
                <a:cubicBezTo>
                  <a:pt x="8857" y="13550"/>
                  <a:pt x="8900" y="13668"/>
                  <a:pt x="8917" y="13858"/>
                </a:cubicBezTo>
                <a:cubicBezTo>
                  <a:pt x="8932" y="14023"/>
                  <a:pt x="8948" y="14189"/>
                  <a:pt x="8965" y="14351"/>
                </a:cubicBezTo>
                <a:cubicBezTo>
                  <a:pt x="8985" y="14541"/>
                  <a:pt x="8973" y="14768"/>
                  <a:pt x="8936" y="14899"/>
                </a:cubicBezTo>
                <a:lnTo>
                  <a:pt x="8712" y="15697"/>
                </a:lnTo>
                <a:cubicBezTo>
                  <a:pt x="8669" y="15849"/>
                  <a:pt x="8661" y="16123"/>
                  <a:pt x="8693" y="16319"/>
                </a:cubicBezTo>
                <a:lnTo>
                  <a:pt x="8956" y="17915"/>
                </a:lnTo>
                <a:cubicBezTo>
                  <a:pt x="8989" y="18111"/>
                  <a:pt x="9050" y="18161"/>
                  <a:pt x="9095" y="18024"/>
                </a:cubicBezTo>
                <a:lnTo>
                  <a:pt x="9346" y="17277"/>
                </a:lnTo>
                <a:cubicBezTo>
                  <a:pt x="9384" y="17164"/>
                  <a:pt x="9434" y="17173"/>
                  <a:pt x="9469" y="17306"/>
                </a:cubicBezTo>
                <a:cubicBezTo>
                  <a:pt x="9518" y="17493"/>
                  <a:pt x="9568" y="17669"/>
                  <a:pt x="9620" y="17831"/>
                </a:cubicBezTo>
                <a:cubicBezTo>
                  <a:pt x="9659" y="17951"/>
                  <a:pt x="9674" y="18171"/>
                  <a:pt x="9657" y="18366"/>
                </a:cubicBezTo>
                <a:lnTo>
                  <a:pt x="9546" y="19629"/>
                </a:lnTo>
                <a:cubicBezTo>
                  <a:pt x="9526" y="19857"/>
                  <a:pt x="9550" y="20112"/>
                  <a:pt x="9601" y="20209"/>
                </a:cubicBezTo>
                <a:lnTo>
                  <a:pt x="10008" y="21003"/>
                </a:lnTo>
                <a:cubicBezTo>
                  <a:pt x="10058" y="21100"/>
                  <a:pt x="10116" y="21006"/>
                  <a:pt x="10140" y="20786"/>
                </a:cubicBezTo>
                <a:lnTo>
                  <a:pt x="10279" y="19518"/>
                </a:lnTo>
                <a:cubicBezTo>
                  <a:pt x="10299" y="19335"/>
                  <a:pt x="10345" y="19232"/>
                  <a:pt x="10390" y="19269"/>
                </a:cubicBezTo>
                <a:cubicBezTo>
                  <a:pt x="10470" y="19336"/>
                  <a:pt x="10552" y="19381"/>
                  <a:pt x="10633" y="19403"/>
                </a:cubicBezTo>
                <a:cubicBezTo>
                  <a:pt x="10680" y="19416"/>
                  <a:pt x="10718" y="19568"/>
                  <a:pt x="10726" y="19772"/>
                </a:cubicBezTo>
                <a:lnTo>
                  <a:pt x="10787" y="21169"/>
                </a:lnTo>
                <a:cubicBezTo>
                  <a:pt x="10797" y="21408"/>
                  <a:pt x="10848" y="21569"/>
                  <a:pt x="10903" y="21533"/>
                </a:cubicBezTo>
                <a:lnTo>
                  <a:pt x="11342" y="21243"/>
                </a:lnTo>
                <a:cubicBezTo>
                  <a:pt x="11396" y="21207"/>
                  <a:pt x="11435" y="20988"/>
                  <a:pt x="11429" y="20745"/>
                </a:cubicBezTo>
                <a:lnTo>
                  <a:pt x="11395" y="19306"/>
                </a:lnTo>
                <a:cubicBezTo>
                  <a:pt x="11390" y="19098"/>
                  <a:pt x="11417" y="18905"/>
                  <a:pt x="11461" y="18832"/>
                </a:cubicBezTo>
                <a:cubicBezTo>
                  <a:pt x="11492" y="18781"/>
                  <a:pt x="11522" y="18728"/>
                  <a:pt x="11552" y="18670"/>
                </a:cubicBezTo>
                <a:cubicBezTo>
                  <a:pt x="11595" y="18588"/>
                  <a:pt x="11644" y="18637"/>
                  <a:pt x="11673" y="18799"/>
                </a:cubicBezTo>
                <a:lnTo>
                  <a:pt x="11879" y="19947"/>
                </a:lnTo>
                <a:cubicBezTo>
                  <a:pt x="11914" y="20138"/>
                  <a:pt x="11975" y="20174"/>
                  <a:pt x="12019" y="20030"/>
                </a:cubicBezTo>
                <a:lnTo>
                  <a:pt x="12377" y="18859"/>
                </a:lnTo>
                <a:cubicBezTo>
                  <a:pt x="12422" y="18715"/>
                  <a:pt x="12433" y="18439"/>
                  <a:pt x="12402" y="18237"/>
                </a:cubicBezTo>
                <a:lnTo>
                  <a:pt x="12218" y="17024"/>
                </a:lnTo>
                <a:cubicBezTo>
                  <a:pt x="12192" y="16852"/>
                  <a:pt x="12197" y="16622"/>
                  <a:pt x="12227" y="16466"/>
                </a:cubicBezTo>
                <a:cubicBezTo>
                  <a:pt x="12267" y="16267"/>
                  <a:pt x="12304" y="16061"/>
                  <a:pt x="12338" y="15849"/>
                </a:cubicBezTo>
                <a:cubicBezTo>
                  <a:pt x="12366" y="15682"/>
                  <a:pt x="12414" y="15617"/>
                  <a:pt x="12457" y="15692"/>
                </a:cubicBezTo>
                <a:lnTo>
                  <a:pt x="12760" y="16212"/>
                </a:lnTo>
                <a:cubicBezTo>
                  <a:pt x="12811" y="16301"/>
                  <a:pt x="12868" y="16192"/>
                  <a:pt x="12890" y="15968"/>
                </a:cubicBezTo>
                <a:lnTo>
                  <a:pt x="13068" y="14152"/>
                </a:lnTo>
                <a:cubicBezTo>
                  <a:pt x="13090" y="13929"/>
                  <a:pt x="13068" y="13670"/>
                  <a:pt x="13019" y="13563"/>
                </a:cubicBezTo>
                <a:lnTo>
                  <a:pt x="12733" y="12945"/>
                </a:lnTo>
                <a:cubicBezTo>
                  <a:pt x="12691" y="12854"/>
                  <a:pt x="12667" y="12645"/>
                  <a:pt x="12677" y="12442"/>
                </a:cubicBezTo>
                <a:cubicBezTo>
                  <a:pt x="12693" y="12084"/>
                  <a:pt x="12706" y="11724"/>
                  <a:pt x="12712" y="11359"/>
                </a:cubicBezTo>
                <a:cubicBezTo>
                  <a:pt x="12716" y="11156"/>
                  <a:pt x="12749" y="10988"/>
                  <a:pt x="12794" y="10949"/>
                </a:cubicBezTo>
                <a:lnTo>
                  <a:pt x="13104" y="10686"/>
                </a:lnTo>
                <a:cubicBezTo>
                  <a:pt x="13158" y="10640"/>
                  <a:pt x="13194" y="10416"/>
                  <a:pt x="13186" y="10175"/>
                </a:cubicBezTo>
                <a:lnTo>
                  <a:pt x="13121" y="8215"/>
                </a:lnTo>
                <a:cubicBezTo>
                  <a:pt x="13113" y="7973"/>
                  <a:pt x="13064" y="7802"/>
                  <a:pt x="13009" y="7828"/>
                </a:cubicBezTo>
                <a:lnTo>
                  <a:pt x="12708" y="7971"/>
                </a:lnTo>
                <a:cubicBezTo>
                  <a:pt x="12660" y="7993"/>
                  <a:pt x="12617" y="7868"/>
                  <a:pt x="12601" y="7667"/>
                </a:cubicBezTo>
                <a:cubicBezTo>
                  <a:pt x="12589" y="7511"/>
                  <a:pt x="12576" y="7354"/>
                  <a:pt x="12562" y="7201"/>
                </a:cubicBezTo>
                <a:cubicBezTo>
                  <a:pt x="12545" y="7013"/>
                  <a:pt x="12556" y="6797"/>
                  <a:pt x="12592" y="6670"/>
                </a:cubicBezTo>
                <a:lnTo>
                  <a:pt x="12831" y="5823"/>
                </a:lnTo>
                <a:cubicBezTo>
                  <a:pt x="12874" y="5671"/>
                  <a:pt x="12882" y="5392"/>
                  <a:pt x="12850" y="5195"/>
                </a:cubicBezTo>
                <a:lnTo>
                  <a:pt x="12587" y="3600"/>
                </a:lnTo>
                <a:cubicBezTo>
                  <a:pt x="12554" y="3403"/>
                  <a:pt x="12492" y="3358"/>
                  <a:pt x="12447" y="3494"/>
                </a:cubicBezTo>
                <a:lnTo>
                  <a:pt x="12206" y="4218"/>
                </a:lnTo>
                <a:cubicBezTo>
                  <a:pt x="12167" y="4335"/>
                  <a:pt x="12114" y="4317"/>
                  <a:pt x="12079" y="4177"/>
                </a:cubicBezTo>
                <a:cubicBezTo>
                  <a:pt x="12029" y="3976"/>
                  <a:pt x="11977" y="3790"/>
                  <a:pt x="11924" y="3615"/>
                </a:cubicBezTo>
                <a:cubicBezTo>
                  <a:pt x="11887" y="3493"/>
                  <a:pt x="11872" y="3276"/>
                  <a:pt x="11889" y="3085"/>
                </a:cubicBezTo>
                <a:lnTo>
                  <a:pt x="11991" y="1904"/>
                </a:lnTo>
                <a:cubicBezTo>
                  <a:pt x="12011" y="1677"/>
                  <a:pt x="11988" y="1421"/>
                  <a:pt x="11937" y="1323"/>
                </a:cubicBezTo>
                <a:lnTo>
                  <a:pt x="11529" y="535"/>
                </a:lnTo>
                <a:cubicBezTo>
                  <a:pt x="11479" y="438"/>
                  <a:pt x="11420" y="532"/>
                  <a:pt x="11396" y="752"/>
                </a:cubicBezTo>
                <a:lnTo>
                  <a:pt x="11276" y="1844"/>
                </a:lnTo>
                <a:cubicBezTo>
                  <a:pt x="11256" y="2032"/>
                  <a:pt x="11210" y="2137"/>
                  <a:pt x="11164" y="2094"/>
                </a:cubicBezTo>
                <a:cubicBezTo>
                  <a:pt x="11075" y="2009"/>
                  <a:pt x="10984" y="1952"/>
                  <a:pt x="10893" y="1922"/>
                </a:cubicBezTo>
                <a:cubicBezTo>
                  <a:pt x="10847" y="1907"/>
                  <a:pt x="10809" y="1756"/>
                  <a:pt x="10800" y="1554"/>
                </a:cubicBezTo>
                <a:lnTo>
                  <a:pt x="10749" y="369"/>
                </a:lnTo>
                <a:cubicBezTo>
                  <a:pt x="10739" y="130"/>
                  <a:pt x="10689" y="-31"/>
                  <a:pt x="10634" y="5"/>
                </a:cubicBezTo>
                <a:close/>
                <a:moveTo>
                  <a:pt x="4135" y="3578"/>
                </a:moveTo>
                <a:lnTo>
                  <a:pt x="3973" y="3684"/>
                </a:lnTo>
                <a:cubicBezTo>
                  <a:pt x="3954" y="3697"/>
                  <a:pt x="3940" y="3778"/>
                  <a:pt x="3942" y="3867"/>
                </a:cubicBezTo>
                <a:lnTo>
                  <a:pt x="3952" y="4296"/>
                </a:lnTo>
                <a:cubicBezTo>
                  <a:pt x="3954" y="4372"/>
                  <a:pt x="3944" y="4443"/>
                  <a:pt x="3928" y="4469"/>
                </a:cubicBezTo>
                <a:cubicBezTo>
                  <a:pt x="3913" y="4494"/>
                  <a:pt x="3898" y="4521"/>
                  <a:pt x="3883" y="4551"/>
                </a:cubicBezTo>
                <a:cubicBezTo>
                  <a:pt x="3867" y="4582"/>
                  <a:pt x="3849" y="4561"/>
                  <a:pt x="3838" y="4502"/>
                </a:cubicBezTo>
                <a:lnTo>
                  <a:pt x="3778" y="4167"/>
                </a:lnTo>
                <a:cubicBezTo>
                  <a:pt x="3765" y="4097"/>
                  <a:pt x="3743" y="4084"/>
                  <a:pt x="3727" y="4137"/>
                </a:cubicBezTo>
                <a:lnTo>
                  <a:pt x="3595" y="4566"/>
                </a:lnTo>
                <a:cubicBezTo>
                  <a:pt x="3579" y="4619"/>
                  <a:pt x="3575" y="4721"/>
                  <a:pt x="3586" y="4795"/>
                </a:cubicBezTo>
                <a:lnTo>
                  <a:pt x="3640" y="5150"/>
                </a:lnTo>
                <a:cubicBezTo>
                  <a:pt x="3650" y="5213"/>
                  <a:pt x="3648" y="5297"/>
                  <a:pt x="3637" y="5354"/>
                </a:cubicBezTo>
                <a:cubicBezTo>
                  <a:pt x="3619" y="5442"/>
                  <a:pt x="3603" y="5533"/>
                  <a:pt x="3588" y="5627"/>
                </a:cubicBezTo>
                <a:cubicBezTo>
                  <a:pt x="3578" y="5689"/>
                  <a:pt x="3560" y="5714"/>
                  <a:pt x="3544" y="5686"/>
                </a:cubicBezTo>
                <a:lnTo>
                  <a:pt x="3454" y="5530"/>
                </a:lnTo>
                <a:cubicBezTo>
                  <a:pt x="3435" y="5497"/>
                  <a:pt x="3414" y="5536"/>
                  <a:pt x="3406" y="5618"/>
                </a:cubicBezTo>
                <a:lnTo>
                  <a:pt x="3341" y="6284"/>
                </a:lnTo>
                <a:cubicBezTo>
                  <a:pt x="3333" y="6366"/>
                  <a:pt x="3340" y="6461"/>
                  <a:pt x="3359" y="6500"/>
                </a:cubicBezTo>
                <a:lnTo>
                  <a:pt x="3448" y="6695"/>
                </a:lnTo>
                <a:cubicBezTo>
                  <a:pt x="3463" y="6728"/>
                  <a:pt x="3472" y="6802"/>
                  <a:pt x="3469" y="6876"/>
                </a:cubicBezTo>
                <a:cubicBezTo>
                  <a:pt x="3462" y="7021"/>
                  <a:pt x="3458" y="7169"/>
                  <a:pt x="3456" y="7317"/>
                </a:cubicBezTo>
                <a:cubicBezTo>
                  <a:pt x="3456" y="7394"/>
                  <a:pt x="3443" y="7456"/>
                  <a:pt x="3426" y="7471"/>
                </a:cubicBezTo>
                <a:lnTo>
                  <a:pt x="3327" y="7556"/>
                </a:lnTo>
                <a:cubicBezTo>
                  <a:pt x="3308" y="7572"/>
                  <a:pt x="3294" y="7655"/>
                  <a:pt x="3297" y="7743"/>
                </a:cubicBezTo>
                <a:lnTo>
                  <a:pt x="3321" y="8462"/>
                </a:lnTo>
                <a:cubicBezTo>
                  <a:pt x="3324" y="8550"/>
                  <a:pt x="3342" y="8614"/>
                  <a:pt x="3362" y="8604"/>
                </a:cubicBezTo>
                <a:lnTo>
                  <a:pt x="3466" y="8553"/>
                </a:lnTo>
                <a:cubicBezTo>
                  <a:pt x="3483" y="8545"/>
                  <a:pt x="3499" y="8588"/>
                  <a:pt x="3505" y="8658"/>
                </a:cubicBezTo>
                <a:cubicBezTo>
                  <a:pt x="3510" y="8718"/>
                  <a:pt x="3516" y="8779"/>
                  <a:pt x="3523" y="8838"/>
                </a:cubicBezTo>
                <a:cubicBezTo>
                  <a:pt x="3530" y="8908"/>
                  <a:pt x="3525" y="8992"/>
                  <a:pt x="3512" y="9040"/>
                </a:cubicBezTo>
                <a:lnTo>
                  <a:pt x="3430" y="9333"/>
                </a:lnTo>
                <a:cubicBezTo>
                  <a:pt x="3414" y="9389"/>
                  <a:pt x="3411" y="9489"/>
                  <a:pt x="3423" y="9561"/>
                </a:cubicBezTo>
                <a:lnTo>
                  <a:pt x="3520" y="10146"/>
                </a:lnTo>
                <a:cubicBezTo>
                  <a:pt x="3531" y="10218"/>
                  <a:pt x="3554" y="10237"/>
                  <a:pt x="3570" y="10187"/>
                </a:cubicBezTo>
                <a:lnTo>
                  <a:pt x="3662" y="9913"/>
                </a:lnTo>
                <a:cubicBezTo>
                  <a:pt x="3676" y="9871"/>
                  <a:pt x="3695" y="9874"/>
                  <a:pt x="3708" y="9923"/>
                </a:cubicBezTo>
                <a:cubicBezTo>
                  <a:pt x="3726" y="9991"/>
                  <a:pt x="3744" y="10056"/>
                  <a:pt x="3763" y="10116"/>
                </a:cubicBezTo>
                <a:cubicBezTo>
                  <a:pt x="3777" y="10160"/>
                  <a:pt x="3783" y="10241"/>
                  <a:pt x="3776" y="10312"/>
                </a:cubicBezTo>
                <a:lnTo>
                  <a:pt x="3736" y="10775"/>
                </a:lnTo>
                <a:cubicBezTo>
                  <a:pt x="3728" y="10859"/>
                  <a:pt x="3737" y="10952"/>
                  <a:pt x="3756" y="10988"/>
                </a:cubicBezTo>
                <a:lnTo>
                  <a:pt x="3905" y="11278"/>
                </a:lnTo>
                <a:cubicBezTo>
                  <a:pt x="3924" y="11314"/>
                  <a:pt x="3945" y="11279"/>
                  <a:pt x="3954" y="11199"/>
                </a:cubicBezTo>
                <a:lnTo>
                  <a:pt x="4005" y="10734"/>
                </a:lnTo>
                <a:cubicBezTo>
                  <a:pt x="4012" y="10667"/>
                  <a:pt x="4029" y="10630"/>
                  <a:pt x="4045" y="10644"/>
                </a:cubicBezTo>
                <a:cubicBezTo>
                  <a:pt x="4075" y="10668"/>
                  <a:pt x="4105" y="10684"/>
                  <a:pt x="4135" y="10692"/>
                </a:cubicBezTo>
                <a:cubicBezTo>
                  <a:pt x="4152" y="10696"/>
                  <a:pt x="4166" y="10753"/>
                  <a:pt x="4169" y="10827"/>
                </a:cubicBezTo>
                <a:lnTo>
                  <a:pt x="4187" y="11247"/>
                </a:lnTo>
                <a:lnTo>
                  <a:pt x="4108" y="11297"/>
                </a:lnTo>
                <a:cubicBezTo>
                  <a:pt x="4091" y="11309"/>
                  <a:pt x="4080" y="11378"/>
                  <a:pt x="4082" y="11454"/>
                </a:cubicBezTo>
                <a:lnTo>
                  <a:pt x="4090" y="11821"/>
                </a:lnTo>
                <a:cubicBezTo>
                  <a:pt x="4092" y="11886"/>
                  <a:pt x="4083" y="11946"/>
                  <a:pt x="4070" y="11969"/>
                </a:cubicBezTo>
                <a:cubicBezTo>
                  <a:pt x="4057" y="11990"/>
                  <a:pt x="4044" y="12013"/>
                  <a:pt x="4031" y="12039"/>
                </a:cubicBezTo>
                <a:cubicBezTo>
                  <a:pt x="4017" y="12065"/>
                  <a:pt x="4002" y="12048"/>
                  <a:pt x="3993" y="11998"/>
                </a:cubicBezTo>
                <a:lnTo>
                  <a:pt x="3941" y="11711"/>
                </a:lnTo>
                <a:cubicBezTo>
                  <a:pt x="3930" y="11652"/>
                  <a:pt x="3911" y="11640"/>
                  <a:pt x="3897" y="11685"/>
                </a:cubicBezTo>
                <a:lnTo>
                  <a:pt x="3785" y="12053"/>
                </a:lnTo>
                <a:cubicBezTo>
                  <a:pt x="3771" y="12098"/>
                  <a:pt x="3767" y="12184"/>
                  <a:pt x="3777" y="12247"/>
                </a:cubicBezTo>
                <a:lnTo>
                  <a:pt x="3823" y="12552"/>
                </a:lnTo>
                <a:cubicBezTo>
                  <a:pt x="3831" y="12605"/>
                  <a:pt x="3830" y="12678"/>
                  <a:pt x="3821" y="12727"/>
                </a:cubicBezTo>
                <a:cubicBezTo>
                  <a:pt x="3806" y="12802"/>
                  <a:pt x="3792" y="12879"/>
                  <a:pt x="3779" y="12960"/>
                </a:cubicBezTo>
                <a:cubicBezTo>
                  <a:pt x="3770" y="13013"/>
                  <a:pt x="3755" y="13033"/>
                  <a:pt x="3741" y="13009"/>
                </a:cubicBezTo>
                <a:lnTo>
                  <a:pt x="3664" y="12876"/>
                </a:lnTo>
                <a:cubicBezTo>
                  <a:pt x="3648" y="12849"/>
                  <a:pt x="3630" y="12882"/>
                  <a:pt x="3623" y="12952"/>
                </a:cubicBezTo>
                <a:lnTo>
                  <a:pt x="3567" y="13522"/>
                </a:lnTo>
                <a:cubicBezTo>
                  <a:pt x="3560" y="13592"/>
                  <a:pt x="3567" y="13674"/>
                  <a:pt x="3582" y="13707"/>
                </a:cubicBezTo>
                <a:lnTo>
                  <a:pt x="3659" y="13873"/>
                </a:lnTo>
                <a:cubicBezTo>
                  <a:pt x="3672" y="13901"/>
                  <a:pt x="3679" y="13964"/>
                  <a:pt x="3677" y="14028"/>
                </a:cubicBezTo>
                <a:cubicBezTo>
                  <a:pt x="3671" y="14152"/>
                  <a:pt x="3668" y="14279"/>
                  <a:pt x="3666" y="14406"/>
                </a:cubicBezTo>
                <a:cubicBezTo>
                  <a:pt x="3665" y="14472"/>
                  <a:pt x="3655" y="14525"/>
                  <a:pt x="3640" y="14538"/>
                </a:cubicBezTo>
                <a:lnTo>
                  <a:pt x="3556" y="14610"/>
                </a:lnTo>
                <a:cubicBezTo>
                  <a:pt x="3539" y="14625"/>
                  <a:pt x="3528" y="14695"/>
                  <a:pt x="3530" y="14771"/>
                </a:cubicBezTo>
                <a:lnTo>
                  <a:pt x="3551" y="15385"/>
                </a:lnTo>
                <a:cubicBezTo>
                  <a:pt x="3553" y="15460"/>
                  <a:pt x="3569" y="15515"/>
                  <a:pt x="3586" y="15507"/>
                </a:cubicBezTo>
                <a:lnTo>
                  <a:pt x="3675" y="15463"/>
                </a:lnTo>
                <a:cubicBezTo>
                  <a:pt x="3689" y="15456"/>
                  <a:pt x="3702" y="15494"/>
                  <a:pt x="3708" y="15553"/>
                </a:cubicBezTo>
                <a:cubicBezTo>
                  <a:pt x="3712" y="15605"/>
                  <a:pt x="3717" y="15656"/>
                  <a:pt x="3723" y="15707"/>
                </a:cubicBezTo>
                <a:cubicBezTo>
                  <a:pt x="3729" y="15766"/>
                  <a:pt x="3725" y="15838"/>
                  <a:pt x="3714" y="15879"/>
                </a:cubicBezTo>
                <a:lnTo>
                  <a:pt x="3643" y="16130"/>
                </a:lnTo>
                <a:cubicBezTo>
                  <a:pt x="3630" y="16178"/>
                  <a:pt x="3627" y="16263"/>
                  <a:pt x="3638" y="16325"/>
                </a:cubicBezTo>
                <a:lnTo>
                  <a:pt x="3720" y="16825"/>
                </a:lnTo>
                <a:cubicBezTo>
                  <a:pt x="3730" y="16887"/>
                  <a:pt x="3749" y="16902"/>
                  <a:pt x="3764" y="16859"/>
                </a:cubicBezTo>
                <a:lnTo>
                  <a:pt x="3842" y="16625"/>
                </a:lnTo>
                <a:cubicBezTo>
                  <a:pt x="3854" y="16589"/>
                  <a:pt x="3870" y="16593"/>
                  <a:pt x="3881" y="16635"/>
                </a:cubicBezTo>
                <a:cubicBezTo>
                  <a:pt x="3896" y="16693"/>
                  <a:pt x="3912" y="16748"/>
                  <a:pt x="3929" y="16799"/>
                </a:cubicBezTo>
                <a:cubicBezTo>
                  <a:pt x="3941" y="16837"/>
                  <a:pt x="3945" y="16907"/>
                  <a:pt x="3940" y="16968"/>
                </a:cubicBezTo>
                <a:lnTo>
                  <a:pt x="3905" y="17364"/>
                </a:lnTo>
                <a:cubicBezTo>
                  <a:pt x="3899" y="17435"/>
                  <a:pt x="3907" y="17515"/>
                  <a:pt x="3922" y="17546"/>
                </a:cubicBezTo>
                <a:lnTo>
                  <a:pt x="4050" y="17794"/>
                </a:lnTo>
                <a:cubicBezTo>
                  <a:pt x="4066" y="17825"/>
                  <a:pt x="4084" y="17794"/>
                  <a:pt x="4092" y="17726"/>
                </a:cubicBezTo>
                <a:lnTo>
                  <a:pt x="4135" y="17328"/>
                </a:lnTo>
                <a:cubicBezTo>
                  <a:pt x="4141" y="17271"/>
                  <a:pt x="4156" y="17238"/>
                  <a:pt x="4170" y="17250"/>
                </a:cubicBezTo>
                <a:cubicBezTo>
                  <a:pt x="4195" y="17271"/>
                  <a:pt x="4221" y="17286"/>
                  <a:pt x="4246" y="17293"/>
                </a:cubicBezTo>
                <a:cubicBezTo>
                  <a:pt x="4261" y="17296"/>
                  <a:pt x="4273" y="17344"/>
                  <a:pt x="4276" y="17408"/>
                </a:cubicBezTo>
                <a:lnTo>
                  <a:pt x="4294" y="17846"/>
                </a:lnTo>
                <a:cubicBezTo>
                  <a:pt x="4298" y="17921"/>
                  <a:pt x="4314" y="17971"/>
                  <a:pt x="4331" y="17960"/>
                </a:cubicBezTo>
                <a:lnTo>
                  <a:pt x="4469" y="17870"/>
                </a:lnTo>
                <a:cubicBezTo>
                  <a:pt x="4486" y="17858"/>
                  <a:pt x="4498" y="17789"/>
                  <a:pt x="4496" y="17713"/>
                </a:cubicBezTo>
                <a:lnTo>
                  <a:pt x="4485" y="17262"/>
                </a:lnTo>
                <a:cubicBezTo>
                  <a:pt x="4483" y="17197"/>
                  <a:pt x="4492" y="17136"/>
                  <a:pt x="4506" y="17113"/>
                </a:cubicBezTo>
                <a:cubicBezTo>
                  <a:pt x="4516" y="17097"/>
                  <a:pt x="4525" y="17080"/>
                  <a:pt x="4535" y="17062"/>
                </a:cubicBezTo>
                <a:cubicBezTo>
                  <a:pt x="4548" y="17037"/>
                  <a:pt x="4563" y="17053"/>
                  <a:pt x="4572" y="17103"/>
                </a:cubicBezTo>
                <a:lnTo>
                  <a:pt x="4637" y="17462"/>
                </a:lnTo>
                <a:cubicBezTo>
                  <a:pt x="4648" y="17522"/>
                  <a:pt x="4667" y="17534"/>
                  <a:pt x="4681" y="17489"/>
                </a:cubicBezTo>
                <a:lnTo>
                  <a:pt x="4794" y="17121"/>
                </a:lnTo>
                <a:cubicBezTo>
                  <a:pt x="4807" y="17076"/>
                  <a:pt x="4811" y="16990"/>
                  <a:pt x="4801" y="16927"/>
                </a:cubicBezTo>
                <a:lnTo>
                  <a:pt x="4743" y="16546"/>
                </a:lnTo>
                <a:cubicBezTo>
                  <a:pt x="4735" y="16492"/>
                  <a:pt x="4737" y="16420"/>
                  <a:pt x="4746" y="16371"/>
                </a:cubicBezTo>
                <a:cubicBezTo>
                  <a:pt x="4759" y="16309"/>
                  <a:pt x="4770" y="16243"/>
                  <a:pt x="4781" y="16177"/>
                </a:cubicBezTo>
                <a:cubicBezTo>
                  <a:pt x="4790" y="16124"/>
                  <a:pt x="4805" y="16104"/>
                  <a:pt x="4818" y="16127"/>
                </a:cubicBezTo>
                <a:lnTo>
                  <a:pt x="4913" y="16292"/>
                </a:lnTo>
                <a:cubicBezTo>
                  <a:pt x="4929" y="16320"/>
                  <a:pt x="4947" y="16285"/>
                  <a:pt x="4954" y="16215"/>
                </a:cubicBezTo>
                <a:lnTo>
                  <a:pt x="5010" y="15645"/>
                </a:lnTo>
                <a:cubicBezTo>
                  <a:pt x="5017" y="15575"/>
                  <a:pt x="5010" y="15493"/>
                  <a:pt x="4995" y="15460"/>
                </a:cubicBezTo>
                <a:lnTo>
                  <a:pt x="4905" y="15267"/>
                </a:lnTo>
                <a:cubicBezTo>
                  <a:pt x="4892" y="15238"/>
                  <a:pt x="4885" y="15173"/>
                  <a:pt x="4887" y="15109"/>
                </a:cubicBezTo>
                <a:cubicBezTo>
                  <a:pt x="4893" y="14997"/>
                  <a:pt x="4897" y="14884"/>
                  <a:pt x="4899" y="14769"/>
                </a:cubicBezTo>
                <a:cubicBezTo>
                  <a:pt x="4900" y="14705"/>
                  <a:pt x="4910" y="14652"/>
                  <a:pt x="4924" y="14640"/>
                </a:cubicBezTo>
                <a:lnTo>
                  <a:pt x="5022" y="14558"/>
                </a:lnTo>
                <a:cubicBezTo>
                  <a:pt x="5039" y="14544"/>
                  <a:pt x="5050" y="14472"/>
                  <a:pt x="5047" y="14396"/>
                </a:cubicBezTo>
                <a:lnTo>
                  <a:pt x="5027" y="13782"/>
                </a:lnTo>
                <a:cubicBezTo>
                  <a:pt x="5024" y="13707"/>
                  <a:pt x="5009" y="13652"/>
                  <a:pt x="4992" y="13660"/>
                </a:cubicBezTo>
                <a:lnTo>
                  <a:pt x="4897" y="13706"/>
                </a:lnTo>
                <a:cubicBezTo>
                  <a:pt x="4882" y="13713"/>
                  <a:pt x="4869" y="13673"/>
                  <a:pt x="4864" y="13610"/>
                </a:cubicBezTo>
                <a:cubicBezTo>
                  <a:pt x="4860" y="13561"/>
                  <a:pt x="4856" y="13512"/>
                  <a:pt x="4851" y="13464"/>
                </a:cubicBezTo>
                <a:cubicBezTo>
                  <a:pt x="4846" y="13405"/>
                  <a:pt x="4849" y="13337"/>
                  <a:pt x="4861" y="13297"/>
                </a:cubicBezTo>
                <a:lnTo>
                  <a:pt x="4936" y="13031"/>
                </a:lnTo>
                <a:cubicBezTo>
                  <a:pt x="4949" y="12983"/>
                  <a:pt x="4952" y="12897"/>
                  <a:pt x="4942" y="12835"/>
                </a:cubicBezTo>
                <a:lnTo>
                  <a:pt x="4859" y="12335"/>
                </a:lnTo>
                <a:cubicBezTo>
                  <a:pt x="4849" y="12273"/>
                  <a:pt x="4829" y="12258"/>
                  <a:pt x="4815" y="12301"/>
                </a:cubicBezTo>
                <a:lnTo>
                  <a:pt x="4740" y="12528"/>
                </a:lnTo>
                <a:cubicBezTo>
                  <a:pt x="4727" y="12565"/>
                  <a:pt x="4711" y="12560"/>
                  <a:pt x="4700" y="12516"/>
                </a:cubicBezTo>
                <a:cubicBezTo>
                  <a:pt x="4684" y="12453"/>
                  <a:pt x="4668" y="12394"/>
                  <a:pt x="4651" y="12339"/>
                </a:cubicBezTo>
                <a:cubicBezTo>
                  <a:pt x="4640" y="12301"/>
                  <a:pt x="4635" y="12233"/>
                  <a:pt x="4640" y="12173"/>
                </a:cubicBezTo>
                <a:lnTo>
                  <a:pt x="4672" y="11802"/>
                </a:lnTo>
                <a:cubicBezTo>
                  <a:pt x="4678" y="11730"/>
                  <a:pt x="4671" y="11650"/>
                  <a:pt x="4655" y="11619"/>
                </a:cubicBezTo>
                <a:lnTo>
                  <a:pt x="4527" y="11373"/>
                </a:lnTo>
                <a:cubicBezTo>
                  <a:pt x="4512" y="11342"/>
                  <a:pt x="4493" y="11373"/>
                  <a:pt x="4485" y="11441"/>
                </a:cubicBezTo>
                <a:lnTo>
                  <a:pt x="4448" y="11784"/>
                </a:lnTo>
                <a:cubicBezTo>
                  <a:pt x="4442" y="11843"/>
                  <a:pt x="4427" y="11876"/>
                  <a:pt x="4413" y="11862"/>
                </a:cubicBezTo>
                <a:cubicBezTo>
                  <a:pt x="4385" y="11836"/>
                  <a:pt x="4356" y="11818"/>
                  <a:pt x="4328" y="11809"/>
                </a:cubicBezTo>
                <a:cubicBezTo>
                  <a:pt x="4313" y="11804"/>
                  <a:pt x="4301" y="11756"/>
                  <a:pt x="4299" y="11692"/>
                </a:cubicBezTo>
                <a:lnTo>
                  <a:pt x="4288" y="11437"/>
                </a:lnTo>
                <a:lnTo>
                  <a:pt x="4394" y="11367"/>
                </a:lnTo>
                <a:cubicBezTo>
                  <a:pt x="4414" y="11354"/>
                  <a:pt x="4429" y="11273"/>
                  <a:pt x="4426" y="11184"/>
                </a:cubicBezTo>
                <a:lnTo>
                  <a:pt x="4414" y="10656"/>
                </a:lnTo>
                <a:cubicBezTo>
                  <a:pt x="4412" y="10580"/>
                  <a:pt x="4422" y="10509"/>
                  <a:pt x="4438" y="10482"/>
                </a:cubicBezTo>
                <a:cubicBezTo>
                  <a:pt x="4449" y="10463"/>
                  <a:pt x="4460" y="10444"/>
                  <a:pt x="4471" y="10423"/>
                </a:cubicBezTo>
                <a:cubicBezTo>
                  <a:pt x="4487" y="10393"/>
                  <a:pt x="4505" y="10412"/>
                  <a:pt x="4516" y="10471"/>
                </a:cubicBezTo>
                <a:lnTo>
                  <a:pt x="4592" y="10892"/>
                </a:lnTo>
                <a:cubicBezTo>
                  <a:pt x="4604" y="10962"/>
                  <a:pt x="4627" y="10975"/>
                  <a:pt x="4643" y="10922"/>
                </a:cubicBezTo>
                <a:lnTo>
                  <a:pt x="4774" y="10493"/>
                </a:lnTo>
                <a:cubicBezTo>
                  <a:pt x="4791" y="10440"/>
                  <a:pt x="4795" y="10338"/>
                  <a:pt x="4783" y="10264"/>
                </a:cubicBezTo>
                <a:lnTo>
                  <a:pt x="4716" y="9820"/>
                </a:lnTo>
                <a:cubicBezTo>
                  <a:pt x="4706" y="9757"/>
                  <a:pt x="4708" y="9673"/>
                  <a:pt x="4719" y="9616"/>
                </a:cubicBezTo>
                <a:cubicBezTo>
                  <a:pt x="4734" y="9542"/>
                  <a:pt x="4747" y="9466"/>
                  <a:pt x="4760" y="9388"/>
                </a:cubicBezTo>
                <a:cubicBezTo>
                  <a:pt x="4770" y="9327"/>
                  <a:pt x="4788" y="9303"/>
                  <a:pt x="4804" y="9331"/>
                </a:cubicBezTo>
                <a:lnTo>
                  <a:pt x="4915" y="9522"/>
                </a:lnTo>
                <a:cubicBezTo>
                  <a:pt x="4933" y="9555"/>
                  <a:pt x="4954" y="9514"/>
                  <a:pt x="4962" y="9432"/>
                </a:cubicBezTo>
                <a:lnTo>
                  <a:pt x="5028" y="8766"/>
                </a:lnTo>
                <a:cubicBezTo>
                  <a:pt x="5036" y="8684"/>
                  <a:pt x="5027" y="8588"/>
                  <a:pt x="5009" y="8549"/>
                </a:cubicBezTo>
                <a:lnTo>
                  <a:pt x="4905" y="8323"/>
                </a:lnTo>
                <a:cubicBezTo>
                  <a:pt x="4889" y="8290"/>
                  <a:pt x="4881" y="8214"/>
                  <a:pt x="4884" y="8139"/>
                </a:cubicBezTo>
                <a:cubicBezTo>
                  <a:pt x="4890" y="8008"/>
                  <a:pt x="4895" y="7876"/>
                  <a:pt x="4897" y="7742"/>
                </a:cubicBezTo>
                <a:cubicBezTo>
                  <a:pt x="4898" y="7667"/>
                  <a:pt x="4910" y="7605"/>
                  <a:pt x="4927" y="7591"/>
                </a:cubicBezTo>
                <a:lnTo>
                  <a:pt x="5041" y="7495"/>
                </a:lnTo>
                <a:cubicBezTo>
                  <a:pt x="5061" y="7479"/>
                  <a:pt x="5074" y="7396"/>
                  <a:pt x="5071" y="7307"/>
                </a:cubicBezTo>
                <a:lnTo>
                  <a:pt x="5047" y="6589"/>
                </a:lnTo>
                <a:cubicBezTo>
                  <a:pt x="5044" y="6501"/>
                  <a:pt x="5026" y="6437"/>
                  <a:pt x="5006" y="6447"/>
                </a:cubicBezTo>
                <a:lnTo>
                  <a:pt x="4895" y="6499"/>
                </a:lnTo>
                <a:cubicBezTo>
                  <a:pt x="4878" y="6507"/>
                  <a:pt x="4862" y="6462"/>
                  <a:pt x="4856" y="6388"/>
                </a:cubicBezTo>
                <a:cubicBezTo>
                  <a:pt x="4852" y="6331"/>
                  <a:pt x="4847" y="6273"/>
                  <a:pt x="4842" y="6216"/>
                </a:cubicBezTo>
                <a:cubicBezTo>
                  <a:pt x="4836" y="6148"/>
                  <a:pt x="4840" y="6068"/>
                  <a:pt x="4853" y="6022"/>
                </a:cubicBezTo>
                <a:lnTo>
                  <a:pt x="4941" y="5711"/>
                </a:lnTo>
                <a:cubicBezTo>
                  <a:pt x="4956" y="5655"/>
                  <a:pt x="4959" y="5554"/>
                  <a:pt x="4948" y="5482"/>
                </a:cubicBezTo>
                <a:lnTo>
                  <a:pt x="4851" y="4897"/>
                </a:lnTo>
                <a:cubicBezTo>
                  <a:pt x="4839" y="4824"/>
                  <a:pt x="4816" y="4807"/>
                  <a:pt x="4800" y="4857"/>
                </a:cubicBezTo>
                <a:lnTo>
                  <a:pt x="4711" y="5123"/>
                </a:lnTo>
                <a:cubicBezTo>
                  <a:pt x="4697" y="5166"/>
                  <a:pt x="4678" y="5159"/>
                  <a:pt x="4665" y="5108"/>
                </a:cubicBezTo>
                <a:cubicBezTo>
                  <a:pt x="4647" y="5034"/>
                  <a:pt x="4628" y="4965"/>
                  <a:pt x="4608" y="4901"/>
                </a:cubicBezTo>
                <a:cubicBezTo>
                  <a:pt x="4594" y="4856"/>
                  <a:pt x="4589" y="4778"/>
                  <a:pt x="4595" y="4707"/>
                </a:cubicBezTo>
                <a:lnTo>
                  <a:pt x="4632" y="4274"/>
                </a:lnTo>
                <a:cubicBezTo>
                  <a:pt x="4640" y="4191"/>
                  <a:pt x="4631" y="4096"/>
                  <a:pt x="4613" y="4060"/>
                </a:cubicBezTo>
                <a:lnTo>
                  <a:pt x="4463" y="3771"/>
                </a:lnTo>
                <a:cubicBezTo>
                  <a:pt x="4445" y="3736"/>
                  <a:pt x="4423" y="3770"/>
                  <a:pt x="4414" y="3851"/>
                </a:cubicBezTo>
                <a:lnTo>
                  <a:pt x="4370" y="4252"/>
                </a:lnTo>
                <a:cubicBezTo>
                  <a:pt x="4363" y="4321"/>
                  <a:pt x="4346" y="4359"/>
                  <a:pt x="4329" y="4343"/>
                </a:cubicBezTo>
                <a:cubicBezTo>
                  <a:pt x="4297" y="4312"/>
                  <a:pt x="4263" y="4292"/>
                  <a:pt x="4230" y="4281"/>
                </a:cubicBezTo>
                <a:cubicBezTo>
                  <a:pt x="4213" y="4276"/>
                  <a:pt x="4199" y="4220"/>
                  <a:pt x="4196" y="4145"/>
                </a:cubicBezTo>
                <a:lnTo>
                  <a:pt x="4177" y="3711"/>
                </a:lnTo>
                <a:cubicBezTo>
                  <a:pt x="4173" y="3623"/>
                  <a:pt x="4155" y="3565"/>
                  <a:pt x="4135" y="3578"/>
                </a:cubicBezTo>
                <a:close/>
                <a:moveTo>
                  <a:pt x="5913" y="3578"/>
                </a:moveTo>
                <a:lnTo>
                  <a:pt x="5751" y="3684"/>
                </a:lnTo>
                <a:cubicBezTo>
                  <a:pt x="5731" y="3697"/>
                  <a:pt x="5717" y="3778"/>
                  <a:pt x="5720" y="3867"/>
                </a:cubicBezTo>
                <a:lnTo>
                  <a:pt x="5730" y="4296"/>
                </a:lnTo>
                <a:cubicBezTo>
                  <a:pt x="5732" y="4372"/>
                  <a:pt x="5722" y="4443"/>
                  <a:pt x="5706" y="4469"/>
                </a:cubicBezTo>
                <a:cubicBezTo>
                  <a:pt x="5690" y="4494"/>
                  <a:pt x="5675" y="4521"/>
                  <a:pt x="5660" y="4551"/>
                </a:cubicBezTo>
                <a:cubicBezTo>
                  <a:pt x="5645" y="4582"/>
                  <a:pt x="5627" y="4561"/>
                  <a:pt x="5616" y="4502"/>
                </a:cubicBezTo>
                <a:lnTo>
                  <a:pt x="5555" y="4167"/>
                </a:lnTo>
                <a:cubicBezTo>
                  <a:pt x="5543" y="4097"/>
                  <a:pt x="5521" y="4084"/>
                  <a:pt x="5504" y="4137"/>
                </a:cubicBezTo>
                <a:lnTo>
                  <a:pt x="5373" y="4566"/>
                </a:lnTo>
                <a:cubicBezTo>
                  <a:pt x="5357" y="4619"/>
                  <a:pt x="5352" y="4721"/>
                  <a:pt x="5364" y="4795"/>
                </a:cubicBezTo>
                <a:lnTo>
                  <a:pt x="5418" y="5150"/>
                </a:lnTo>
                <a:cubicBezTo>
                  <a:pt x="5427" y="5213"/>
                  <a:pt x="5426" y="5297"/>
                  <a:pt x="5415" y="5354"/>
                </a:cubicBezTo>
                <a:cubicBezTo>
                  <a:pt x="5397" y="5442"/>
                  <a:pt x="5381" y="5533"/>
                  <a:pt x="5366" y="5627"/>
                </a:cubicBezTo>
                <a:cubicBezTo>
                  <a:pt x="5356" y="5689"/>
                  <a:pt x="5338" y="5714"/>
                  <a:pt x="5322" y="5686"/>
                </a:cubicBezTo>
                <a:lnTo>
                  <a:pt x="5231" y="5530"/>
                </a:lnTo>
                <a:cubicBezTo>
                  <a:pt x="5213" y="5497"/>
                  <a:pt x="5192" y="5536"/>
                  <a:pt x="5184" y="5618"/>
                </a:cubicBezTo>
                <a:lnTo>
                  <a:pt x="5118" y="6284"/>
                </a:lnTo>
                <a:cubicBezTo>
                  <a:pt x="5110" y="6366"/>
                  <a:pt x="5118" y="6461"/>
                  <a:pt x="5136" y="6500"/>
                </a:cubicBezTo>
                <a:lnTo>
                  <a:pt x="5226" y="6695"/>
                </a:lnTo>
                <a:cubicBezTo>
                  <a:pt x="5241" y="6728"/>
                  <a:pt x="5249" y="6802"/>
                  <a:pt x="5246" y="6876"/>
                </a:cubicBezTo>
                <a:cubicBezTo>
                  <a:pt x="5240" y="7021"/>
                  <a:pt x="5236" y="7169"/>
                  <a:pt x="5234" y="7317"/>
                </a:cubicBezTo>
                <a:cubicBezTo>
                  <a:pt x="5233" y="7394"/>
                  <a:pt x="5221" y="7456"/>
                  <a:pt x="5204" y="7471"/>
                </a:cubicBezTo>
                <a:lnTo>
                  <a:pt x="5105" y="7556"/>
                </a:lnTo>
                <a:cubicBezTo>
                  <a:pt x="5085" y="7572"/>
                  <a:pt x="5072" y="7655"/>
                  <a:pt x="5075" y="7743"/>
                </a:cubicBezTo>
                <a:lnTo>
                  <a:pt x="5099" y="8462"/>
                </a:lnTo>
                <a:cubicBezTo>
                  <a:pt x="5102" y="8550"/>
                  <a:pt x="5120" y="8614"/>
                  <a:pt x="5140" y="8604"/>
                </a:cubicBezTo>
                <a:lnTo>
                  <a:pt x="5244" y="8553"/>
                </a:lnTo>
                <a:cubicBezTo>
                  <a:pt x="5261" y="8545"/>
                  <a:pt x="5277" y="8588"/>
                  <a:pt x="5283" y="8658"/>
                </a:cubicBezTo>
                <a:cubicBezTo>
                  <a:pt x="5288" y="8718"/>
                  <a:pt x="5294" y="8779"/>
                  <a:pt x="5300" y="8838"/>
                </a:cubicBezTo>
                <a:cubicBezTo>
                  <a:pt x="5307" y="8908"/>
                  <a:pt x="5303" y="8992"/>
                  <a:pt x="5290" y="9040"/>
                </a:cubicBezTo>
                <a:lnTo>
                  <a:pt x="5207" y="9333"/>
                </a:lnTo>
                <a:cubicBezTo>
                  <a:pt x="5192" y="9389"/>
                  <a:pt x="5189" y="9489"/>
                  <a:pt x="5201" y="9561"/>
                </a:cubicBezTo>
                <a:lnTo>
                  <a:pt x="5297" y="10146"/>
                </a:lnTo>
                <a:cubicBezTo>
                  <a:pt x="5309" y="10218"/>
                  <a:pt x="5331" y="10237"/>
                  <a:pt x="5348" y="10187"/>
                </a:cubicBezTo>
                <a:lnTo>
                  <a:pt x="5440" y="9913"/>
                </a:lnTo>
                <a:cubicBezTo>
                  <a:pt x="5454" y="9871"/>
                  <a:pt x="5472" y="9874"/>
                  <a:pt x="5485" y="9923"/>
                </a:cubicBezTo>
                <a:cubicBezTo>
                  <a:pt x="5503" y="9991"/>
                  <a:pt x="5522" y="10056"/>
                  <a:pt x="5541" y="10116"/>
                </a:cubicBezTo>
                <a:cubicBezTo>
                  <a:pt x="5555" y="10160"/>
                  <a:pt x="5560" y="10241"/>
                  <a:pt x="5554" y="10312"/>
                </a:cubicBezTo>
                <a:lnTo>
                  <a:pt x="5513" y="10775"/>
                </a:lnTo>
                <a:cubicBezTo>
                  <a:pt x="5506" y="10859"/>
                  <a:pt x="5515" y="10952"/>
                  <a:pt x="5534" y="10988"/>
                </a:cubicBezTo>
                <a:lnTo>
                  <a:pt x="5683" y="11278"/>
                </a:lnTo>
                <a:cubicBezTo>
                  <a:pt x="5701" y="11314"/>
                  <a:pt x="5723" y="11279"/>
                  <a:pt x="5732" y="11199"/>
                </a:cubicBezTo>
                <a:lnTo>
                  <a:pt x="5782" y="10734"/>
                </a:lnTo>
                <a:cubicBezTo>
                  <a:pt x="5790" y="10667"/>
                  <a:pt x="5806" y="10630"/>
                  <a:pt x="5823" y="10644"/>
                </a:cubicBezTo>
                <a:cubicBezTo>
                  <a:pt x="5853" y="10668"/>
                  <a:pt x="5882" y="10684"/>
                  <a:pt x="5912" y="10692"/>
                </a:cubicBezTo>
                <a:cubicBezTo>
                  <a:pt x="5929" y="10696"/>
                  <a:pt x="5943" y="10753"/>
                  <a:pt x="5947" y="10827"/>
                </a:cubicBezTo>
                <a:lnTo>
                  <a:pt x="5964" y="11230"/>
                </a:lnTo>
                <a:lnTo>
                  <a:pt x="5860" y="11297"/>
                </a:lnTo>
                <a:cubicBezTo>
                  <a:pt x="5843" y="11309"/>
                  <a:pt x="5831" y="11378"/>
                  <a:pt x="5833" y="11454"/>
                </a:cubicBezTo>
                <a:lnTo>
                  <a:pt x="5842" y="11821"/>
                </a:lnTo>
                <a:cubicBezTo>
                  <a:pt x="5843" y="11886"/>
                  <a:pt x="5835" y="11946"/>
                  <a:pt x="5821" y="11969"/>
                </a:cubicBezTo>
                <a:cubicBezTo>
                  <a:pt x="5808" y="11990"/>
                  <a:pt x="5795" y="12013"/>
                  <a:pt x="5782" y="12039"/>
                </a:cubicBezTo>
                <a:cubicBezTo>
                  <a:pt x="5769" y="12065"/>
                  <a:pt x="5754" y="12048"/>
                  <a:pt x="5744" y="11998"/>
                </a:cubicBezTo>
                <a:lnTo>
                  <a:pt x="5693" y="11711"/>
                </a:lnTo>
                <a:cubicBezTo>
                  <a:pt x="5682" y="11652"/>
                  <a:pt x="5663" y="11640"/>
                  <a:pt x="5649" y="11685"/>
                </a:cubicBezTo>
                <a:lnTo>
                  <a:pt x="5536" y="12053"/>
                </a:lnTo>
                <a:cubicBezTo>
                  <a:pt x="5522" y="12098"/>
                  <a:pt x="5519" y="12184"/>
                  <a:pt x="5529" y="12247"/>
                </a:cubicBezTo>
                <a:lnTo>
                  <a:pt x="5575" y="12552"/>
                </a:lnTo>
                <a:cubicBezTo>
                  <a:pt x="5583" y="12605"/>
                  <a:pt x="5582" y="12678"/>
                  <a:pt x="5572" y="12727"/>
                </a:cubicBezTo>
                <a:cubicBezTo>
                  <a:pt x="5557" y="12802"/>
                  <a:pt x="5543" y="12879"/>
                  <a:pt x="5530" y="12960"/>
                </a:cubicBezTo>
                <a:cubicBezTo>
                  <a:pt x="5522" y="13013"/>
                  <a:pt x="5506" y="13033"/>
                  <a:pt x="5493" y="13009"/>
                </a:cubicBezTo>
                <a:lnTo>
                  <a:pt x="5416" y="12876"/>
                </a:lnTo>
                <a:cubicBezTo>
                  <a:pt x="5400" y="12849"/>
                  <a:pt x="5382" y="12882"/>
                  <a:pt x="5375" y="12952"/>
                </a:cubicBezTo>
                <a:lnTo>
                  <a:pt x="5319" y="13522"/>
                </a:lnTo>
                <a:cubicBezTo>
                  <a:pt x="5312" y="13592"/>
                  <a:pt x="5319" y="13674"/>
                  <a:pt x="5334" y="13707"/>
                </a:cubicBezTo>
                <a:lnTo>
                  <a:pt x="5411" y="13873"/>
                </a:lnTo>
                <a:cubicBezTo>
                  <a:pt x="5424" y="13901"/>
                  <a:pt x="5431" y="13964"/>
                  <a:pt x="5428" y="14028"/>
                </a:cubicBezTo>
                <a:cubicBezTo>
                  <a:pt x="5423" y="14152"/>
                  <a:pt x="5419" y="14279"/>
                  <a:pt x="5418" y="14406"/>
                </a:cubicBezTo>
                <a:cubicBezTo>
                  <a:pt x="5417" y="14472"/>
                  <a:pt x="5406" y="14525"/>
                  <a:pt x="5392" y="14538"/>
                </a:cubicBezTo>
                <a:lnTo>
                  <a:pt x="5307" y="14610"/>
                </a:lnTo>
                <a:cubicBezTo>
                  <a:pt x="5290" y="14625"/>
                  <a:pt x="5279" y="14695"/>
                  <a:pt x="5282" y="14771"/>
                </a:cubicBezTo>
                <a:lnTo>
                  <a:pt x="5302" y="15385"/>
                </a:lnTo>
                <a:cubicBezTo>
                  <a:pt x="5305" y="15460"/>
                  <a:pt x="5320" y="15515"/>
                  <a:pt x="5337" y="15507"/>
                </a:cubicBezTo>
                <a:lnTo>
                  <a:pt x="5426" y="15463"/>
                </a:lnTo>
                <a:cubicBezTo>
                  <a:pt x="5441" y="15456"/>
                  <a:pt x="5454" y="15494"/>
                  <a:pt x="5459" y="15553"/>
                </a:cubicBezTo>
                <a:cubicBezTo>
                  <a:pt x="5464" y="15605"/>
                  <a:pt x="5469" y="15656"/>
                  <a:pt x="5474" y="15707"/>
                </a:cubicBezTo>
                <a:cubicBezTo>
                  <a:pt x="5481" y="15766"/>
                  <a:pt x="5477" y="15838"/>
                  <a:pt x="5465" y="15879"/>
                </a:cubicBezTo>
                <a:lnTo>
                  <a:pt x="5395" y="16130"/>
                </a:lnTo>
                <a:cubicBezTo>
                  <a:pt x="5382" y="16178"/>
                  <a:pt x="5379" y="16263"/>
                  <a:pt x="5389" y="16325"/>
                </a:cubicBezTo>
                <a:lnTo>
                  <a:pt x="5472" y="16825"/>
                </a:lnTo>
                <a:cubicBezTo>
                  <a:pt x="5482" y="16887"/>
                  <a:pt x="5501" y="16902"/>
                  <a:pt x="5515" y="16859"/>
                </a:cubicBezTo>
                <a:lnTo>
                  <a:pt x="5594" y="16625"/>
                </a:lnTo>
                <a:cubicBezTo>
                  <a:pt x="5606" y="16589"/>
                  <a:pt x="5622" y="16593"/>
                  <a:pt x="5633" y="16635"/>
                </a:cubicBezTo>
                <a:cubicBezTo>
                  <a:pt x="5648" y="16693"/>
                  <a:pt x="5664" y="16748"/>
                  <a:pt x="5680" y="16799"/>
                </a:cubicBezTo>
                <a:cubicBezTo>
                  <a:pt x="5692" y="16837"/>
                  <a:pt x="5697" y="16907"/>
                  <a:pt x="5692" y="16968"/>
                </a:cubicBezTo>
                <a:lnTo>
                  <a:pt x="5657" y="17364"/>
                </a:lnTo>
                <a:cubicBezTo>
                  <a:pt x="5651" y="17435"/>
                  <a:pt x="5658" y="17515"/>
                  <a:pt x="5674" y="17546"/>
                </a:cubicBezTo>
                <a:lnTo>
                  <a:pt x="5801" y="17794"/>
                </a:lnTo>
                <a:cubicBezTo>
                  <a:pt x="5817" y="17825"/>
                  <a:pt x="5836" y="17794"/>
                  <a:pt x="5843" y="17726"/>
                </a:cubicBezTo>
                <a:lnTo>
                  <a:pt x="5887" y="17328"/>
                </a:lnTo>
                <a:cubicBezTo>
                  <a:pt x="5893" y="17271"/>
                  <a:pt x="5907" y="17238"/>
                  <a:pt x="5922" y="17250"/>
                </a:cubicBezTo>
                <a:cubicBezTo>
                  <a:pt x="5947" y="17271"/>
                  <a:pt x="5972" y="17286"/>
                  <a:pt x="5998" y="17293"/>
                </a:cubicBezTo>
                <a:cubicBezTo>
                  <a:pt x="6013" y="17296"/>
                  <a:pt x="6024" y="17344"/>
                  <a:pt x="6027" y="17408"/>
                </a:cubicBezTo>
                <a:lnTo>
                  <a:pt x="6046" y="17846"/>
                </a:lnTo>
                <a:cubicBezTo>
                  <a:pt x="6049" y="17921"/>
                  <a:pt x="6065" y="17971"/>
                  <a:pt x="6082" y="17960"/>
                </a:cubicBezTo>
                <a:lnTo>
                  <a:pt x="6220" y="17870"/>
                </a:lnTo>
                <a:cubicBezTo>
                  <a:pt x="6237" y="17858"/>
                  <a:pt x="6249" y="17789"/>
                  <a:pt x="6247" y="17713"/>
                </a:cubicBezTo>
                <a:lnTo>
                  <a:pt x="6237" y="17262"/>
                </a:lnTo>
                <a:cubicBezTo>
                  <a:pt x="6235" y="17197"/>
                  <a:pt x="6244" y="17136"/>
                  <a:pt x="6258" y="17113"/>
                </a:cubicBezTo>
                <a:cubicBezTo>
                  <a:pt x="6267" y="17097"/>
                  <a:pt x="6277" y="17080"/>
                  <a:pt x="6286" y="17062"/>
                </a:cubicBezTo>
                <a:cubicBezTo>
                  <a:pt x="6300" y="17037"/>
                  <a:pt x="6315" y="17053"/>
                  <a:pt x="6324" y="17103"/>
                </a:cubicBezTo>
                <a:lnTo>
                  <a:pt x="6389" y="17462"/>
                </a:lnTo>
                <a:cubicBezTo>
                  <a:pt x="6399" y="17522"/>
                  <a:pt x="6419" y="17534"/>
                  <a:pt x="6433" y="17489"/>
                </a:cubicBezTo>
                <a:lnTo>
                  <a:pt x="6545" y="17121"/>
                </a:lnTo>
                <a:cubicBezTo>
                  <a:pt x="6559" y="17076"/>
                  <a:pt x="6562" y="16990"/>
                  <a:pt x="6553" y="16927"/>
                </a:cubicBezTo>
                <a:lnTo>
                  <a:pt x="6495" y="16546"/>
                </a:lnTo>
                <a:cubicBezTo>
                  <a:pt x="6487" y="16492"/>
                  <a:pt x="6488" y="16420"/>
                  <a:pt x="6498" y="16371"/>
                </a:cubicBezTo>
                <a:cubicBezTo>
                  <a:pt x="6510" y="16309"/>
                  <a:pt x="6522" y="16243"/>
                  <a:pt x="6533" y="16177"/>
                </a:cubicBezTo>
                <a:cubicBezTo>
                  <a:pt x="6541" y="16124"/>
                  <a:pt x="6557" y="16104"/>
                  <a:pt x="6570" y="16127"/>
                </a:cubicBezTo>
                <a:lnTo>
                  <a:pt x="6665" y="16292"/>
                </a:lnTo>
                <a:cubicBezTo>
                  <a:pt x="6681" y="16320"/>
                  <a:pt x="6699" y="16285"/>
                  <a:pt x="6706" y="16215"/>
                </a:cubicBezTo>
                <a:lnTo>
                  <a:pt x="6762" y="15645"/>
                </a:lnTo>
                <a:cubicBezTo>
                  <a:pt x="6769" y="15575"/>
                  <a:pt x="6762" y="15493"/>
                  <a:pt x="6746" y="15460"/>
                </a:cubicBezTo>
                <a:lnTo>
                  <a:pt x="6657" y="15267"/>
                </a:lnTo>
                <a:cubicBezTo>
                  <a:pt x="6643" y="15238"/>
                  <a:pt x="6636" y="15173"/>
                  <a:pt x="6639" y="15109"/>
                </a:cubicBezTo>
                <a:cubicBezTo>
                  <a:pt x="6644" y="14997"/>
                  <a:pt x="6648" y="14884"/>
                  <a:pt x="6650" y="14769"/>
                </a:cubicBezTo>
                <a:cubicBezTo>
                  <a:pt x="6651" y="14705"/>
                  <a:pt x="6662" y="14652"/>
                  <a:pt x="6676" y="14640"/>
                </a:cubicBezTo>
                <a:lnTo>
                  <a:pt x="6773" y="14558"/>
                </a:lnTo>
                <a:cubicBezTo>
                  <a:pt x="6790" y="14544"/>
                  <a:pt x="6801" y="14472"/>
                  <a:pt x="6799" y="14396"/>
                </a:cubicBezTo>
                <a:lnTo>
                  <a:pt x="6778" y="13782"/>
                </a:lnTo>
                <a:cubicBezTo>
                  <a:pt x="6776" y="13707"/>
                  <a:pt x="6760" y="13652"/>
                  <a:pt x="6743" y="13660"/>
                </a:cubicBezTo>
                <a:lnTo>
                  <a:pt x="6649" y="13706"/>
                </a:lnTo>
                <a:cubicBezTo>
                  <a:pt x="6634" y="13713"/>
                  <a:pt x="6620" y="13673"/>
                  <a:pt x="6615" y="13610"/>
                </a:cubicBezTo>
                <a:cubicBezTo>
                  <a:pt x="6612" y="13561"/>
                  <a:pt x="6607" y="13512"/>
                  <a:pt x="6603" y="13464"/>
                </a:cubicBezTo>
                <a:cubicBezTo>
                  <a:pt x="6597" y="13405"/>
                  <a:pt x="6601" y="13337"/>
                  <a:pt x="6612" y="13297"/>
                </a:cubicBezTo>
                <a:lnTo>
                  <a:pt x="6687" y="13031"/>
                </a:lnTo>
                <a:cubicBezTo>
                  <a:pt x="6701" y="12983"/>
                  <a:pt x="6703" y="12897"/>
                  <a:pt x="6693" y="12835"/>
                </a:cubicBezTo>
                <a:lnTo>
                  <a:pt x="6649" y="12568"/>
                </a:lnTo>
                <a:lnTo>
                  <a:pt x="6668" y="12605"/>
                </a:lnTo>
                <a:cubicBezTo>
                  <a:pt x="6675" y="12617"/>
                  <a:pt x="6682" y="12606"/>
                  <a:pt x="6685" y="12579"/>
                </a:cubicBezTo>
                <a:lnTo>
                  <a:pt x="6702" y="12421"/>
                </a:lnTo>
                <a:cubicBezTo>
                  <a:pt x="6705" y="12399"/>
                  <a:pt x="6710" y="12387"/>
                  <a:pt x="6716" y="12391"/>
                </a:cubicBezTo>
                <a:cubicBezTo>
                  <a:pt x="6726" y="12399"/>
                  <a:pt x="6736" y="12405"/>
                  <a:pt x="6746" y="12408"/>
                </a:cubicBezTo>
                <a:cubicBezTo>
                  <a:pt x="6752" y="12409"/>
                  <a:pt x="6757" y="12428"/>
                  <a:pt x="6758" y="12453"/>
                </a:cubicBezTo>
                <a:lnTo>
                  <a:pt x="6765" y="12626"/>
                </a:lnTo>
                <a:cubicBezTo>
                  <a:pt x="6766" y="12655"/>
                  <a:pt x="6773" y="12675"/>
                  <a:pt x="6780" y="12671"/>
                </a:cubicBezTo>
                <a:lnTo>
                  <a:pt x="6834" y="12635"/>
                </a:lnTo>
                <a:cubicBezTo>
                  <a:pt x="6841" y="12631"/>
                  <a:pt x="6846" y="12604"/>
                  <a:pt x="6845" y="12573"/>
                </a:cubicBezTo>
                <a:lnTo>
                  <a:pt x="6840" y="12395"/>
                </a:lnTo>
                <a:cubicBezTo>
                  <a:pt x="6840" y="12370"/>
                  <a:pt x="6843" y="12345"/>
                  <a:pt x="6849" y="12336"/>
                </a:cubicBezTo>
                <a:cubicBezTo>
                  <a:pt x="6853" y="12330"/>
                  <a:pt x="6856" y="12323"/>
                  <a:pt x="6860" y="12316"/>
                </a:cubicBezTo>
                <a:cubicBezTo>
                  <a:pt x="6865" y="12306"/>
                  <a:pt x="6871" y="12312"/>
                  <a:pt x="6875" y="12332"/>
                </a:cubicBezTo>
                <a:lnTo>
                  <a:pt x="6901" y="12475"/>
                </a:lnTo>
                <a:cubicBezTo>
                  <a:pt x="6905" y="12498"/>
                  <a:pt x="6913" y="12502"/>
                  <a:pt x="6918" y="12484"/>
                </a:cubicBezTo>
                <a:lnTo>
                  <a:pt x="6962" y="12339"/>
                </a:lnTo>
                <a:cubicBezTo>
                  <a:pt x="6968" y="12321"/>
                  <a:pt x="6969" y="12287"/>
                  <a:pt x="6966" y="12262"/>
                </a:cubicBezTo>
                <a:lnTo>
                  <a:pt x="6943" y="12112"/>
                </a:lnTo>
                <a:cubicBezTo>
                  <a:pt x="6939" y="12090"/>
                  <a:pt x="6940" y="12062"/>
                  <a:pt x="6944" y="12043"/>
                </a:cubicBezTo>
                <a:cubicBezTo>
                  <a:pt x="6949" y="12018"/>
                  <a:pt x="6953" y="11993"/>
                  <a:pt x="6958" y="11966"/>
                </a:cubicBezTo>
                <a:cubicBezTo>
                  <a:pt x="6961" y="11946"/>
                  <a:pt x="6967" y="11938"/>
                  <a:pt x="6972" y="11947"/>
                </a:cubicBezTo>
                <a:lnTo>
                  <a:pt x="7010" y="12011"/>
                </a:lnTo>
                <a:cubicBezTo>
                  <a:pt x="7016" y="12022"/>
                  <a:pt x="7023" y="12009"/>
                  <a:pt x="7026" y="11981"/>
                </a:cubicBezTo>
                <a:lnTo>
                  <a:pt x="7048" y="11755"/>
                </a:lnTo>
                <a:cubicBezTo>
                  <a:pt x="7051" y="11727"/>
                  <a:pt x="7048" y="11696"/>
                  <a:pt x="7042" y="11683"/>
                </a:cubicBezTo>
                <a:lnTo>
                  <a:pt x="7006" y="11606"/>
                </a:lnTo>
                <a:cubicBezTo>
                  <a:pt x="7001" y="11595"/>
                  <a:pt x="6999" y="11569"/>
                  <a:pt x="7000" y="11544"/>
                </a:cubicBezTo>
                <a:cubicBezTo>
                  <a:pt x="7002" y="11500"/>
                  <a:pt x="7003" y="11455"/>
                  <a:pt x="7004" y="11410"/>
                </a:cubicBezTo>
                <a:cubicBezTo>
                  <a:pt x="7004" y="11385"/>
                  <a:pt x="7009" y="11364"/>
                  <a:pt x="7014" y="11359"/>
                </a:cubicBezTo>
                <a:lnTo>
                  <a:pt x="7053" y="11326"/>
                </a:lnTo>
                <a:cubicBezTo>
                  <a:pt x="7059" y="11321"/>
                  <a:pt x="7064" y="11292"/>
                  <a:pt x="7063" y="11262"/>
                </a:cubicBezTo>
                <a:lnTo>
                  <a:pt x="7055" y="11019"/>
                </a:lnTo>
                <a:cubicBezTo>
                  <a:pt x="7054" y="10989"/>
                  <a:pt x="7047" y="10968"/>
                  <a:pt x="7041" y="10971"/>
                </a:cubicBezTo>
                <a:lnTo>
                  <a:pt x="7003" y="10989"/>
                </a:lnTo>
                <a:cubicBezTo>
                  <a:pt x="6997" y="10992"/>
                  <a:pt x="6992" y="10977"/>
                  <a:pt x="6990" y="10952"/>
                </a:cubicBezTo>
                <a:cubicBezTo>
                  <a:pt x="6989" y="10933"/>
                  <a:pt x="6987" y="10912"/>
                  <a:pt x="6985" y="10893"/>
                </a:cubicBezTo>
                <a:cubicBezTo>
                  <a:pt x="6983" y="10870"/>
                  <a:pt x="6984" y="10843"/>
                  <a:pt x="6989" y="10827"/>
                </a:cubicBezTo>
                <a:lnTo>
                  <a:pt x="7019" y="10723"/>
                </a:lnTo>
                <a:cubicBezTo>
                  <a:pt x="7024" y="10704"/>
                  <a:pt x="7025" y="10669"/>
                  <a:pt x="7021" y="10645"/>
                </a:cubicBezTo>
                <a:lnTo>
                  <a:pt x="6988" y="10448"/>
                </a:lnTo>
                <a:cubicBezTo>
                  <a:pt x="6984" y="10423"/>
                  <a:pt x="6977" y="10417"/>
                  <a:pt x="6971" y="10434"/>
                </a:cubicBezTo>
                <a:lnTo>
                  <a:pt x="6941" y="10523"/>
                </a:lnTo>
                <a:cubicBezTo>
                  <a:pt x="6936" y="10537"/>
                  <a:pt x="6930" y="10536"/>
                  <a:pt x="6925" y="10519"/>
                </a:cubicBezTo>
                <a:cubicBezTo>
                  <a:pt x="6919" y="10494"/>
                  <a:pt x="6913" y="10471"/>
                  <a:pt x="6906" y="10449"/>
                </a:cubicBezTo>
                <a:cubicBezTo>
                  <a:pt x="6901" y="10434"/>
                  <a:pt x="6900" y="10407"/>
                  <a:pt x="6902" y="10383"/>
                </a:cubicBezTo>
                <a:lnTo>
                  <a:pt x="6914" y="10237"/>
                </a:lnTo>
                <a:cubicBezTo>
                  <a:pt x="6917" y="10208"/>
                  <a:pt x="6914" y="10176"/>
                  <a:pt x="6908" y="10164"/>
                </a:cubicBezTo>
                <a:lnTo>
                  <a:pt x="6857" y="10067"/>
                </a:lnTo>
                <a:cubicBezTo>
                  <a:pt x="6851" y="10054"/>
                  <a:pt x="6844" y="10067"/>
                  <a:pt x="6841" y="10094"/>
                </a:cubicBezTo>
                <a:lnTo>
                  <a:pt x="6826" y="10230"/>
                </a:lnTo>
                <a:cubicBezTo>
                  <a:pt x="6823" y="10253"/>
                  <a:pt x="6818" y="10265"/>
                  <a:pt x="6812" y="10260"/>
                </a:cubicBezTo>
                <a:cubicBezTo>
                  <a:pt x="6801" y="10249"/>
                  <a:pt x="6790" y="10243"/>
                  <a:pt x="6778" y="10239"/>
                </a:cubicBezTo>
                <a:cubicBezTo>
                  <a:pt x="6773" y="10237"/>
                  <a:pt x="6768" y="10218"/>
                  <a:pt x="6767" y="10193"/>
                </a:cubicBezTo>
                <a:lnTo>
                  <a:pt x="6760" y="10046"/>
                </a:lnTo>
                <a:cubicBezTo>
                  <a:pt x="6759" y="10016"/>
                  <a:pt x="6753" y="9996"/>
                  <a:pt x="6746" y="10001"/>
                </a:cubicBezTo>
                <a:lnTo>
                  <a:pt x="6692" y="10036"/>
                </a:lnTo>
                <a:cubicBezTo>
                  <a:pt x="6685" y="10041"/>
                  <a:pt x="6680" y="10069"/>
                  <a:pt x="6681" y="10099"/>
                </a:cubicBezTo>
                <a:lnTo>
                  <a:pt x="6684" y="10243"/>
                </a:lnTo>
                <a:cubicBezTo>
                  <a:pt x="6685" y="10269"/>
                  <a:pt x="6682" y="10293"/>
                  <a:pt x="6676" y="10302"/>
                </a:cubicBezTo>
                <a:cubicBezTo>
                  <a:pt x="6671" y="10311"/>
                  <a:pt x="6666" y="10320"/>
                  <a:pt x="6661" y="10330"/>
                </a:cubicBezTo>
                <a:cubicBezTo>
                  <a:pt x="6656" y="10340"/>
                  <a:pt x="6649" y="10333"/>
                  <a:pt x="6646" y="10313"/>
                </a:cubicBezTo>
                <a:lnTo>
                  <a:pt x="6626" y="10201"/>
                </a:lnTo>
                <a:cubicBezTo>
                  <a:pt x="6621" y="10177"/>
                  <a:pt x="6613" y="10172"/>
                  <a:pt x="6608" y="10190"/>
                </a:cubicBezTo>
                <a:lnTo>
                  <a:pt x="6567" y="10324"/>
                </a:lnTo>
                <a:cubicBezTo>
                  <a:pt x="6566" y="10304"/>
                  <a:pt x="6564" y="10283"/>
                  <a:pt x="6561" y="10264"/>
                </a:cubicBezTo>
                <a:lnTo>
                  <a:pt x="6493" y="9820"/>
                </a:lnTo>
                <a:cubicBezTo>
                  <a:pt x="6484" y="9757"/>
                  <a:pt x="6486" y="9673"/>
                  <a:pt x="6497" y="9616"/>
                </a:cubicBezTo>
                <a:cubicBezTo>
                  <a:pt x="6511" y="9542"/>
                  <a:pt x="6525" y="9466"/>
                  <a:pt x="6537" y="9388"/>
                </a:cubicBezTo>
                <a:cubicBezTo>
                  <a:pt x="6547" y="9327"/>
                  <a:pt x="6565" y="9303"/>
                  <a:pt x="6581" y="9331"/>
                </a:cubicBezTo>
                <a:lnTo>
                  <a:pt x="6692" y="9522"/>
                </a:lnTo>
                <a:cubicBezTo>
                  <a:pt x="6711" y="9555"/>
                  <a:pt x="6732" y="9514"/>
                  <a:pt x="6740" y="9432"/>
                </a:cubicBezTo>
                <a:lnTo>
                  <a:pt x="6805" y="8766"/>
                </a:lnTo>
                <a:cubicBezTo>
                  <a:pt x="6813" y="8684"/>
                  <a:pt x="6805" y="8588"/>
                  <a:pt x="6787" y="8549"/>
                </a:cubicBezTo>
                <a:lnTo>
                  <a:pt x="6682" y="8323"/>
                </a:lnTo>
                <a:cubicBezTo>
                  <a:pt x="6667" y="8290"/>
                  <a:pt x="6658" y="8214"/>
                  <a:pt x="6662" y="8139"/>
                </a:cubicBezTo>
                <a:cubicBezTo>
                  <a:pt x="6668" y="8008"/>
                  <a:pt x="6672" y="7876"/>
                  <a:pt x="6674" y="7742"/>
                </a:cubicBezTo>
                <a:cubicBezTo>
                  <a:pt x="6676" y="7667"/>
                  <a:pt x="6688" y="7605"/>
                  <a:pt x="6705" y="7591"/>
                </a:cubicBezTo>
                <a:lnTo>
                  <a:pt x="6819" y="7495"/>
                </a:lnTo>
                <a:cubicBezTo>
                  <a:pt x="6838" y="7479"/>
                  <a:pt x="6851" y="7396"/>
                  <a:pt x="6848" y="7307"/>
                </a:cubicBezTo>
                <a:lnTo>
                  <a:pt x="6825" y="6589"/>
                </a:lnTo>
                <a:cubicBezTo>
                  <a:pt x="6822" y="6501"/>
                  <a:pt x="6804" y="6437"/>
                  <a:pt x="6784" y="6447"/>
                </a:cubicBezTo>
                <a:lnTo>
                  <a:pt x="6673" y="6499"/>
                </a:lnTo>
                <a:cubicBezTo>
                  <a:pt x="6656" y="6507"/>
                  <a:pt x="6640" y="6462"/>
                  <a:pt x="6634" y="6388"/>
                </a:cubicBezTo>
                <a:cubicBezTo>
                  <a:pt x="6629" y="6331"/>
                  <a:pt x="6625" y="6273"/>
                  <a:pt x="6620" y="6216"/>
                </a:cubicBezTo>
                <a:cubicBezTo>
                  <a:pt x="6613" y="6148"/>
                  <a:pt x="6617" y="6068"/>
                  <a:pt x="6630" y="6022"/>
                </a:cubicBezTo>
                <a:lnTo>
                  <a:pt x="6718" y="5711"/>
                </a:lnTo>
                <a:cubicBezTo>
                  <a:pt x="6734" y="5655"/>
                  <a:pt x="6737" y="5554"/>
                  <a:pt x="6725" y="5482"/>
                </a:cubicBezTo>
                <a:lnTo>
                  <a:pt x="6629" y="4897"/>
                </a:lnTo>
                <a:cubicBezTo>
                  <a:pt x="6617" y="4824"/>
                  <a:pt x="6594" y="4807"/>
                  <a:pt x="6577" y="4857"/>
                </a:cubicBezTo>
                <a:lnTo>
                  <a:pt x="6489" y="5123"/>
                </a:lnTo>
                <a:cubicBezTo>
                  <a:pt x="6474" y="5166"/>
                  <a:pt x="6455" y="5159"/>
                  <a:pt x="6443" y="5108"/>
                </a:cubicBezTo>
                <a:cubicBezTo>
                  <a:pt x="6424" y="5034"/>
                  <a:pt x="6405" y="4965"/>
                  <a:pt x="6386" y="4901"/>
                </a:cubicBezTo>
                <a:cubicBezTo>
                  <a:pt x="6372" y="4856"/>
                  <a:pt x="6367" y="4778"/>
                  <a:pt x="6373" y="4707"/>
                </a:cubicBezTo>
                <a:lnTo>
                  <a:pt x="6410" y="4274"/>
                </a:lnTo>
                <a:cubicBezTo>
                  <a:pt x="6418" y="4191"/>
                  <a:pt x="6409" y="4096"/>
                  <a:pt x="6391" y="4060"/>
                </a:cubicBezTo>
                <a:lnTo>
                  <a:pt x="6241" y="3771"/>
                </a:lnTo>
                <a:cubicBezTo>
                  <a:pt x="6222" y="3736"/>
                  <a:pt x="6201" y="3770"/>
                  <a:pt x="6192" y="3851"/>
                </a:cubicBezTo>
                <a:lnTo>
                  <a:pt x="6148" y="4252"/>
                </a:lnTo>
                <a:cubicBezTo>
                  <a:pt x="6141" y="4321"/>
                  <a:pt x="6123" y="4359"/>
                  <a:pt x="6107" y="4343"/>
                </a:cubicBezTo>
                <a:cubicBezTo>
                  <a:pt x="6074" y="4312"/>
                  <a:pt x="6041" y="4292"/>
                  <a:pt x="6007" y="4281"/>
                </a:cubicBezTo>
                <a:cubicBezTo>
                  <a:pt x="5991" y="4276"/>
                  <a:pt x="5976" y="4220"/>
                  <a:pt x="5973" y="4145"/>
                </a:cubicBezTo>
                <a:lnTo>
                  <a:pt x="5955" y="3711"/>
                </a:lnTo>
                <a:cubicBezTo>
                  <a:pt x="5951" y="3623"/>
                  <a:pt x="5933" y="3565"/>
                  <a:pt x="5913" y="3578"/>
                </a:cubicBezTo>
                <a:close/>
                <a:moveTo>
                  <a:pt x="10778" y="3578"/>
                </a:moveTo>
                <a:cubicBezTo>
                  <a:pt x="11270" y="3624"/>
                  <a:pt x="11751" y="4651"/>
                  <a:pt x="12065" y="6551"/>
                </a:cubicBezTo>
                <a:cubicBezTo>
                  <a:pt x="12600" y="9794"/>
                  <a:pt x="12442" y="14355"/>
                  <a:pt x="11713" y="16735"/>
                </a:cubicBezTo>
                <a:cubicBezTo>
                  <a:pt x="10985" y="19115"/>
                  <a:pt x="9960" y="18414"/>
                  <a:pt x="9426" y="15171"/>
                </a:cubicBezTo>
                <a:cubicBezTo>
                  <a:pt x="8891" y="11928"/>
                  <a:pt x="9048" y="7368"/>
                  <a:pt x="9777" y="4988"/>
                </a:cubicBezTo>
                <a:cubicBezTo>
                  <a:pt x="10050" y="4096"/>
                  <a:pt x="10365" y="3637"/>
                  <a:pt x="10680" y="3582"/>
                </a:cubicBezTo>
                <a:cubicBezTo>
                  <a:pt x="10713" y="3576"/>
                  <a:pt x="10745" y="3575"/>
                  <a:pt x="10778" y="3578"/>
                </a:cubicBezTo>
                <a:close/>
                <a:moveTo>
                  <a:pt x="10768" y="4169"/>
                </a:moveTo>
                <a:cubicBezTo>
                  <a:pt x="10738" y="4166"/>
                  <a:pt x="10708" y="4168"/>
                  <a:pt x="10678" y="4173"/>
                </a:cubicBezTo>
                <a:cubicBezTo>
                  <a:pt x="10388" y="4223"/>
                  <a:pt x="10099" y="4647"/>
                  <a:pt x="9847" y="5468"/>
                </a:cubicBezTo>
                <a:cubicBezTo>
                  <a:pt x="9177" y="7657"/>
                  <a:pt x="9032" y="11852"/>
                  <a:pt x="9524" y="14835"/>
                </a:cubicBezTo>
                <a:cubicBezTo>
                  <a:pt x="10016" y="17818"/>
                  <a:pt x="10957" y="18458"/>
                  <a:pt x="11628" y="16269"/>
                </a:cubicBezTo>
                <a:cubicBezTo>
                  <a:pt x="12298" y="14080"/>
                  <a:pt x="12443" y="9889"/>
                  <a:pt x="11951" y="6906"/>
                </a:cubicBezTo>
                <a:cubicBezTo>
                  <a:pt x="11663" y="5158"/>
                  <a:pt x="11220" y="4211"/>
                  <a:pt x="10768" y="4169"/>
                </a:cubicBezTo>
                <a:close/>
                <a:moveTo>
                  <a:pt x="7560" y="4317"/>
                </a:moveTo>
                <a:lnTo>
                  <a:pt x="7422" y="4409"/>
                </a:lnTo>
                <a:cubicBezTo>
                  <a:pt x="7405" y="4420"/>
                  <a:pt x="7393" y="4489"/>
                  <a:pt x="7395" y="4565"/>
                </a:cubicBezTo>
                <a:lnTo>
                  <a:pt x="7404" y="4932"/>
                </a:lnTo>
                <a:cubicBezTo>
                  <a:pt x="7405" y="4997"/>
                  <a:pt x="7397" y="5056"/>
                  <a:pt x="7383" y="5079"/>
                </a:cubicBezTo>
                <a:cubicBezTo>
                  <a:pt x="7370" y="5100"/>
                  <a:pt x="7357" y="5125"/>
                  <a:pt x="7344" y="5150"/>
                </a:cubicBezTo>
                <a:cubicBezTo>
                  <a:pt x="7331" y="5177"/>
                  <a:pt x="7315" y="5158"/>
                  <a:pt x="7306" y="5108"/>
                </a:cubicBezTo>
                <a:lnTo>
                  <a:pt x="7255" y="4821"/>
                </a:lnTo>
                <a:cubicBezTo>
                  <a:pt x="7244" y="4761"/>
                  <a:pt x="7225" y="4750"/>
                  <a:pt x="7211" y="4795"/>
                </a:cubicBezTo>
                <a:lnTo>
                  <a:pt x="7098" y="5162"/>
                </a:lnTo>
                <a:cubicBezTo>
                  <a:pt x="7084" y="5208"/>
                  <a:pt x="7081" y="5295"/>
                  <a:pt x="7091" y="5358"/>
                </a:cubicBezTo>
                <a:lnTo>
                  <a:pt x="7137" y="5661"/>
                </a:lnTo>
                <a:cubicBezTo>
                  <a:pt x="7145" y="5715"/>
                  <a:pt x="7144" y="5788"/>
                  <a:pt x="7134" y="5837"/>
                </a:cubicBezTo>
                <a:cubicBezTo>
                  <a:pt x="7119" y="5912"/>
                  <a:pt x="7105" y="5989"/>
                  <a:pt x="7092" y="6070"/>
                </a:cubicBezTo>
                <a:cubicBezTo>
                  <a:pt x="7084" y="6123"/>
                  <a:pt x="7068" y="6144"/>
                  <a:pt x="7055" y="6121"/>
                </a:cubicBezTo>
                <a:lnTo>
                  <a:pt x="6978" y="5988"/>
                </a:lnTo>
                <a:cubicBezTo>
                  <a:pt x="6961" y="5960"/>
                  <a:pt x="6943" y="5993"/>
                  <a:pt x="6937" y="6063"/>
                </a:cubicBezTo>
                <a:lnTo>
                  <a:pt x="6881" y="6633"/>
                </a:lnTo>
                <a:cubicBezTo>
                  <a:pt x="6874" y="6703"/>
                  <a:pt x="6880" y="6785"/>
                  <a:pt x="6896" y="6818"/>
                </a:cubicBezTo>
                <a:lnTo>
                  <a:pt x="6973" y="6984"/>
                </a:lnTo>
                <a:cubicBezTo>
                  <a:pt x="6986" y="7012"/>
                  <a:pt x="6993" y="7076"/>
                  <a:pt x="6990" y="7139"/>
                </a:cubicBezTo>
                <a:cubicBezTo>
                  <a:pt x="6985" y="7263"/>
                  <a:pt x="6981" y="7389"/>
                  <a:pt x="6980" y="7516"/>
                </a:cubicBezTo>
                <a:cubicBezTo>
                  <a:pt x="6979" y="7581"/>
                  <a:pt x="6968" y="7635"/>
                  <a:pt x="6954" y="7647"/>
                </a:cubicBezTo>
                <a:lnTo>
                  <a:pt x="6869" y="7720"/>
                </a:lnTo>
                <a:cubicBezTo>
                  <a:pt x="6852" y="7734"/>
                  <a:pt x="6841" y="7805"/>
                  <a:pt x="6844" y="7880"/>
                </a:cubicBezTo>
                <a:lnTo>
                  <a:pt x="6864" y="8496"/>
                </a:lnTo>
                <a:cubicBezTo>
                  <a:pt x="6867" y="8572"/>
                  <a:pt x="6882" y="8625"/>
                  <a:pt x="6899" y="8616"/>
                </a:cubicBezTo>
                <a:lnTo>
                  <a:pt x="6988" y="8574"/>
                </a:lnTo>
                <a:cubicBezTo>
                  <a:pt x="7003" y="8567"/>
                  <a:pt x="7016" y="8604"/>
                  <a:pt x="7021" y="8663"/>
                </a:cubicBezTo>
                <a:cubicBezTo>
                  <a:pt x="7026" y="8715"/>
                  <a:pt x="7031" y="8767"/>
                  <a:pt x="7036" y="8818"/>
                </a:cubicBezTo>
                <a:cubicBezTo>
                  <a:pt x="7043" y="8878"/>
                  <a:pt x="7039" y="8948"/>
                  <a:pt x="7027" y="8989"/>
                </a:cubicBezTo>
                <a:lnTo>
                  <a:pt x="6957" y="9240"/>
                </a:lnTo>
                <a:cubicBezTo>
                  <a:pt x="6943" y="9288"/>
                  <a:pt x="6941" y="9373"/>
                  <a:pt x="6951" y="9435"/>
                </a:cubicBezTo>
                <a:lnTo>
                  <a:pt x="7034" y="9936"/>
                </a:lnTo>
                <a:cubicBezTo>
                  <a:pt x="7044" y="9998"/>
                  <a:pt x="7063" y="10013"/>
                  <a:pt x="7077" y="9971"/>
                </a:cubicBezTo>
                <a:lnTo>
                  <a:pt x="7156" y="9736"/>
                </a:lnTo>
                <a:cubicBezTo>
                  <a:pt x="7168" y="9701"/>
                  <a:pt x="7184" y="9703"/>
                  <a:pt x="7195" y="9744"/>
                </a:cubicBezTo>
                <a:cubicBezTo>
                  <a:pt x="7210" y="9803"/>
                  <a:pt x="7226" y="9859"/>
                  <a:pt x="7242" y="9910"/>
                </a:cubicBezTo>
                <a:cubicBezTo>
                  <a:pt x="7254" y="9948"/>
                  <a:pt x="7259" y="10016"/>
                  <a:pt x="7253" y="10078"/>
                </a:cubicBezTo>
                <a:lnTo>
                  <a:pt x="7219" y="10474"/>
                </a:lnTo>
                <a:cubicBezTo>
                  <a:pt x="7212" y="10545"/>
                  <a:pt x="7220" y="10625"/>
                  <a:pt x="7236" y="10656"/>
                </a:cubicBezTo>
                <a:lnTo>
                  <a:pt x="7363" y="10905"/>
                </a:lnTo>
                <a:cubicBezTo>
                  <a:pt x="7379" y="10936"/>
                  <a:pt x="7397" y="10906"/>
                  <a:pt x="7405" y="10837"/>
                </a:cubicBezTo>
                <a:lnTo>
                  <a:pt x="7449" y="10439"/>
                </a:lnTo>
                <a:cubicBezTo>
                  <a:pt x="7455" y="10382"/>
                  <a:pt x="7469" y="10350"/>
                  <a:pt x="7483" y="10361"/>
                </a:cubicBezTo>
                <a:cubicBezTo>
                  <a:pt x="7509" y="10382"/>
                  <a:pt x="7534" y="10395"/>
                  <a:pt x="7560" y="10402"/>
                </a:cubicBezTo>
                <a:cubicBezTo>
                  <a:pt x="7574" y="10406"/>
                  <a:pt x="7586" y="10455"/>
                  <a:pt x="7589" y="10519"/>
                </a:cubicBezTo>
                <a:lnTo>
                  <a:pt x="7608" y="10957"/>
                </a:lnTo>
                <a:cubicBezTo>
                  <a:pt x="7611" y="11033"/>
                  <a:pt x="7627" y="11082"/>
                  <a:pt x="7644" y="11071"/>
                </a:cubicBezTo>
                <a:lnTo>
                  <a:pt x="7782" y="10979"/>
                </a:lnTo>
                <a:cubicBezTo>
                  <a:pt x="7799" y="10968"/>
                  <a:pt x="7811" y="10899"/>
                  <a:pt x="7809" y="10823"/>
                </a:cubicBezTo>
                <a:lnTo>
                  <a:pt x="7799" y="10372"/>
                </a:lnTo>
                <a:cubicBezTo>
                  <a:pt x="7797" y="10307"/>
                  <a:pt x="7806" y="10247"/>
                  <a:pt x="7819" y="10224"/>
                </a:cubicBezTo>
                <a:cubicBezTo>
                  <a:pt x="7829" y="10208"/>
                  <a:pt x="7839" y="10192"/>
                  <a:pt x="7848" y="10173"/>
                </a:cubicBezTo>
                <a:cubicBezTo>
                  <a:pt x="7861" y="10148"/>
                  <a:pt x="7877" y="10163"/>
                  <a:pt x="7886" y="10213"/>
                </a:cubicBezTo>
                <a:lnTo>
                  <a:pt x="7951" y="10574"/>
                </a:lnTo>
                <a:cubicBezTo>
                  <a:pt x="7961" y="10634"/>
                  <a:pt x="7981" y="10645"/>
                  <a:pt x="7995" y="10600"/>
                </a:cubicBezTo>
                <a:lnTo>
                  <a:pt x="8107" y="10232"/>
                </a:lnTo>
                <a:cubicBezTo>
                  <a:pt x="8121" y="10187"/>
                  <a:pt x="8124" y="10100"/>
                  <a:pt x="8115" y="10036"/>
                </a:cubicBezTo>
                <a:lnTo>
                  <a:pt x="8057" y="9657"/>
                </a:lnTo>
                <a:cubicBezTo>
                  <a:pt x="8049" y="9603"/>
                  <a:pt x="8050" y="9530"/>
                  <a:pt x="8060" y="9481"/>
                </a:cubicBezTo>
                <a:cubicBezTo>
                  <a:pt x="8072" y="9419"/>
                  <a:pt x="8084" y="9355"/>
                  <a:pt x="8095" y="9288"/>
                </a:cubicBezTo>
                <a:cubicBezTo>
                  <a:pt x="8103" y="9236"/>
                  <a:pt x="8118" y="9215"/>
                  <a:pt x="8132" y="9239"/>
                </a:cubicBezTo>
                <a:lnTo>
                  <a:pt x="8227" y="9402"/>
                </a:lnTo>
                <a:cubicBezTo>
                  <a:pt x="8243" y="9429"/>
                  <a:pt x="8261" y="9395"/>
                  <a:pt x="8268" y="9325"/>
                </a:cubicBezTo>
                <a:lnTo>
                  <a:pt x="8324" y="8756"/>
                </a:lnTo>
                <a:cubicBezTo>
                  <a:pt x="8330" y="8686"/>
                  <a:pt x="8324" y="8603"/>
                  <a:pt x="8308" y="8570"/>
                </a:cubicBezTo>
                <a:lnTo>
                  <a:pt x="8219" y="8377"/>
                </a:lnTo>
                <a:cubicBezTo>
                  <a:pt x="8205" y="8348"/>
                  <a:pt x="8198" y="8283"/>
                  <a:pt x="8201" y="8219"/>
                </a:cubicBezTo>
                <a:cubicBezTo>
                  <a:pt x="8206" y="8107"/>
                  <a:pt x="8210" y="7993"/>
                  <a:pt x="8212" y="7879"/>
                </a:cubicBezTo>
                <a:cubicBezTo>
                  <a:pt x="8213" y="7815"/>
                  <a:pt x="8224" y="7762"/>
                  <a:pt x="8238" y="7750"/>
                </a:cubicBezTo>
                <a:lnTo>
                  <a:pt x="8335" y="7668"/>
                </a:lnTo>
                <a:cubicBezTo>
                  <a:pt x="8352" y="7654"/>
                  <a:pt x="8363" y="7583"/>
                  <a:pt x="8361" y="7508"/>
                </a:cubicBezTo>
                <a:lnTo>
                  <a:pt x="8340" y="6892"/>
                </a:lnTo>
                <a:cubicBezTo>
                  <a:pt x="8338" y="6816"/>
                  <a:pt x="8322" y="6763"/>
                  <a:pt x="8305" y="6772"/>
                </a:cubicBezTo>
                <a:lnTo>
                  <a:pt x="8211" y="6817"/>
                </a:lnTo>
                <a:cubicBezTo>
                  <a:pt x="8196" y="6824"/>
                  <a:pt x="8182" y="6784"/>
                  <a:pt x="8177" y="6721"/>
                </a:cubicBezTo>
                <a:cubicBezTo>
                  <a:pt x="8173" y="6672"/>
                  <a:pt x="8169" y="6622"/>
                  <a:pt x="8165" y="6574"/>
                </a:cubicBezTo>
                <a:cubicBezTo>
                  <a:pt x="8159" y="6515"/>
                  <a:pt x="8163" y="6448"/>
                  <a:pt x="8174" y="6408"/>
                </a:cubicBezTo>
                <a:lnTo>
                  <a:pt x="8249" y="6142"/>
                </a:lnTo>
                <a:cubicBezTo>
                  <a:pt x="8263" y="6095"/>
                  <a:pt x="8265" y="6007"/>
                  <a:pt x="8255" y="5945"/>
                </a:cubicBezTo>
                <a:lnTo>
                  <a:pt x="8173" y="5445"/>
                </a:lnTo>
                <a:cubicBezTo>
                  <a:pt x="8162" y="5383"/>
                  <a:pt x="8143" y="5369"/>
                  <a:pt x="8129" y="5412"/>
                </a:cubicBezTo>
                <a:lnTo>
                  <a:pt x="8053" y="5639"/>
                </a:lnTo>
                <a:cubicBezTo>
                  <a:pt x="8041" y="5676"/>
                  <a:pt x="8024" y="5670"/>
                  <a:pt x="8013" y="5626"/>
                </a:cubicBezTo>
                <a:cubicBezTo>
                  <a:pt x="7998" y="5563"/>
                  <a:pt x="7981" y="5504"/>
                  <a:pt x="7964" y="5449"/>
                </a:cubicBezTo>
                <a:cubicBezTo>
                  <a:pt x="7953" y="5411"/>
                  <a:pt x="7948" y="5343"/>
                  <a:pt x="7954" y="5283"/>
                </a:cubicBezTo>
                <a:lnTo>
                  <a:pt x="7986" y="4913"/>
                </a:lnTo>
                <a:cubicBezTo>
                  <a:pt x="7992" y="4842"/>
                  <a:pt x="7985" y="4761"/>
                  <a:pt x="7969" y="4731"/>
                </a:cubicBezTo>
                <a:lnTo>
                  <a:pt x="7841" y="4484"/>
                </a:lnTo>
                <a:cubicBezTo>
                  <a:pt x="7825" y="4453"/>
                  <a:pt x="7806" y="4482"/>
                  <a:pt x="7799" y="4551"/>
                </a:cubicBezTo>
                <a:lnTo>
                  <a:pt x="7762" y="4894"/>
                </a:lnTo>
                <a:cubicBezTo>
                  <a:pt x="7755" y="4953"/>
                  <a:pt x="7741" y="4986"/>
                  <a:pt x="7726" y="4972"/>
                </a:cubicBezTo>
                <a:cubicBezTo>
                  <a:pt x="7698" y="4945"/>
                  <a:pt x="7670" y="4928"/>
                  <a:pt x="7641" y="4918"/>
                </a:cubicBezTo>
                <a:cubicBezTo>
                  <a:pt x="7627" y="4914"/>
                  <a:pt x="7615" y="4867"/>
                  <a:pt x="7612" y="4803"/>
                </a:cubicBezTo>
                <a:lnTo>
                  <a:pt x="7596" y="4432"/>
                </a:lnTo>
                <a:cubicBezTo>
                  <a:pt x="7593" y="4357"/>
                  <a:pt x="7577" y="4306"/>
                  <a:pt x="7560" y="4317"/>
                </a:cubicBezTo>
                <a:close/>
                <a:moveTo>
                  <a:pt x="15681" y="4524"/>
                </a:moveTo>
                <a:cubicBezTo>
                  <a:pt x="15661" y="4511"/>
                  <a:pt x="15643" y="4569"/>
                  <a:pt x="15639" y="4657"/>
                </a:cubicBezTo>
                <a:lnTo>
                  <a:pt x="15621" y="5091"/>
                </a:lnTo>
                <a:cubicBezTo>
                  <a:pt x="15618" y="5165"/>
                  <a:pt x="15603" y="5221"/>
                  <a:pt x="15587" y="5227"/>
                </a:cubicBezTo>
                <a:cubicBezTo>
                  <a:pt x="15553" y="5238"/>
                  <a:pt x="15520" y="5259"/>
                  <a:pt x="15487" y="5290"/>
                </a:cubicBezTo>
                <a:cubicBezTo>
                  <a:pt x="15471" y="5306"/>
                  <a:pt x="15454" y="5267"/>
                  <a:pt x="15446" y="5198"/>
                </a:cubicBezTo>
                <a:lnTo>
                  <a:pt x="15402" y="4798"/>
                </a:lnTo>
                <a:cubicBezTo>
                  <a:pt x="15394" y="4717"/>
                  <a:pt x="15372" y="4683"/>
                  <a:pt x="15353" y="4718"/>
                </a:cubicBezTo>
                <a:lnTo>
                  <a:pt x="15204" y="5008"/>
                </a:lnTo>
                <a:cubicBezTo>
                  <a:pt x="15185" y="5043"/>
                  <a:pt x="15176" y="5137"/>
                  <a:pt x="15184" y="5220"/>
                </a:cubicBezTo>
                <a:lnTo>
                  <a:pt x="15222" y="5653"/>
                </a:lnTo>
                <a:cubicBezTo>
                  <a:pt x="15228" y="5724"/>
                  <a:pt x="15222" y="5803"/>
                  <a:pt x="15209" y="5848"/>
                </a:cubicBezTo>
                <a:cubicBezTo>
                  <a:pt x="15189" y="5912"/>
                  <a:pt x="15170" y="5980"/>
                  <a:pt x="15152" y="6053"/>
                </a:cubicBezTo>
                <a:cubicBezTo>
                  <a:pt x="15139" y="6105"/>
                  <a:pt x="15120" y="6111"/>
                  <a:pt x="15105" y="6068"/>
                </a:cubicBezTo>
                <a:lnTo>
                  <a:pt x="15017" y="5804"/>
                </a:lnTo>
                <a:cubicBezTo>
                  <a:pt x="15000" y="5754"/>
                  <a:pt x="14977" y="5770"/>
                  <a:pt x="14965" y="5842"/>
                </a:cubicBezTo>
                <a:lnTo>
                  <a:pt x="14869" y="6428"/>
                </a:lnTo>
                <a:cubicBezTo>
                  <a:pt x="14857" y="6500"/>
                  <a:pt x="14860" y="6602"/>
                  <a:pt x="14876" y="6658"/>
                </a:cubicBezTo>
                <a:lnTo>
                  <a:pt x="14964" y="6969"/>
                </a:lnTo>
                <a:cubicBezTo>
                  <a:pt x="14977" y="7015"/>
                  <a:pt x="14981" y="7095"/>
                  <a:pt x="14975" y="7164"/>
                </a:cubicBezTo>
                <a:cubicBezTo>
                  <a:pt x="14969" y="7220"/>
                  <a:pt x="14965" y="7276"/>
                  <a:pt x="14960" y="7334"/>
                </a:cubicBezTo>
                <a:cubicBezTo>
                  <a:pt x="14954" y="7407"/>
                  <a:pt x="14938" y="7454"/>
                  <a:pt x="14921" y="7446"/>
                </a:cubicBezTo>
                <a:lnTo>
                  <a:pt x="14810" y="7392"/>
                </a:lnTo>
                <a:cubicBezTo>
                  <a:pt x="14791" y="7383"/>
                  <a:pt x="14772" y="7446"/>
                  <a:pt x="14770" y="7535"/>
                </a:cubicBezTo>
                <a:lnTo>
                  <a:pt x="14746" y="8253"/>
                </a:lnTo>
                <a:cubicBezTo>
                  <a:pt x="14743" y="8342"/>
                  <a:pt x="14756" y="8424"/>
                  <a:pt x="14775" y="8441"/>
                </a:cubicBezTo>
                <a:lnTo>
                  <a:pt x="14889" y="8537"/>
                </a:lnTo>
                <a:cubicBezTo>
                  <a:pt x="14906" y="8551"/>
                  <a:pt x="14918" y="8613"/>
                  <a:pt x="14920" y="8688"/>
                </a:cubicBezTo>
                <a:cubicBezTo>
                  <a:pt x="14922" y="8821"/>
                  <a:pt x="14926" y="8954"/>
                  <a:pt x="14932" y="9085"/>
                </a:cubicBezTo>
                <a:cubicBezTo>
                  <a:pt x="14936" y="9160"/>
                  <a:pt x="14927" y="9237"/>
                  <a:pt x="14912" y="9270"/>
                </a:cubicBezTo>
                <a:lnTo>
                  <a:pt x="14807" y="9496"/>
                </a:lnTo>
                <a:cubicBezTo>
                  <a:pt x="14789" y="9535"/>
                  <a:pt x="14781" y="9631"/>
                  <a:pt x="14789" y="9713"/>
                </a:cubicBezTo>
                <a:lnTo>
                  <a:pt x="14854" y="10379"/>
                </a:lnTo>
                <a:cubicBezTo>
                  <a:pt x="14862" y="10461"/>
                  <a:pt x="14883" y="10500"/>
                  <a:pt x="14902" y="10468"/>
                </a:cubicBezTo>
                <a:lnTo>
                  <a:pt x="15013" y="10278"/>
                </a:lnTo>
                <a:cubicBezTo>
                  <a:pt x="15029" y="10250"/>
                  <a:pt x="15047" y="10274"/>
                  <a:pt x="15057" y="10335"/>
                </a:cubicBezTo>
                <a:cubicBezTo>
                  <a:pt x="15069" y="10413"/>
                  <a:pt x="15083" y="10488"/>
                  <a:pt x="15097" y="10561"/>
                </a:cubicBezTo>
                <a:cubicBezTo>
                  <a:pt x="15108" y="10618"/>
                  <a:pt x="15110" y="10703"/>
                  <a:pt x="15101" y="10766"/>
                </a:cubicBezTo>
                <a:lnTo>
                  <a:pt x="15033" y="11211"/>
                </a:lnTo>
                <a:cubicBezTo>
                  <a:pt x="15030" y="11230"/>
                  <a:pt x="15028" y="11251"/>
                  <a:pt x="15028" y="11273"/>
                </a:cubicBezTo>
                <a:lnTo>
                  <a:pt x="14986" y="11137"/>
                </a:lnTo>
                <a:cubicBezTo>
                  <a:pt x="14981" y="11119"/>
                  <a:pt x="14973" y="11123"/>
                  <a:pt x="14969" y="11147"/>
                </a:cubicBezTo>
                <a:lnTo>
                  <a:pt x="14948" y="11260"/>
                </a:lnTo>
                <a:cubicBezTo>
                  <a:pt x="14945" y="11280"/>
                  <a:pt x="14938" y="11287"/>
                  <a:pt x="14933" y="11277"/>
                </a:cubicBezTo>
                <a:cubicBezTo>
                  <a:pt x="14928" y="11267"/>
                  <a:pt x="14923" y="11256"/>
                  <a:pt x="14918" y="11248"/>
                </a:cubicBezTo>
                <a:cubicBezTo>
                  <a:pt x="14913" y="11239"/>
                  <a:pt x="14909" y="11216"/>
                  <a:pt x="14910" y="11190"/>
                </a:cubicBezTo>
                <a:lnTo>
                  <a:pt x="14913" y="11045"/>
                </a:lnTo>
                <a:cubicBezTo>
                  <a:pt x="14914" y="11015"/>
                  <a:pt x="14909" y="10988"/>
                  <a:pt x="14903" y="10984"/>
                </a:cubicBezTo>
                <a:lnTo>
                  <a:pt x="14848" y="10948"/>
                </a:lnTo>
                <a:cubicBezTo>
                  <a:pt x="14841" y="10943"/>
                  <a:pt x="14835" y="10963"/>
                  <a:pt x="14834" y="10993"/>
                </a:cubicBezTo>
                <a:lnTo>
                  <a:pt x="14827" y="11140"/>
                </a:lnTo>
                <a:cubicBezTo>
                  <a:pt x="14826" y="11165"/>
                  <a:pt x="14821" y="11183"/>
                  <a:pt x="14816" y="11185"/>
                </a:cubicBezTo>
                <a:cubicBezTo>
                  <a:pt x="14804" y="11189"/>
                  <a:pt x="14793" y="11196"/>
                  <a:pt x="14782" y="11207"/>
                </a:cubicBezTo>
                <a:cubicBezTo>
                  <a:pt x="14776" y="11212"/>
                  <a:pt x="14771" y="11199"/>
                  <a:pt x="14768" y="11175"/>
                </a:cubicBezTo>
                <a:lnTo>
                  <a:pt x="14754" y="11040"/>
                </a:lnTo>
                <a:cubicBezTo>
                  <a:pt x="14751" y="11013"/>
                  <a:pt x="14743" y="11002"/>
                  <a:pt x="14737" y="11014"/>
                </a:cubicBezTo>
                <a:lnTo>
                  <a:pt x="14686" y="11111"/>
                </a:lnTo>
                <a:cubicBezTo>
                  <a:pt x="14680" y="11123"/>
                  <a:pt x="14677" y="11154"/>
                  <a:pt x="14680" y="11182"/>
                </a:cubicBezTo>
                <a:lnTo>
                  <a:pt x="14692" y="11329"/>
                </a:lnTo>
                <a:cubicBezTo>
                  <a:pt x="14694" y="11353"/>
                  <a:pt x="14693" y="11380"/>
                  <a:pt x="14688" y="11395"/>
                </a:cubicBezTo>
                <a:cubicBezTo>
                  <a:pt x="14681" y="11416"/>
                  <a:pt x="14675" y="11440"/>
                  <a:pt x="14669" y="11465"/>
                </a:cubicBezTo>
                <a:cubicBezTo>
                  <a:pt x="14664" y="11482"/>
                  <a:pt x="14658" y="11485"/>
                  <a:pt x="14653" y="11470"/>
                </a:cubicBezTo>
                <a:lnTo>
                  <a:pt x="14623" y="11380"/>
                </a:lnTo>
                <a:cubicBezTo>
                  <a:pt x="14617" y="11363"/>
                  <a:pt x="14610" y="11369"/>
                  <a:pt x="14606" y="11393"/>
                </a:cubicBezTo>
                <a:lnTo>
                  <a:pt x="14573" y="11591"/>
                </a:lnTo>
                <a:cubicBezTo>
                  <a:pt x="14569" y="11615"/>
                  <a:pt x="14570" y="11650"/>
                  <a:pt x="14576" y="11669"/>
                </a:cubicBezTo>
                <a:lnTo>
                  <a:pt x="14605" y="11774"/>
                </a:lnTo>
                <a:cubicBezTo>
                  <a:pt x="14610" y="11790"/>
                  <a:pt x="14611" y="11817"/>
                  <a:pt x="14609" y="11840"/>
                </a:cubicBezTo>
                <a:cubicBezTo>
                  <a:pt x="14607" y="11859"/>
                  <a:pt x="14605" y="11878"/>
                  <a:pt x="14604" y="11898"/>
                </a:cubicBezTo>
                <a:cubicBezTo>
                  <a:pt x="14602" y="11923"/>
                  <a:pt x="14597" y="11938"/>
                  <a:pt x="14591" y="11935"/>
                </a:cubicBezTo>
                <a:lnTo>
                  <a:pt x="14553" y="11918"/>
                </a:lnTo>
                <a:cubicBezTo>
                  <a:pt x="14547" y="11915"/>
                  <a:pt x="14540" y="11936"/>
                  <a:pt x="14539" y="11966"/>
                </a:cubicBezTo>
                <a:lnTo>
                  <a:pt x="14531" y="12209"/>
                </a:lnTo>
                <a:cubicBezTo>
                  <a:pt x="14530" y="12239"/>
                  <a:pt x="14535" y="12266"/>
                  <a:pt x="14541" y="12272"/>
                </a:cubicBezTo>
                <a:lnTo>
                  <a:pt x="14580" y="12305"/>
                </a:lnTo>
                <a:cubicBezTo>
                  <a:pt x="14586" y="12310"/>
                  <a:pt x="14590" y="12330"/>
                  <a:pt x="14590" y="12356"/>
                </a:cubicBezTo>
                <a:cubicBezTo>
                  <a:pt x="14591" y="12401"/>
                  <a:pt x="14593" y="12445"/>
                  <a:pt x="14595" y="12490"/>
                </a:cubicBezTo>
                <a:cubicBezTo>
                  <a:pt x="14596" y="12515"/>
                  <a:pt x="14593" y="12542"/>
                  <a:pt x="14588" y="12553"/>
                </a:cubicBezTo>
                <a:lnTo>
                  <a:pt x="14552" y="12628"/>
                </a:lnTo>
                <a:cubicBezTo>
                  <a:pt x="14546" y="12641"/>
                  <a:pt x="14543" y="12675"/>
                  <a:pt x="14546" y="12702"/>
                </a:cubicBezTo>
                <a:lnTo>
                  <a:pt x="14568" y="12927"/>
                </a:lnTo>
                <a:cubicBezTo>
                  <a:pt x="14571" y="12955"/>
                  <a:pt x="14578" y="12968"/>
                  <a:pt x="14584" y="12957"/>
                </a:cubicBezTo>
                <a:lnTo>
                  <a:pt x="14622" y="12893"/>
                </a:lnTo>
                <a:cubicBezTo>
                  <a:pt x="14627" y="12884"/>
                  <a:pt x="14633" y="12891"/>
                  <a:pt x="14637" y="12912"/>
                </a:cubicBezTo>
                <a:cubicBezTo>
                  <a:pt x="14641" y="12938"/>
                  <a:pt x="14645" y="12964"/>
                  <a:pt x="14650" y="12989"/>
                </a:cubicBezTo>
                <a:cubicBezTo>
                  <a:pt x="14654" y="13008"/>
                  <a:pt x="14655" y="13037"/>
                  <a:pt x="14652" y="13059"/>
                </a:cubicBezTo>
                <a:lnTo>
                  <a:pt x="14628" y="13209"/>
                </a:lnTo>
                <a:cubicBezTo>
                  <a:pt x="14625" y="13235"/>
                  <a:pt x="14626" y="13268"/>
                  <a:pt x="14632" y="13286"/>
                </a:cubicBezTo>
                <a:lnTo>
                  <a:pt x="14676" y="13431"/>
                </a:lnTo>
                <a:cubicBezTo>
                  <a:pt x="14682" y="13449"/>
                  <a:pt x="14689" y="13444"/>
                  <a:pt x="14693" y="13420"/>
                </a:cubicBezTo>
                <a:lnTo>
                  <a:pt x="14719" y="13278"/>
                </a:lnTo>
                <a:cubicBezTo>
                  <a:pt x="14723" y="13258"/>
                  <a:pt x="14729" y="13253"/>
                  <a:pt x="14734" y="13263"/>
                </a:cubicBezTo>
                <a:cubicBezTo>
                  <a:pt x="14738" y="13270"/>
                  <a:pt x="14741" y="13276"/>
                  <a:pt x="14745" y="13282"/>
                </a:cubicBezTo>
                <a:cubicBezTo>
                  <a:pt x="14751" y="13291"/>
                  <a:pt x="14754" y="13315"/>
                  <a:pt x="14754" y="13341"/>
                </a:cubicBezTo>
                <a:lnTo>
                  <a:pt x="14749" y="13519"/>
                </a:lnTo>
                <a:cubicBezTo>
                  <a:pt x="14748" y="13549"/>
                  <a:pt x="14753" y="13578"/>
                  <a:pt x="14760" y="13582"/>
                </a:cubicBezTo>
                <a:lnTo>
                  <a:pt x="14814" y="13618"/>
                </a:lnTo>
                <a:cubicBezTo>
                  <a:pt x="14821" y="13622"/>
                  <a:pt x="14828" y="13602"/>
                  <a:pt x="14829" y="13573"/>
                </a:cubicBezTo>
                <a:lnTo>
                  <a:pt x="14836" y="13399"/>
                </a:lnTo>
                <a:cubicBezTo>
                  <a:pt x="14837" y="13373"/>
                  <a:pt x="14842" y="13355"/>
                  <a:pt x="14848" y="13353"/>
                </a:cubicBezTo>
                <a:cubicBezTo>
                  <a:pt x="14858" y="13351"/>
                  <a:pt x="14868" y="13345"/>
                  <a:pt x="14878" y="13337"/>
                </a:cubicBezTo>
                <a:cubicBezTo>
                  <a:pt x="14884" y="13332"/>
                  <a:pt x="14889" y="13344"/>
                  <a:pt x="14892" y="13367"/>
                </a:cubicBezTo>
                <a:lnTo>
                  <a:pt x="14909" y="13525"/>
                </a:lnTo>
                <a:cubicBezTo>
                  <a:pt x="14912" y="13552"/>
                  <a:pt x="14919" y="13564"/>
                  <a:pt x="14926" y="13552"/>
                </a:cubicBezTo>
                <a:lnTo>
                  <a:pt x="14944" y="13515"/>
                </a:lnTo>
                <a:lnTo>
                  <a:pt x="14901" y="13781"/>
                </a:lnTo>
                <a:cubicBezTo>
                  <a:pt x="14891" y="13843"/>
                  <a:pt x="14893" y="13931"/>
                  <a:pt x="14907" y="13978"/>
                </a:cubicBezTo>
                <a:lnTo>
                  <a:pt x="14982" y="14244"/>
                </a:lnTo>
                <a:cubicBezTo>
                  <a:pt x="14993" y="14284"/>
                  <a:pt x="14997" y="14351"/>
                  <a:pt x="14991" y="14410"/>
                </a:cubicBezTo>
                <a:cubicBezTo>
                  <a:pt x="14987" y="14458"/>
                  <a:pt x="14983" y="14508"/>
                  <a:pt x="14979" y="14557"/>
                </a:cubicBezTo>
                <a:cubicBezTo>
                  <a:pt x="14974" y="14620"/>
                  <a:pt x="14960" y="14658"/>
                  <a:pt x="14945" y="14651"/>
                </a:cubicBezTo>
                <a:lnTo>
                  <a:pt x="14851" y="14607"/>
                </a:lnTo>
                <a:cubicBezTo>
                  <a:pt x="14834" y="14599"/>
                  <a:pt x="14818" y="14652"/>
                  <a:pt x="14816" y="14728"/>
                </a:cubicBezTo>
                <a:lnTo>
                  <a:pt x="14795" y="15343"/>
                </a:lnTo>
                <a:cubicBezTo>
                  <a:pt x="14793" y="15419"/>
                  <a:pt x="14804" y="15490"/>
                  <a:pt x="14821" y="15504"/>
                </a:cubicBezTo>
                <a:lnTo>
                  <a:pt x="14918" y="15586"/>
                </a:lnTo>
                <a:cubicBezTo>
                  <a:pt x="14932" y="15598"/>
                  <a:pt x="14943" y="15651"/>
                  <a:pt x="14944" y="15715"/>
                </a:cubicBezTo>
                <a:cubicBezTo>
                  <a:pt x="14946" y="15829"/>
                  <a:pt x="14950" y="15943"/>
                  <a:pt x="14955" y="16055"/>
                </a:cubicBezTo>
                <a:cubicBezTo>
                  <a:pt x="14958" y="16119"/>
                  <a:pt x="14951" y="16184"/>
                  <a:pt x="14938" y="16212"/>
                </a:cubicBezTo>
                <a:lnTo>
                  <a:pt x="14848" y="16406"/>
                </a:lnTo>
                <a:cubicBezTo>
                  <a:pt x="14832" y="16439"/>
                  <a:pt x="14825" y="16521"/>
                  <a:pt x="14832" y="16591"/>
                </a:cubicBezTo>
                <a:lnTo>
                  <a:pt x="14888" y="17161"/>
                </a:lnTo>
                <a:cubicBezTo>
                  <a:pt x="14895" y="17231"/>
                  <a:pt x="14913" y="17265"/>
                  <a:pt x="14929" y="17238"/>
                </a:cubicBezTo>
                <a:lnTo>
                  <a:pt x="15024" y="17075"/>
                </a:lnTo>
                <a:cubicBezTo>
                  <a:pt x="15037" y="17051"/>
                  <a:pt x="15053" y="17072"/>
                  <a:pt x="15061" y="17124"/>
                </a:cubicBezTo>
                <a:cubicBezTo>
                  <a:pt x="15072" y="17190"/>
                  <a:pt x="15084" y="17255"/>
                  <a:pt x="15096" y="17317"/>
                </a:cubicBezTo>
                <a:cubicBezTo>
                  <a:pt x="15106" y="17366"/>
                  <a:pt x="15107" y="17439"/>
                  <a:pt x="15099" y="17493"/>
                </a:cubicBezTo>
                <a:lnTo>
                  <a:pt x="15041" y="17872"/>
                </a:lnTo>
                <a:cubicBezTo>
                  <a:pt x="15032" y="17936"/>
                  <a:pt x="15035" y="18023"/>
                  <a:pt x="15049" y="18068"/>
                </a:cubicBezTo>
                <a:lnTo>
                  <a:pt x="15162" y="18436"/>
                </a:lnTo>
                <a:cubicBezTo>
                  <a:pt x="15175" y="18481"/>
                  <a:pt x="15195" y="18469"/>
                  <a:pt x="15205" y="18410"/>
                </a:cubicBezTo>
                <a:lnTo>
                  <a:pt x="15270" y="18049"/>
                </a:lnTo>
                <a:cubicBezTo>
                  <a:pt x="15279" y="17998"/>
                  <a:pt x="15295" y="17984"/>
                  <a:pt x="15308" y="18009"/>
                </a:cubicBezTo>
                <a:cubicBezTo>
                  <a:pt x="15318" y="18028"/>
                  <a:pt x="15327" y="18043"/>
                  <a:pt x="15336" y="18059"/>
                </a:cubicBezTo>
                <a:cubicBezTo>
                  <a:pt x="15350" y="18082"/>
                  <a:pt x="15359" y="18143"/>
                  <a:pt x="15357" y="18208"/>
                </a:cubicBezTo>
                <a:lnTo>
                  <a:pt x="15347" y="18659"/>
                </a:lnTo>
                <a:cubicBezTo>
                  <a:pt x="15345" y="18735"/>
                  <a:pt x="15357" y="18804"/>
                  <a:pt x="15374" y="18815"/>
                </a:cubicBezTo>
                <a:lnTo>
                  <a:pt x="15512" y="18907"/>
                </a:lnTo>
                <a:cubicBezTo>
                  <a:pt x="15529" y="18918"/>
                  <a:pt x="15545" y="18867"/>
                  <a:pt x="15548" y="18792"/>
                </a:cubicBezTo>
                <a:lnTo>
                  <a:pt x="15567" y="18355"/>
                </a:lnTo>
                <a:cubicBezTo>
                  <a:pt x="15570" y="18291"/>
                  <a:pt x="15582" y="18242"/>
                  <a:pt x="15596" y="18238"/>
                </a:cubicBezTo>
                <a:cubicBezTo>
                  <a:pt x="15622" y="18231"/>
                  <a:pt x="15647" y="18218"/>
                  <a:pt x="15673" y="18197"/>
                </a:cubicBezTo>
                <a:cubicBezTo>
                  <a:pt x="15687" y="18185"/>
                  <a:pt x="15701" y="18218"/>
                  <a:pt x="15707" y="18275"/>
                </a:cubicBezTo>
                <a:lnTo>
                  <a:pt x="15751" y="18673"/>
                </a:lnTo>
                <a:cubicBezTo>
                  <a:pt x="15758" y="18742"/>
                  <a:pt x="15777" y="18770"/>
                  <a:pt x="15793" y="18740"/>
                </a:cubicBezTo>
                <a:lnTo>
                  <a:pt x="15920" y="18492"/>
                </a:lnTo>
                <a:cubicBezTo>
                  <a:pt x="15936" y="18461"/>
                  <a:pt x="15944" y="18381"/>
                  <a:pt x="15938" y="18310"/>
                </a:cubicBezTo>
                <a:lnTo>
                  <a:pt x="15903" y="17913"/>
                </a:lnTo>
                <a:cubicBezTo>
                  <a:pt x="15897" y="17852"/>
                  <a:pt x="15902" y="17784"/>
                  <a:pt x="15914" y="17746"/>
                </a:cubicBezTo>
                <a:cubicBezTo>
                  <a:pt x="15930" y="17695"/>
                  <a:pt x="15946" y="17639"/>
                  <a:pt x="15962" y="17580"/>
                </a:cubicBezTo>
                <a:cubicBezTo>
                  <a:pt x="15973" y="17539"/>
                  <a:pt x="15988" y="17536"/>
                  <a:pt x="16000" y="17572"/>
                </a:cubicBezTo>
                <a:lnTo>
                  <a:pt x="16079" y="17807"/>
                </a:lnTo>
                <a:cubicBezTo>
                  <a:pt x="16093" y="17849"/>
                  <a:pt x="16112" y="17833"/>
                  <a:pt x="16122" y="17771"/>
                </a:cubicBezTo>
                <a:lnTo>
                  <a:pt x="16205" y="17271"/>
                </a:lnTo>
                <a:cubicBezTo>
                  <a:pt x="16215" y="17209"/>
                  <a:pt x="16212" y="17124"/>
                  <a:pt x="16199" y="17076"/>
                </a:cubicBezTo>
                <a:lnTo>
                  <a:pt x="16129" y="16825"/>
                </a:lnTo>
                <a:cubicBezTo>
                  <a:pt x="16117" y="16784"/>
                  <a:pt x="16113" y="16713"/>
                  <a:pt x="16120" y="16654"/>
                </a:cubicBezTo>
                <a:cubicBezTo>
                  <a:pt x="16125" y="16603"/>
                  <a:pt x="16130" y="16551"/>
                  <a:pt x="16135" y="16499"/>
                </a:cubicBezTo>
                <a:cubicBezTo>
                  <a:pt x="16140" y="16439"/>
                  <a:pt x="16154" y="16403"/>
                  <a:pt x="16168" y="16410"/>
                </a:cubicBezTo>
                <a:lnTo>
                  <a:pt x="16257" y="16452"/>
                </a:lnTo>
                <a:cubicBezTo>
                  <a:pt x="16274" y="16460"/>
                  <a:pt x="16290" y="16407"/>
                  <a:pt x="16292" y="16332"/>
                </a:cubicBezTo>
                <a:lnTo>
                  <a:pt x="16312" y="15716"/>
                </a:lnTo>
                <a:cubicBezTo>
                  <a:pt x="16315" y="15641"/>
                  <a:pt x="16304" y="15570"/>
                  <a:pt x="16287" y="15556"/>
                </a:cubicBezTo>
                <a:lnTo>
                  <a:pt x="16202" y="15483"/>
                </a:lnTo>
                <a:cubicBezTo>
                  <a:pt x="16188" y="15471"/>
                  <a:pt x="16177" y="15417"/>
                  <a:pt x="16176" y="15352"/>
                </a:cubicBezTo>
                <a:cubicBezTo>
                  <a:pt x="16175" y="15225"/>
                  <a:pt x="16171" y="15099"/>
                  <a:pt x="16166" y="14975"/>
                </a:cubicBezTo>
                <a:cubicBezTo>
                  <a:pt x="16163" y="14911"/>
                  <a:pt x="16170" y="14848"/>
                  <a:pt x="16183" y="14820"/>
                </a:cubicBezTo>
                <a:lnTo>
                  <a:pt x="16260" y="14654"/>
                </a:lnTo>
                <a:cubicBezTo>
                  <a:pt x="16275" y="14621"/>
                  <a:pt x="16282" y="14538"/>
                  <a:pt x="16275" y="14468"/>
                </a:cubicBezTo>
                <a:lnTo>
                  <a:pt x="16219" y="13899"/>
                </a:lnTo>
                <a:cubicBezTo>
                  <a:pt x="16212" y="13829"/>
                  <a:pt x="16194" y="13796"/>
                  <a:pt x="16178" y="13823"/>
                </a:cubicBezTo>
                <a:lnTo>
                  <a:pt x="16101" y="13956"/>
                </a:lnTo>
                <a:cubicBezTo>
                  <a:pt x="16088" y="13980"/>
                  <a:pt x="16072" y="13959"/>
                  <a:pt x="16064" y="13906"/>
                </a:cubicBezTo>
                <a:cubicBezTo>
                  <a:pt x="16051" y="13825"/>
                  <a:pt x="16037" y="13748"/>
                  <a:pt x="16022" y="13673"/>
                </a:cubicBezTo>
                <a:cubicBezTo>
                  <a:pt x="16012" y="13624"/>
                  <a:pt x="16011" y="13551"/>
                  <a:pt x="16019" y="13497"/>
                </a:cubicBezTo>
                <a:lnTo>
                  <a:pt x="16065" y="13194"/>
                </a:lnTo>
                <a:cubicBezTo>
                  <a:pt x="16075" y="13131"/>
                  <a:pt x="16072" y="13044"/>
                  <a:pt x="16058" y="12998"/>
                </a:cubicBezTo>
                <a:lnTo>
                  <a:pt x="15945" y="12631"/>
                </a:lnTo>
                <a:cubicBezTo>
                  <a:pt x="15931" y="12586"/>
                  <a:pt x="15912" y="12597"/>
                  <a:pt x="15901" y="12657"/>
                </a:cubicBezTo>
                <a:lnTo>
                  <a:pt x="15850" y="12944"/>
                </a:lnTo>
                <a:cubicBezTo>
                  <a:pt x="15841" y="12994"/>
                  <a:pt x="15825" y="13013"/>
                  <a:pt x="15812" y="12986"/>
                </a:cubicBezTo>
                <a:cubicBezTo>
                  <a:pt x="15799" y="12961"/>
                  <a:pt x="15786" y="12936"/>
                  <a:pt x="15773" y="12915"/>
                </a:cubicBezTo>
                <a:cubicBezTo>
                  <a:pt x="15759" y="12892"/>
                  <a:pt x="15751" y="12833"/>
                  <a:pt x="15752" y="12768"/>
                </a:cubicBezTo>
                <a:lnTo>
                  <a:pt x="15761" y="12401"/>
                </a:lnTo>
                <a:cubicBezTo>
                  <a:pt x="15763" y="12325"/>
                  <a:pt x="15751" y="12256"/>
                  <a:pt x="15734" y="12244"/>
                </a:cubicBezTo>
                <a:lnTo>
                  <a:pt x="15630" y="12176"/>
                </a:lnTo>
                <a:lnTo>
                  <a:pt x="15648" y="11773"/>
                </a:lnTo>
                <a:cubicBezTo>
                  <a:pt x="15651" y="11698"/>
                  <a:pt x="15665" y="11643"/>
                  <a:pt x="15682" y="11639"/>
                </a:cubicBezTo>
                <a:cubicBezTo>
                  <a:pt x="15712" y="11631"/>
                  <a:pt x="15741" y="11614"/>
                  <a:pt x="15771" y="11589"/>
                </a:cubicBezTo>
                <a:cubicBezTo>
                  <a:pt x="15788" y="11576"/>
                  <a:pt x="15804" y="11614"/>
                  <a:pt x="15812" y="11681"/>
                </a:cubicBezTo>
                <a:lnTo>
                  <a:pt x="15863" y="12146"/>
                </a:lnTo>
                <a:cubicBezTo>
                  <a:pt x="15872" y="12226"/>
                  <a:pt x="15893" y="12261"/>
                  <a:pt x="15911" y="12225"/>
                </a:cubicBezTo>
                <a:lnTo>
                  <a:pt x="16060" y="11935"/>
                </a:lnTo>
                <a:cubicBezTo>
                  <a:pt x="16079" y="11899"/>
                  <a:pt x="16088" y="11804"/>
                  <a:pt x="16081" y="11721"/>
                </a:cubicBezTo>
                <a:lnTo>
                  <a:pt x="16040" y="11258"/>
                </a:lnTo>
                <a:cubicBezTo>
                  <a:pt x="16034" y="11186"/>
                  <a:pt x="16039" y="11106"/>
                  <a:pt x="16053" y="11062"/>
                </a:cubicBezTo>
                <a:cubicBezTo>
                  <a:pt x="16072" y="11002"/>
                  <a:pt x="16091" y="10937"/>
                  <a:pt x="16109" y="10868"/>
                </a:cubicBezTo>
                <a:cubicBezTo>
                  <a:pt x="16122" y="10820"/>
                  <a:pt x="16140" y="10817"/>
                  <a:pt x="16154" y="10859"/>
                </a:cubicBezTo>
                <a:lnTo>
                  <a:pt x="16246" y="11133"/>
                </a:lnTo>
                <a:cubicBezTo>
                  <a:pt x="16263" y="11183"/>
                  <a:pt x="16285" y="11164"/>
                  <a:pt x="16297" y="11092"/>
                </a:cubicBezTo>
                <a:lnTo>
                  <a:pt x="16393" y="10508"/>
                </a:lnTo>
                <a:cubicBezTo>
                  <a:pt x="16405" y="10436"/>
                  <a:pt x="16402" y="10335"/>
                  <a:pt x="16387" y="10279"/>
                </a:cubicBezTo>
                <a:lnTo>
                  <a:pt x="16304" y="9987"/>
                </a:lnTo>
                <a:cubicBezTo>
                  <a:pt x="16291" y="9939"/>
                  <a:pt x="16287" y="9855"/>
                  <a:pt x="16294" y="9786"/>
                </a:cubicBezTo>
                <a:cubicBezTo>
                  <a:pt x="16300" y="9726"/>
                  <a:pt x="16306" y="9665"/>
                  <a:pt x="16311" y="9605"/>
                </a:cubicBezTo>
                <a:cubicBezTo>
                  <a:pt x="16318" y="9535"/>
                  <a:pt x="16333" y="9491"/>
                  <a:pt x="16350" y="9499"/>
                </a:cubicBezTo>
                <a:lnTo>
                  <a:pt x="16454" y="9550"/>
                </a:lnTo>
                <a:cubicBezTo>
                  <a:pt x="16474" y="9559"/>
                  <a:pt x="16492" y="9497"/>
                  <a:pt x="16495" y="9409"/>
                </a:cubicBezTo>
                <a:lnTo>
                  <a:pt x="16519" y="8689"/>
                </a:lnTo>
                <a:cubicBezTo>
                  <a:pt x="16522" y="8601"/>
                  <a:pt x="16509" y="8519"/>
                  <a:pt x="16489" y="8503"/>
                </a:cubicBezTo>
                <a:lnTo>
                  <a:pt x="16390" y="8418"/>
                </a:lnTo>
                <a:cubicBezTo>
                  <a:pt x="16373" y="8403"/>
                  <a:pt x="16361" y="8341"/>
                  <a:pt x="16360" y="8264"/>
                </a:cubicBezTo>
                <a:cubicBezTo>
                  <a:pt x="16358" y="8116"/>
                  <a:pt x="16354" y="7968"/>
                  <a:pt x="16348" y="7823"/>
                </a:cubicBezTo>
                <a:cubicBezTo>
                  <a:pt x="16345" y="7749"/>
                  <a:pt x="16353" y="7675"/>
                  <a:pt x="16368" y="7642"/>
                </a:cubicBezTo>
                <a:lnTo>
                  <a:pt x="16458" y="7447"/>
                </a:lnTo>
                <a:cubicBezTo>
                  <a:pt x="16476" y="7408"/>
                  <a:pt x="16484" y="7313"/>
                  <a:pt x="16476" y="7231"/>
                </a:cubicBezTo>
                <a:lnTo>
                  <a:pt x="16411" y="6565"/>
                </a:lnTo>
                <a:cubicBezTo>
                  <a:pt x="16403" y="6483"/>
                  <a:pt x="16381" y="6445"/>
                  <a:pt x="16363" y="6477"/>
                </a:cubicBezTo>
                <a:lnTo>
                  <a:pt x="16273" y="6632"/>
                </a:lnTo>
                <a:cubicBezTo>
                  <a:pt x="16257" y="6659"/>
                  <a:pt x="16238" y="6635"/>
                  <a:pt x="16228" y="6573"/>
                </a:cubicBezTo>
                <a:cubicBezTo>
                  <a:pt x="16213" y="6479"/>
                  <a:pt x="16197" y="6388"/>
                  <a:pt x="16180" y="6300"/>
                </a:cubicBezTo>
                <a:cubicBezTo>
                  <a:pt x="16168" y="6243"/>
                  <a:pt x="16167" y="6159"/>
                  <a:pt x="16177" y="6096"/>
                </a:cubicBezTo>
                <a:lnTo>
                  <a:pt x="16230" y="5741"/>
                </a:lnTo>
                <a:cubicBezTo>
                  <a:pt x="16242" y="5667"/>
                  <a:pt x="16237" y="5566"/>
                  <a:pt x="16221" y="5513"/>
                </a:cubicBezTo>
                <a:lnTo>
                  <a:pt x="16090" y="5083"/>
                </a:lnTo>
                <a:cubicBezTo>
                  <a:pt x="16073" y="5030"/>
                  <a:pt x="16051" y="5043"/>
                  <a:pt x="16039" y="5113"/>
                </a:cubicBezTo>
                <a:lnTo>
                  <a:pt x="15978" y="5449"/>
                </a:lnTo>
                <a:cubicBezTo>
                  <a:pt x="15968" y="5508"/>
                  <a:pt x="15949" y="5528"/>
                  <a:pt x="15934" y="5497"/>
                </a:cubicBezTo>
                <a:cubicBezTo>
                  <a:pt x="15919" y="5467"/>
                  <a:pt x="15904" y="5440"/>
                  <a:pt x="15889" y="5415"/>
                </a:cubicBezTo>
                <a:cubicBezTo>
                  <a:pt x="15873" y="5388"/>
                  <a:pt x="15862" y="5318"/>
                  <a:pt x="15864" y="5242"/>
                </a:cubicBezTo>
                <a:lnTo>
                  <a:pt x="15874" y="4813"/>
                </a:lnTo>
                <a:cubicBezTo>
                  <a:pt x="15877" y="4724"/>
                  <a:pt x="15863" y="4644"/>
                  <a:pt x="15843" y="4631"/>
                </a:cubicBezTo>
                <a:lnTo>
                  <a:pt x="15681" y="4524"/>
                </a:lnTo>
                <a:close/>
                <a:moveTo>
                  <a:pt x="17459" y="4524"/>
                </a:moveTo>
                <a:cubicBezTo>
                  <a:pt x="17439" y="4511"/>
                  <a:pt x="17421" y="4569"/>
                  <a:pt x="17417" y="4657"/>
                </a:cubicBezTo>
                <a:lnTo>
                  <a:pt x="17398" y="5091"/>
                </a:lnTo>
                <a:cubicBezTo>
                  <a:pt x="17395" y="5165"/>
                  <a:pt x="17381" y="5221"/>
                  <a:pt x="17364" y="5227"/>
                </a:cubicBezTo>
                <a:cubicBezTo>
                  <a:pt x="17331" y="5238"/>
                  <a:pt x="17297" y="5259"/>
                  <a:pt x="17265" y="5290"/>
                </a:cubicBezTo>
                <a:cubicBezTo>
                  <a:pt x="17248" y="5306"/>
                  <a:pt x="17231" y="5267"/>
                  <a:pt x="17224" y="5198"/>
                </a:cubicBezTo>
                <a:lnTo>
                  <a:pt x="17180" y="4798"/>
                </a:lnTo>
                <a:cubicBezTo>
                  <a:pt x="17171" y="4717"/>
                  <a:pt x="17149" y="4683"/>
                  <a:pt x="17131" y="4718"/>
                </a:cubicBezTo>
                <a:lnTo>
                  <a:pt x="16981" y="5008"/>
                </a:lnTo>
                <a:cubicBezTo>
                  <a:pt x="16963" y="5043"/>
                  <a:pt x="16954" y="5137"/>
                  <a:pt x="16962" y="5220"/>
                </a:cubicBezTo>
                <a:lnTo>
                  <a:pt x="16999" y="5653"/>
                </a:lnTo>
                <a:cubicBezTo>
                  <a:pt x="17005" y="5724"/>
                  <a:pt x="17000" y="5803"/>
                  <a:pt x="16986" y="5848"/>
                </a:cubicBezTo>
                <a:cubicBezTo>
                  <a:pt x="16966" y="5912"/>
                  <a:pt x="16947" y="5980"/>
                  <a:pt x="16929" y="6053"/>
                </a:cubicBezTo>
                <a:cubicBezTo>
                  <a:pt x="16916" y="6105"/>
                  <a:pt x="16897" y="6111"/>
                  <a:pt x="16883" y="6068"/>
                </a:cubicBezTo>
                <a:lnTo>
                  <a:pt x="16794" y="5804"/>
                </a:lnTo>
                <a:cubicBezTo>
                  <a:pt x="16778" y="5754"/>
                  <a:pt x="16755" y="5770"/>
                  <a:pt x="16743" y="5842"/>
                </a:cubicBezTo>
                <a:lnTo>
                  <a:pt x="16646" y="6428"/>
                </a:lnTo>
                <a:cubicBezTo>
                  <a:pt x="16635" y="6500"/>
                  <a:pt x="16638" y="6602"/>
                  <a:pt x="16653" y="6658"/>
                </a:cubicBezTo>
                <a:lnTo>
                  <a:pt x="16741" y="6969"/>
                </a:lnTo>
                <a:cubicBezTo>
                  <a:pt x="16754" y="7015"/>
                  <a:pt x="16758" y="7095"/>
                  <a:pt x="16752" y="7164"/>
                </a:cubicBezTo>
                <a:cubicBezTo>
                  <a:pt x="16747" y="7220"/>
                  <a:pt x="16742" y="7276"/>
                  <a:pt x="16738" y="7334"/>
                </a:cubicBezTo>
                <a:cubicBezTo>
                  <a:pt x="16732" y="7407"/>
                  <a:pt x="16716" y="7454"/>
                  <a:pt x="16699" y="7446"/>
                </a:cubicBezTo>
                <a:lnTo>
                  <a:pt x="16588" y="7392"/>
                </a:lnTo>
                <a:cubicBezTo>
                  <a:pt x="16568" y="7383"/>
                  <a:pt x="16550" y="7446"/>
                  <a:pt x="16547" y="7535"/>
                </a:cubicBezTo>
                <a:lnTo>
                  <a:pt x="16523" y="8253"/>
                </a:lnTo>
                <a:cubicBezTo>
                  <a:pt x="16520" y="8342"/>
                  <a:pt x="16533" y="8424"/>
                  <a:pt x="16553" y="8441"/>
                </a:cubicBezTo>
                <a:lnTo>
                  <a:pt x="16667" y="8537"/>
                </a:lnTo>
                <a:cubicBezTo>
                  <a:pt x="16684" y="8551"/>
                  <a:pt x="16696" y="8613"/>
                  <a:pt x="16697" y="8688"/>
                </a:cubicBezTo>
                <a:cubicBezTo>
                  <a:pt x="16699" y="8821"/>
                  <a:pt x="16704" y="8954"/>
                  <a:pt x="16710" y="9085"/>
                </a:cubicBezTo>
                <a:cubicBezTo>
                  <a:pt x="16713" y="9160"/>
                  <a:pt x="16705" y="9237"/>
                  <a:pt x="16690" y="9270"/>
                </a:cubicBezTo>
                <a:lnTo>
                  <a:pt x="16585" y="9496"/>
                </a:lnTo>
                <a:cubicBezTo>
                  <a:pt x="16567" y="9535"/>
                  <a:pt x="16558" y="9631"/>
                  <a:pt x="16566" y="9713"/>
                </a:cubicBezTo>
                <a:lnTo>
                  <a:pt x="16632" y="10379"/>
                </a:lnTo>
                <a:cubicBezTo>
                  <a:pt x="16640" y="10461"/>
                  <a:pt x="16661" y="10500"/>
                  <a:pt x="16680" y="10468"/>
                </a:cubicBezTo>
                <a:lnTo>
                  <a:pt x="16791" y="10278"/>
                </a:lnTo>
                <a:cubicBezTo>
                  <a:pt x="16806" y="10250"/>
                  <a:pt x="16824" y="10274"/>
                  <a:pt x="16834" y="10335"/>
                </a:cubicBezTo>
                <a:cubicBezTo>
                  <a:pt x="16847" y="10413"/>
                  <a:pt x="16861" y="10488"/>
                  <a:pt x="16875" y="10561"/>
                </a:cubicBezTo>
                <a:cubicBezTo>
                  <a:pt x="16886" y="10618"/>
                  <a:pt x="16888" y="10703"/>
                  <a:pt x="16878" y="10766"/>
                </a:cubicBezTo>
                <a:lnTo>
                  <a:pt x="16811" y="11211"/>
                </a:lnTo>
                <a:cubicBezTo>
                  <a:pt x="16799" y="11285"/>
                  <a:pt x="16804" y="11386"/>
                  <a:pt x="16820" y="11439"/>
                </a:cubicBezTo>
                <a:lnTo>
                  <a:pt x="16951" y="11869"/>
                </a:lnTo>
                <a:cubicBezTo>
                  <a:pt x="16968" y="11922"/>
                  <a:pt x="16990" y="11907"/>
                  <a:pt x="17002" y="11837"/>
                </a:cubicBezTo>
                <a:lnTo>
                  <a:pt x="17078" y="11417"/>
                </a:lnTo>
                <a:cubicBezTo>
                  <a:pt x="17089" y="11357"/>
                  <a:pt x="17107" y="11340"/>
                  <a:pt x="17123" y="11370"/>
                </a:cubicBezTo>
                <a:cubicBezTo>
                  <a:pt x="17134" y="11391"/>
                  <a:pt x="17145" y="11410"/>
                  <a:pt x="17156" y="11429"/>
                </a:cubicBezTo>
                <a:cubicBezTo>
                  <a:pt x="17172" y="11456"/>
                  <a:pt x="17182" y="11527"/>
                  <a:pt x="17180" y="11603"/>
                </a:cubicBezTo>
                <a:lnTo>
                  <a:pt x="17168" y="12131"/>
                </a:lnTo>
                <a:cubicBezTo>
                  <a:pt x="17166" y="12220"/>
                  <a:pt x="17180" y="12300"/>
                  <a:pt x="17200" y="12313"/>
                </a:cubicBezTo>
                <a:lnTo>
                  <a:pt x="17306" y="12384"/>
                </a:lnTo>
                <a:lnTo>
                  <a:pt x="17296" y="12639"/>
                </a:lnTo>
                <a:cubicBezTo>
                  <a:pt x="17293" y="12703"/>
                  <a:pt x="17281" y="12750"/>
                  <a:pt x="17266" y="12754"/>
                </a:cubicBezTo>
                <a:cubicBezTo>
                  <a:pt x="17238" y="12764"/>
                  <a:pt x="17209" y="12781"/>
                  <a:pt x="17181" y="12808"/>
                </a:cubicBezTo>
                <a:cubicBezTo>
                  <a:pt x="17167" y="12822"/>
                  <a:pt x="17152" y="12789"/>
                  <a:pt x="17146" y="12730"/>
                </a:cubicBezTo>
                <a:lnTo>
                  <a:pt x="17109" y="12387"/>
                </a:lnTo>
                <a:cubicBezTo>
                  <a:pt x="17101" y="12318"/>
                  <a:pt x="17083" y="12288"/>
                  <a:pt x="17067" y="12319"/>
                </a:cubicBezTo>
                <a:lnTo>
                  <a:pt x="16939" y="12567"/>
                </a:lnTo>
                <a:cubicBezTo>
                  <a:pt x="16923" y="12597"/>
                  <a:pt x="16916" y="12678"/>
                  <a:pt x="16922" y="12749"/>
                </a:cubicBezTo>
                <a:lnTo>
                  <a:pt x="16954" y="13119"/>
                </a:lnTo>
                <a:cubicBezTo>
                  <a:pt x="16959" y="13179"/>
                  <a:pt x="16955" y="13247"/>
                  <a:pt x="16943" y="13285"/>
                </a:cubicBezTo>
                <a:cubicBezTo>
                  <a:pt x="16926" y="13340"/>
                  <a:pt x="16910" y="13399"/>
                  <a:pt x="16894" y="13462"/>
                </a:cubicBezTo>
                <a:cubicBezTo>
                  <a:pt x="16883" y="13506"/>
                  <a:pt x="16867" y="13512"/>
                  <a:pt x="16855" y="13475"/>
                </a:cubicBezTo>
                <a:lnTo>
                  <a:pt x="16779" y="13248"/>
                </a:lnTo>
                <a:cubicBezTo>
                  <a:pt x="16765" y="13205"/>
                  <a:pt x="16745" y="13219"/>
                  <a:pt x="16735" y="13281"/>
                </a:cubicBezTo>
                <a:lnTo>
                  <a:pt x="16652" y="13781"/>
                </a:lnTo>
                <a:cubicBezTo>
                  <a:pt x="16642" y="13843"/>
                  <a:pt x="16645" y="13931"/>
                  <a:pt x="16658" y="13978"/>
                </a:cubicBezTo>
                <a:lnTo>
                  <a:pt x="16733" y="14244"/>
                </a:lnTo>
                <a:cubicBezTo>
                  <a:pt x="16745" y="14284"/>
                  <a:pt x="16748" y="14351"/>
                  <a:pt x="16743" y="14410"/>
                </a:cubicBezTo>
                <a:cubicBezTo>
                  <a:pt x="16738" y="14458"/>
                  <a:pt x="16734" y="14508"/>
                  <a:pt x="16731" y="14557"/>
                </a:cubicBezTo>
                <a:cubicBezTo>
                  <a:pt x="16726" y="14620"/>
                  <a:pt x="16712" y="14658"/>
                  <a:pt x="16697" y="14651"/>
                </a:cubicBezTo>
                <a:lnTo>
                  <a:pt x="16602" y="14607"/>
                </a:lnTo>
                <a:cubicBezTo>
                  <a:pt x="16585" y="14599"/>
                  <a:pt x="16570" y="14652"/>
                  <a:pt x="16567" y="14728"/>
                </a:cubicBezTo>
                <a:lnTo>
                  <a:pt x="16547" y="15343"/>
                </a:lnTo>
                <a:cubicBezTo>
                  <a:pt x="16544" y="15419"/>
                  <a:pt x="16556" y="15490"/>
                  <a:pt x="16573" y="15504"/>
                </a:cubicBezTo>
                <a:lnTo>
                  <a:pt x="16670" y="15586"/>
                </a:lnTo>
                <a:cubicBezTo>
                  <a:pt x="16684" y="15598"/>
                  <a:pt x="16695" y="15651"/>
                  <a:pt x="16696" y="15715"/>
                </a:cubicBezTo>
                <a:cubicBezTo>
                  <a:pt x="16698" y="15829"/>
                  <a:pt x="16702" y="15943"/>
                  <a:pt x="16707" y="16055"/>
                </a:cubicBezTo>
                <a:cubicBezTo>
                  <a:pt x="16710" y="16119"/>
                  <a:pt x="16702" y="16184"/>
                  <a:pt x="16689" y="16212"/>
                </a:cubicBezTo>
                <a:lnTo>
                  <a:pt x="16599" y="16406"/>
                </a:lnTo>
                <a:cubicBezTo>
                  <a:pt x="16584" y="16439"/>
                  <a:pt x="16577" y="16521"/>
                  <a:pt x="16584" y="16591"/>
                </a:cubicBezTo>
                <a:lnTo>
                  <a:pt x="16640" y="17161"/>
                </a:lnTo>
                <a:cubicBezTo>
                  <a:pt x="16647" y="17231"/>
                  <a:pt x="16665" y="17265"/>
                  <a:pt x="16681" y="17238"/>
                </a:cubicBezTo>
                <a:lnTo>
                  <a:pt x="16776" y="17075"/>
                </a:lnTo>
                <a:cubicBezTo>
                  <a:pt x="16789" y="17051"/>
                  <a:pt x="16804" y="17072"/>
                  <a:pt x="16813" y="17124"/>
                </a:cubicBezTo>
                <a:cubicBezTo>
                  <a:pt x="16824" y="17190"/>
                  <a:pt x="16835" y="17255"/>
                  <a:pt x="16848" y="17317"/>
                </a:cubicBezTo>
                <a:cubicBezTo>
                  <a:pt x="16857" y="17366"/>
                  <a:pt x="16859" y="17439"/>
                  <a:pt x="16851" y="17493"/>
                </a:cubicBezTo>
                <a:lnTo>
                  <a:pt x="16793" y="17872"/>
                </a:lnTo>
                <a:cubicBezTo>
                  <a:pt x="16783" y="17936"/>
                  <a:pt x="16787" y="18023"/>
                  <a:pt x="16800" y="18068"/>
                </a:cubicBezTo>
                <a:lnTo>
                  <a:pt x="16913" y="18436"/>
                </a:lnTo>
                <a:cubicBezTo>
                  <a:pt x="16927" y="18481"/>
                  <a:pt x="16946" y="18469"/>
                  <a:pt x="16957" y="18410"/>
                </a:cubicBezTo>
                <a:lnTo>
                  <a:pt x="17022" y="18049"/>
                </a:lnTo>
                <a:cubicBezTo>
                  <a:pt x="17031" y="17998"/>
                  <a:pt x="17046" y="17984"/>
                  <a:pt x="17059" y="18009"/>
                </a:cubicBezTo>
                <a:cubicBezTo>
                  <a:pt x="17069" y="18028"/>
                  <a:pt x="17078" y="18043"/>
                  <a:pt x="17088" y="18059"/>
                </a:cubicBezTo>
                <a:cubicBezTo>
                  <a:pt x="17102" y="18082"/>
                  <a:pt x="17111" y="18143"/>
                  <a:pt x="17109" y="18208"/>
                </a:cubicBezTo>
                <a:lnTo>
                  <a:pt x="17098" y="18659"/>
                </a:lnTo>
                <a:cubicBezTo>
                  <a:pt x="17096" y="18735"/>
                  <a:pt x="17109" y="18804"/>
                  <a:pt x="17126" y="18815"/>
                </a:cubicBezTo>
                <a:lnTo>
                  <a:pt x="17263" y="18907"/>
                </a:lnTo>
                <a:cubicBezTo>
                  <a:pt x="17280" y="18918"/>
                  <a:pt x="17296" y="18867"/>
                  <a:pt x="17300" y="18792"/>
                </a:cubicBezTo>
                <a:lnTo>
                  <a:pt x="17318" y="18355"/>
                </a:lnTo>
                <a:cubicBezTo>
                  <a:pt x="17321" y="18291"/>
                  <a:pt x="17333" y="18242"/>
                  <a:pt x="17348" y="18238"/>
                </a:cubicBezTo>
                <a:cubicBezTo>
                  <a:pt x="17373" y="18231"/>
                  <a:pt x="17399" y="18218"/>
                  <a:pt x="17424" y="18197"/>
                </a:cubicBezTo>
                <a:cubicBezTo>
                  <a:pt x="17438" y="18185"/>
                  <a:pt x="17453" y="18218"/>
                  <a:pt x="17459" y="18275"/>
                </a:cubicBezTo>
                <a:lnTo>
                  <a:pt x="17503" y="18673"/>
                </a:lnTo>
                <a:cubicBezTo>
                  <a:pt x="17510" y="18742"/>
                  <a:pt x="17528" y="18770"/>
                  <a:pt x="17544" y="18740"/>
                </a:cubicBezTo>
                <a:lnTo>
                  <a:pt x="17672" y="18492"/>
                </a:lnTo>
                <a:cubicBezTo>
                  <a:pt x="17687" y="18461"/>
                  <a:pt x="17695" y="18381"/>
                  <a:pt x="17689" y="18310"/>
                </a:cubicBezTo>
                <a:lnTo>
                  <a:pt x="17654" y="17913"/>
                </a:lnTo>
                <a:cubicBezTo>
                  <a:pt x="17649" y="17852"/>
                  <a:pt x="17653" y="17784"/>
                  <a:pt x="17665" y="17746"/>
                </a:cubicBezTo>
                <a:cubicBezTo>
                  <a:pt x="17682" y="17695"/>
                  <a:pt x="17698" y="17639"/>
                  <a:pt x="17713" y="17580"/>
                </a:cubicBezTo>
                <a:cubicBezTo>
                  <a:pt x="17724" y="17539"/>
                  <a:pt x="17740" y="17536"/>
                  <a:pt x="17752" y="17572"/>
                </a:cubicBezTo>
                <a:lnTo>
                  <a:pt x="17830" y="17807"/>
                </a:lnTo>
                <a:cubicBezTo>
                  <a:pt x="17845" y="17849"/>
                  <a:pt x="17864" y="17833"/>
                  <a:pt x="17874" y="17771"/>
                </a:cubicBezTo>
                <a:lnTo>
                  <a:pt x="17956" y="17271"/>
                </a:lnTo>
                <a:cubicBezTo>
                  <a:pt x="17967" y="17209"/>
                  <a:pt x="17964" y="17124"/>
                  <a:pt x="17951" y="17076"/>
                </a:cubicBezTo>
                <a:lnTo>
                  <a:pt x="17880" y="16825"/>
                </a:lnTo>
                <a:cubicBezTo>
                  <a:pt x="17869" y="16784"/>
                  <a:pt x="17865" y="16713"/>
                  <a:pt x="17871" y="16654"/>
                </a:cubicBezTo>
                <a:cubicBezTo>
                  <a:pt x="17877" y="16603"/>
                  <a:pt x="17882" y="16551"/>
                  <a:pt x="17886" y="16499"/>
                </a:cubicBezTo>
                <a:cubicBezTo>
                  <a:pt x="17892" y="16439"/>
                  <a:pt x="17905" y="16403"/>
                  <a:pt x="17920" y="16410"/>
                </a:cubicBezTo>
                <a:lnTo>
                  <a:pt x="18009" y="16452"/>
                </a:lnTo>
                <a:cubicBezTo>
                  <a:pt x="18026" y="16460"/>
                  <a:pt x="18041" y="16407"/>
                  <a:pt x="18044" y="16332"/>
                </a:cubicBezTo>
                <a:lnTo>
                  <a:pt x="18064" y="15716"/>
                </a:lnTo>
                <a:cubicBezTo>
                  <a:pt x="18066" y="15641"/>
                  <a:pt x="18055" y="15570"/>
                  <a:pt x="18038" y="15556"/>
                </a:cubicBezTo>
                <a:lnTo>
                  <a:pt x="17954" y="15483"/>
                </a:lnTo>
                <a:cubicBezTo>
                  <a:pt x="17939" y="15471"/>
                  <a:pt x="17929" y="15417"/>
                  <a:pt x="17928" y="15352"/>
                </a:cubicBezTo>
                <a:cubicBezTo>
                  <a:pt x="17926" y="15225"/>
                  <a:pt x="17923" y="15099"/>
                  <a:pt x="17917" y="14975"/>
                </a:cubicBezTo>
                <a:cubicBezTo>
                  <a:pt x="17915" y="14911"/>
                  <a:pt x="17922" y="14848"/>
                  <a:pt x="17935" y="14820"/>
                </a:cubicBezTo>
                <a:lnTo>
                  <a:pt x="18012" y="14654"/>
                </a:lnTo>
                <a:cubicBezTo>
                  <a:pt x="18027" y="14621"/>
                  <a:pt x="18034" y="14538"/>
                  <a:pt x="18027" y="14468"/>
                </a:cubicBezTo>
                <a:lnTo>
                  <a:pt x="17971" y="13899"/>
                </a:lnTo>
                <a:cubicBezTo>
                  <a:pt x="17964" y="13829"/>
                  <a:pt x="17946" y="13796"/>
                  <a:pt x="17930" y="13823"/>
                </a:cubicBezTo>
                <a:lnTo>
                  <a:pt x="17853" y="13956"/>
                </a:lnTo>
                <a:cubicBezTo>
                  <a:pt x="17839" y="13980"/>
                  <a:pt x="17824" y="13959"/>
                  <a:pt x="17815" y="13906"/>
                </a:cubicBezTo>
                <a:cubicBezTo>
                  <a:pt x="17802" y="13825"/>
                  <a:pt x="17789" y="13748"/>
                  <a:pt x="17774" y="13673"/>
                </a:cubicBezTo>
                <a:cubicBezTo>
                  <a:pt x="17764" y="13624"/>
                  <a:pt x="17763" y="13551"/>
                  <a:pt x="17771" y="13497"/>
                </a:cubicBezTo>
                <a:lnTo>
                  <a:pt x="17817" y="13194"/>
                </a:lnTo>
                <a:cubicBezTo>
                  <a:pt x="17827" y="13131"/>
                  <a:pt x="17823" y="13044"/>
                  <a:pt x="17809" y="12998"/>
                </a:cubicBezTo>
                <a:lnTo>
                  <a:pt x="17697" y="12631"/>
                </a:lnTo>
                <a:cubicBezTo>
                  <a:pt x="17683" y="12586"/>
                  <a:pt x="17664" y="12597"/>
                  <a:pt x="17653" y="12657"/>
                </a:cubicBezTo>
                <a:lnTo>
                  <a:pt x="17601" y="12944"/>
                </a:lnTo>
                <a:cubicBezTo>
                  <a:pt x="17592" y="12994"/>
                  <a:pt x="17577" y="13013"/>
                  <a:pt x="17563" y="12986"/>
                </a:cubicBezTo>
                <a:cubicBezTo>
                  <a:pt x="17550" y="12961"/>
                  <a:pt x="17537" y="12936"/>
                  <a:pt x="17524" y="12915"/>
                </a:cubicBezTo>
                <a:cubicBezTo>
                  <a:pt x="17511" y="12892"/>
                  <a:pt x="17502" y="12833"/>
                  <a:pt x="17504" y="12768"/>
                </a:cubicBezTo>
                <a:lnTo>
                  <a:pt x="17512" y="12401"/>
                </a:lnTo>
                <a:cubicBezTo>
                  <a:pt x="17514" y="12325"/>
                  <a:pt x="17503" y="12256"/>
                  <a:pt x="17486" y="12244"/>
                </a:cubicBezTo>
                <a:lnTo>
                  <a:pt x="17407" y="12192"/>
                </a:lnTo>
                <a:lnTo>
                  <a:pt x="17425" y="11773"/>
                </a:lnTo>
                <a:cubicBezTo>
                  <a:pt x="17428" y="11698"/>
                  <a:pt x="17442" y="11643"/>
                  <a:pt x="17459" y="11639"/>
                </a:cubicBezTo>
                <a:cubicBezTo>
                  <a:pt x="17489" y="11631"/>
                  <a:pt x="17519" y="11614"/>
                  <a:pt x="17549" y="11589"/>
                </a:cubicBezTo>
                <a:cubicBezTo>
                  <a:pt x="17565" y="11576"/>
                  <a:pt x="17582" y="11614"/>
                  <a:pt x="17589" y="11681"/>
                </a:cubicBezTo>
                <a:lnTo>
                  <a:pt x="17640" y="12146"/>
                </a:lnTo>
                <a:cubicBezTo>
                  <a:pt x="17649" y="12226"/>
                  <a:pt x="17670" y="12261"/>
                  <a:pt x="17689" y="12225"/>
                </a:cubicBezTo>
                <a:lnTo>
                  <a:pt x="17838" y="11935"/>
                </a:lnTo>
                <a:cubicBezTo>
                  <a:pt x="17857" y="11899"/>
                  <a:pt x="17866" y="11804"/>
                  <a:pt x="17858" y="11721"/>
                </a:cubicBezTo>
                <a:lnTo>
                  <a:pt x="17818" y="11258"/>
                </a:lnTo>
                <a:cubicBezTo>
                  <a:pt x="17811" y="11186"/>
                  <a:pt x="17817" y="11106"/>
                  <a:pt x="17831" y="11062"/>
                </a:cubicBezTo>
                <a:cubicBezTo>
                  <a:pt x="17850" y="11002"/>
                  <a:pt x="17869" y="10937"/>
                  <a:pt x="17887" y="10868"/>
                </a:cubicBezTo>
                <a:cubicBezTo>
                  <a:pt x="17899" y="10820"/>
                  <a:pt x="17918" y="10817"/>
                  <a:pt x="17932" y="10859"/>
                </a:cubicBezTo>
                <a:lnTo>
                  <a:pt x="18024" y="11133"/>
                </a:lnTo>
                <a:cubicBezTo>
                  <a:pt x="18040" y="11183"/>
                  <a:pt x="18063" y="11164"/>
                  <a:pt x="18074" y="11092"/>
                </a:cubicBezTo>
                <a:lnTo>
                  <a:pt x="18171" y="10508"/>
                </a:lnTo>
                <a:cubicBezTo>
                  <a:pt x="18183" y="10436"/>
                  <a:pt x="18180" y="10335"/>
                  <a:pt x="18164" y="10279"/>
                </a:cubicBezTo>
                <a:lnTo>
                  <a:pt x="18082" y="9987"/>
                </a:lnTo>
                <a:cubicBezTo>
                  <a:pt x="18069" y="9939"/>
                  <a:pt x="18064" y="9855"/>
                  <a:pt x="18071" y="9786"/>
                </a:cubicBezTo>
                <a:cubicBezTo>
                  <a:pt x="18078" y="9726"/>
                  <a:pt x="18084" y="9665"/>
                  <a:pt x="18089" y="9605"/>
                </a:cubicBezTo>
                <a:cubicBezTo>
                  <a:pt x="18095" y="9535"/>
                  <a:pt x="18111" y="9491"/>
                  <a:pt x="18128" y="9499"/>
                </a:cubicBezTo>
                <a:lnTo>
                  <a:pt x="18232" y="9550"/>
                </a:lnTo>
                <a:cubicBezTo>
                  <a:pt x="18252" y="9559"/>
                  <a:pt x="18270" y="9497"/>
                  <a:pt x="18273" y="9409"/>
                </a:cubicBezTo>
                <a:lnTo>
                  <a:pt x="18297" y="8689"/>
                </a:lnTo>
                <a:cubicBezTo>
                  <a:pt x="18300" y="8601"/>
                  <a:pt x="18286" y="8519"/>
                  <a:pt x="18267" y="8503"/>
                </a:cubicBezTo>
                <a:lnTo>
                  <a:pt x="18168" y="8418"/>
                </a:lnTo>
                <a:cubicBezTo>
                  <a:pt x="18151" y="8403"/>
                  <a:pt x="18138" y="8341"/>
                  <a:pt x="18138" y="8264"/>
                </a:cubicBezTo>
                <a:cubicBezTo>
                  <a:pt x="18136" y="8116"/>
                  <a:pt x="18132" y="7968"/>
                  <a:pt x="18125" y="7823"/>
                </a:cubicBezTo>
                <a:cubicBezTo>
                  <a:pt x="18122" y="7749"/>
                  <a:pt x="18131" y="7675"/>
                  <a:pt x="18146" y="7642"/>
                </a:cubicBezTo>
                <a:lnTo>
                  <a:pt x="18235" y="7447"/>
                </a:lnTo>
                <a:cubicBezTo>
                  <a:pt x="18254" y="7408"/>
                  <a:pt x="18261" y="7313"/>
                  <a:pt x="18253" y="7231"/>
                </a:cubicBezTo>
                <a:lnTo>
                  <a:pt x="18188" y="6565"/>
                </a:lnTo>
                <a:cubicBezTo>
                  <a:pt x="18180" y="6483"/>
                  <a:pt x="18159" y="6445"/>
                  <a:pt x="18140" y="6477"/>
                </a:cubicBezTo>
                <a:lnTo>
                  <a:pt x="18050" y="6632"/>
                </a:lnTo>
                <a:cubicBezTo>
                  <a:pt x="18034" y="6659"/>
                  <a:pt x="18016" y="6635"/>
                  <a:pt x="18006" y="6573"/>
                </a:cubicBezTo>
                <a:cubicBezTo>
                  <a:pt x="17991" y="6479"/>
                  <a:pt x="17975" y="6388"/>
                  <a:pt x="17957" y="6300"/>
                </a:cubicBezTo>
                <a:cubicBezTo>
                  <a:pt x="17946" y="6243"/>
                  <a:pt x="17944" y="6159"/>
                  <a:pt x="17954" y="6096"/>
                </a:cubicBezTo>
                <a:lnTo>
                  <a:pt x="18008" y="5741"/>
                </a:lnTo>
                <a:cubicBezTo>
                  <a:pt x="18019" y="5667"/>
                  <a:pt x="18015" y="5566"/>
                  <a:pt x="17999" y="5513"/>
                </a:cubicBezTo>
                <a:lnTo>
                  <a:pt x="17867" y="5083"/>
                </a:lnTo>
                <a:cubicBezTo>
                  <a:pt x="17851" y="5030"/>
                  <a:pt x="17829" y="5043"/>
                  <a:pt x="17816" y="5113"/>
                </a:cubicBezTo>
                <a:lnTo>
                  <a:pt x="17756" y="5449"/>
                </a:lnTo>
                <a:cubicBezTo>
                  <a:pt x="17745" y="5508"/>
                  <a:pt x="17727" y="5528"/>
                  <a:pt x="17711" y="5497"/>
                </a:cubicBezTo>
                <a:cubicBezTo>
                  <a:pt x="17696" y="5467"/>
                  <a:pt x="17681" y="5440"/>
                  <a:pt x="17666" y="5415"/>
                </a:cubicBezTo>
                <a:cubicBezTo>
                  <a:pt x="17650" y="5388"/>
                  <a:pt x="17640" y="5318"/>
                  <a:pt x="17642" y="5242"/>
                </a:cubicBezTo>
                <a:lnTo>
                  <a:pt x="17652" y="4813"/>
                </a:lnTo>
                <a:cubicBezTo>
                  <a:pt x="17654" y="4724"/>
                  <a:pt x="17640" y="4644"/>
                  <a:pt x="17621" y="4631"/>
                </a:cubicBezTo>
                <a:lnTo>
                  <a:pt x="17459" y="4524"/>
                </a:lnTo>
                <a:close/>
                <a:moveTo>
                  <a:pt x="4152" y="4890"/>
                </a:moveTo>
                <a:cubicBezTo>
                  <a:pt x="4344" y="4856"/>
                  <a:pt x="4537" y="5235"/>
                  <a:pt x="4660" y="5978"/>
                </a:cubicBezTo>
                <a:cubicBezTo>
                  <a:pt x="4856" y="7167"/>
                  <a:pt x="4798" y="8840"/>
                  <a:pt x="4531" y="9713"/>
                </a:cubicBezTo>
                <a:cubicBezTo>
                  <a:pt x="4264" y="10586"/>
                  <a:pt x="3888" y="10330"/>
                  <a:pt x="3692" y="9140"/>
                </a:cubicBezTo>
                <a:cubicBezTo>
                  <a:pt x="3496" y="7951"/>
                  <a:pt x="3553" y="6278"/>
                  <a:pt x="3820" y="5405"/>
                </a:cubicBezTo>
                <a:cubicBezTo>
                  <a:pt x="3921" y="5078"/>
                  <a:pt x="4036" y="4910"/>
                  <a:pt x="4152" y="4890"/>
                </a:cubicBezTo>
                <a:close/>
                <a:moveTo>
                  <a:pt x="5929" y="4890"/>
                </a:moveTo>
                <a:cubicBezTo>
                  <a:pt x="6122" y="4856"/>
                  <a:pt x="6314" y="5235"/>
                  <a:pt x="6437" y="5978"/>
                </a:cubicBezTo>
                <a:cubicBezTo>
                  <a:pt x="6633" y="7167"/>
                  <a:pt x="6576" y="8840"/>
                  <a:pt x="6308" y="9713"/>
                </a:cubicBezTo>
                <a:cubicBezTo>
                  <a:pt x="6041" y="10586"/>
                  <a:pt x="5665" y="10330"/>
                  <a:pt x="5469" y="9140"/>
                </a:cubicBezTo>
                <a:cubicBezTo>
                  <a:pt x="5273" y="7951"/>
                  <a:pt x="5331" y="6278"/>
                  <a:pt x="5598" y="5405"/>
                </a:cubicBezTo>
                <a:cubicBezTo>
                  <a:pt x="5698" y="5078"/>
                  <a:pt x="5814" y="4910"/>
                  <a:pt x="5929" y="4890"/>
                </a:cubicBezTo>
                <a:close/>
                <a:moveTo>
                  <a:pt x="10684" y="4942"/>
                </a:moveTo>
                <a:cubicBezTo>
                  <a:pt x="11111" y="4868"/>
                  <a:pt x="11540" y="5712"/>
                  <a:pt x="11812" y="7362"/>
                </a:cubicBezTo>
                <a:cubicBezTo>
                  <a:pt x="12247" y="10003"/>
                  <a:pt x="12119" y="13713"/>
                  <a:pt x="11526" y="15651"/>
                </a:cubicBezTo>
                <a:cubicBezTo>
                  <a:pt x="10933" y="17588"/>
                  <a:pt x="10099" y="17019"/>
                  <a:pt x="9664" y="14379"/>
                </a:cubicBezTo>
                <a:cubicBezTo>
                  <a:pt x="9229" y="11738"/>
                  <a:pt x="9357" y="8028"/>
                  <a:pt x="9950" y="6090"/>
                </a:cubicBezTo>
                <a:cubicBezTo>
                  <a:pt x="10172" y="5364"/>
                  <a:pt x="10428" y="4986"/>
                  <a:pt x="10684" y="4942"/>
                </a:cubicBezTo>
                <a:close/>
                <a:moveTo>
                  <a:pt x="4151" y="5106"/>
                </a:moveTo>
                <a:cubicBezTo>
                  <a:pt x="4045" y="5125"/>
                  <a:pt x="3938" y="5279"/>
                  <a:pt x="3846" y="5581"/>
                </a:cubicBezTo>
                <a:cubicBezTo>
                  <a:pt x="3600" y="6383"/>
                  <a:pt x="3547" y="7923"/>
                  <a:pt x="3728" y="9017"/>
                </a:cubicBezTo>
                <a:cubicBezTo>
                  <a:pt x="3908" y="10111"/>
                  <a:pt x="4253" y="10346"/>
                  <a:pt x="4499" y="9543"/>
                </a:cubicBezTo>
                <a:cubicBezTo>
                  <a:pt x="4745" y="8740"/>
                  <a:pt x="4798" y="7202"/>
                  <a:pt x="4618" y="6108"/>
                </a:cubicBezTo>
                <a:cubicBezTo>
                  <a:pt x="4505" y="5424"/>
                  <a:pt x="4328" y="5076"/>
                  <a:pt x="4151" y="5106"/>
                </a:cubicBezTo>
                <a:close/>
                <a:moveTo>
                  <a:pt x="5929" y="5106"/>
                </a:moveTo>
                <a:cubicBezTo>
                  <a:pt x="5822" y="5125"/>
                  <a:pt x="5716" y="5279"/>
                  <a:pt x="5624" y="5581"/>
                </a:cubicBezTo>
                <a:cubicBezTo>
                  <a:pt x="5378" y="6383"/>
                  <a:pt x="5325" y="7923"/>
                  <a:pt x="5506" y="9017"/>
                </a:cubicBezTo>
                <a:cubicBezTo>
                  <a:pt x="5686" y="10111"/>
                  <a:pt x="6031" y="10346"/>
                  <a:pt x="6277" y="9543"/>
                </a:cubicBezTo>
                <a:cubicBezTo>
                  <a:pt x="6523" y="8740"/>
                  <a:pt x="6576" y="7202"/>
                  <a:pt x="6395" y="6108"/>
                </a:cubicBezTo>
                <a:cubicBezTo>
                  <a:pt x="6283" y="5424"/>
                  <a:pt x="6106" y="5076"/>
                  <a:pt x="5929" y="5106"/>
                </a:cubicBezTo>
                <a:close/>
                <a:moveTo>
                  <a:pt x="14034" y="5264"/>
                </a:moveTo>
                <a:cubicBezTo>
                  <a:pt x="14017" y="5253"/>
                  <a:pt x="14001" y="5302"/>
                  <a:pt x="13998" y="5378"/>
                </a:cubicBezTo>
                <a:lnTo>
                  <a:pt x="13982" y="5749"/>
                </a:lnTo>
                <a:cubicBezTo>
                  <a:pt x="13979" y="5813"/>
                  <a:pt x="13967" y="5861"/>
                  <a:pt x="13953" y="5866"/>
                </a:cubicBezTo>
                <a:cubicBezTo>
                  <a:pt x="13924" y="5875"/>
                  <a:pt x="13896" y="5893"/>
                  <a:pt x="13868" y="5919"/>
                </a:cubicBezTo>
                <a:cubicBezTo>
                  <a:pt x="13853" y="5933"/>
                  <a:pt x="13839" y="5900"/>
                  <a:pt x="13832" y="5841"/>
                </a:cubicBezTo>
                <a:lnTo>
                  <a:pt x="13795" y="5498"/>
                </a:lnTo>
                <a:cubicBezTo>
                  <a:pt x="13788" y="5429"/>
                  <a:pt x="13769" y="5399"/>
                  <a:pt x="13753" y="5430"/>
                </a:cubicBezTo>
                <a:lnTo>
                  <a:pt x="13625" y="5676"/>
                </a:lnTo>
                <a:cubicBezTo>
                  <a:pt x="13609" y="5707"/>
                  <a:pt x="13602" y="5787"/>
                  <a:pt x="13608" y="5859"/>
                </a:cubicBezTo>
                <a:lnTo>
                  <a:pt x="13641" y="6229"/>
                </a:lnTo>
                <a:cubicBezTo>
                  <a:pt x="13646" y="6289"/>
                  <a:pt x="13641" y="6358"/>
                  <a:pt x="13630" y="6396"/>
                </a:cubicBezTo>
                <a:cubicBezTo>
                  <a:pt x="13613" y="6451"/>
                  <a:pt x="13597" y="6510"/>
                  <a:pt x="13581" y="6573"/>
                </a:cubicBezTo>
                <a:cubicBezTo>
                  <a:pt x="13570" y="6617"/>
                  <a:pt x="13553" y="6622"/>
                  <a:pt x="13541" y="6585"/>
                </a:cubicBezTo>
                <a:lnTo>
                  <a:pt x="13465" y="6358"/>
                </a:lnTo>
                <a:cubicBezTo>
                  <a:pt x="13451" y="6315"/>
                  <a:pt x="13432" y="6330"/>
                  <a:pt x="13421" y="6392"/>
                </a:cubicBezTo>
                <a:lnTo>
                  <a:pt x="13339" y="6892"/>
                </a:lnTo>
                <a:cubicBezTo>
                  <a:pt x="13329" y="6954"/>
                  <a:pt x="13331" y="7040"/>
                  <a:pt x="13345" y="7088"/>
                </a:cubicBezTo>
                <a:lnTo>
                  <a:pt x="13420" y="7354"/>
                </a:lnTo>
                <a:cubicBezTo>
                  <a:pt x="13431" y="7394"/>
                  <a:pt x="13435" y="7462"/>
                  <a:pt x="13429" y="7521"/>
                </a:cubicBezTo>
                <a:cubicBezTo>
                  <a:pt x="13425" y="7569"/>
                  <a:pt x="13421" y="7618"/>
                  <a:pt x="13417" y="7667"/>
                </a:cubicBezTo>
                <a:cubicBezTo>
                  <a:pt x="13412" y="7730"/>
                  <a:pt x="13398" y="7770"/>
                  <a:pt x="13383" y="7763"/>
                </a:cubicBezTo>
                <a:lnTo>
                  <a:pt x="13289" y="7717"/>
                </a:lnTo>
                <a:cubicBezTo>
                  <a:pt x="13272" y="7709"/>
                  <a:pt x="13256" y="7764"/>
                  <a:pt x="13254" y="7839"/>
                </a:cubicBezTo>
                <a:lnTo>
                  <a:pt x="13233" y="8453"/>
                </a:lnTo>
                <a:cubicBezTo>
                  <a:pt x="13231" y="8529"/>
                  <a:pt x="13242" y="8599"/>
                  <a:pt x="13259" y="8614"/>
                </a:cubicBezTo>
                <a:lnTo>
                  <a:pt x="13356" y="8697"/>
                </a:lnTo>
                <a:cubicBezTo>
                  <a:pt x="13370" y="8709"/>
                  <a:pt x="13381" y="8762"/>
                  <a:pt x="13382" y="8826"/>
                </a:cubicBezTo>
                <a:cubicBezTo>
                  <a:pt x="13384" y="8941"/>
                  <a:pt x="13388" y="9052"/>
                  <a:pt x="13393" y="9165"/>
                </a:cubicBezTo>
                <a:cubicBezTo>
                  <a:pt x="13396" y="9228"/>
                  <a:pt x="13389" y="9294"/>
                  <a:pt x="13376" y="9322"/>
                </a:cubicBezTo>
                <a:lnTo>
                  <a:pt x="13286" y="9517"/>
                </a:lnTo>
                <a:cubicBezTo>
                  <a:pt x="13270" y="9550"/>
                  <a:pt x="13264" y="9632"/>
                  <a:pt x="13270" y="9702"/>
                </a:cubicBezTo>
                <a:lnTo>
                  <a:pt x="13326" y="10272"/>
                </a:lnTo>
                <a:cubicBezTo>
                  <a:pt x="13333" y="10342"/>
                  <a:pt x="13351" y="10377"/>
                  <a:pt x="13367" y="10349"/>
                </a:cubicBezTo>
                <a:lnTo>
                  <a:pt x="13462" y="10184"/>
                </a:lnTo>
                <a:cubicBezTo>
                  <a:pt x="13476" y="10161"/>
                  <a:pt x="13491" y="10181"/>
                  <a:pt x="13500" y="10234"/>
                </a:cubicBezTo>
                <a:cubicBezTo>
                  <a:pt x="13510" y="10300"/>
                  <a:pt x="13522" y="10366"/>
                  <a:pt x="13534" y="10428"/>
                </a:cubicBezTo>
                <a:cubicBezTo>
                  <a:pt x="13544" y="10477"/>
                  <a:pt x="13545" y="10549"/>
                  <a:pt x="13537" y="10602"/>
                </a:cubicBezTo>
                <a:lnTo>
                  <a:pt x="13479" y="10984"/>
                </a:lnTo>
                <a:cubicBezTo>
                  <a:pt x="13470" y="11047"/>
                  <a:pt x="13473" y="11133"/>
                  <a:pt x="13487" y="11178"/>
                </a:cubicBezTo>
                <a:lnTo>
                  <a:pt x="13600" y="11545"/>
                </a:lnTo>
                <a:cubicBezTo>
                  <a:pt x="13614" y="11591"/>
                  <a:pt x="13633" y="11579"/>
                  <a:pt x="13643" y="11519"/>
                </a:cubicBezTo>
                <a:lnTo>
                  <a:pt x="13708" y="11160"/>
                </a:lnTo>
                <a:cubicBezTo>
                  <a:pt x="13717" y="11110"/>
                  <a:pt x="13733" y="11094"/>
                  <a:pt x="13746" y="11119"/>
                </a:cubicBezTo>
                <a:cubicBezTo>
                  <a:pt x="13756" y="11137"/>
                  <a:pt x="13765" y="11154"/>
                  <a:pt x="13775" y="11170"/>
                </a:cubicBezTo>
                <a:cubicBezTo>
                  <a:pt x="13788" y="11193"/>
                  <a:pt x="13797" y="11254"/>
                  <a:pt x="13795" y="11319"/>
                </a:cubicBezTo>
                <a:lnTo>
                  <a:pt x="13785" y="11770"/>
                </a:lnTo>
                <a:cubicBezTo>
                  <a:pt x="13783" y="11846"/>
                  <a:pt x="13795" y="11915"/>
                  <a:pt x="13812" y="11927"/>
                </a:cubicBezTo>
                <a:lnTo>
                  <a:pt x="13950" y="12017"/>
                </a:lnTo>
                <a:cubicBezTo>
                  <a:pt x="13967" y="12028"/>
                  <a:pt x="13983" y="11978"/>
                  <a:pt x="13986" y="11903"/>
                </a:cubicBezTo>
                <a:lnTo>
                  <a:pt x="14005" y="11465"/>
                </a:lnTo>
                <a:cubicBezTo>
                  <a:pt x="14008" y="11401"/>
                  <a:pt x="14020" y="11353"/>
                  <a:pt x="14034" y="11349"/>
                </a:cubicBezTo>
                <a:cubicBezTo>
                  <a:pt x="14060" y="11343"/>
                  <a:pt x="14086" y="11328"/>
                  <a:pt x="14111" y="11307"/>
                </a:cubicBezTo>
                <a:cubicBezTo>
                  <a:pt x="14125" y="11295"/>
                  <a:pt x="14139" y="11328"/>
                  <a:pt x="14145" y="11385"/>
                </a:cubicBezTo>
                <a:lnTo>
                  <a:pt x="14189" y="11783"/>
                </a:lnTo>
                <a:cubicBezTo>
                  <a:pt x="14197" y="11851"/>
                  <a:pt x="14215" y="11882"/>
                  <a:pt x="14231" y="11851"/>
                </a:cubicBezTo>
                <a:lnTo>
                  <a:pt x="14358" y="11602"/>
                </a:lnTo>
                <a:cubicBezTo>
                  <a:pt x="14374" y="11571"/>
                  <a:pt x="14382" y="11492"/>
                  <a:pt x="14376" y="11421"/>
                </a:cubicBezTo>
                <a:lnTo>
                  <a:pt x="14341" y="11023"/>
                </a:lnTo>
                <a:cubicBezTo>
                  <a:pt x="14336" y="10962"/>
                  <a:pt x="14340" y="10894"/>
                  <a:pt x="14352" y="10856"/>
                </a:cubicBezTo>
                <a:cubicBezTo>
                  <a:pt x="14369" y="10805"/>
                  <a:pt x="14384" y="10750"/>
                  <a:pt x="14400" y="10692"/>
                </a:cubicBezTo>
                <a:cubicBezTo>
                  <a:pt x="14411" y="10650"/>
                  <a:pt x="14426" y="10646"/>
                  <a:pt x="14438" y="10682"/>
                </a:cubicBezTo>
                <a:lnTo>
                  <a:pt x="14517" y="10916"/>
                </a:lnTo>
                <a:cubicBezTo>
                  <a:pt x="14531" y="10959"/>
                  <a:pt x="14550" y="10944"/>
                  <a:pt x="14560" y="10882"/>
                </a:cubicBezTo>
                <a:lnTo>
                  <a:pt x="14643" y="10382"/>
                </a:lnTo>
                <a:cubicBezTo>
                  <a:pt x="14653" y="10320"/>
                  <a:pt x="14651" y="10234"/>
                  <a:pt x="14637" y="10186"/>
                </a:cubicBezTo>
                <a:lnTo>
                  <a:pt x="14567" y="9936"/>
                </a:lnTo>
                <a:cubicBezTo>
                  <a:pt x="14555" y="9895"/>
                  <a:pt x="14551" y="9823"/>
                  <a:pt x="14558" y="9764"/>
                </a:cubicBezTo>
                <a:cubicBezTo>
                  <a:pt x="14563" y="9713"/>
                  <a:pt x="14568" y="9661"/>
                  <a:pt x="14573" y="9609"/>
                </a:cubicBezTo>
                <a:cubicBezTo>
                  <a:pt x="14578" y="9549"/>
                  <a:pt x="14592" y="9513"/>
                  <a:pt x="14606" y="9520"/>
                </a:cubicBezTo>
                <a:lnTo>
                  <a:pt x="14695" y="9564"/>
                </a:lnTo>
                <a:cubicBezTo>
                  <a:pt x="14712" y="9572"/>
                  <a:pt x="14728" y="9517"/>
                  <a:pt x="14730" y="9442"/>
                </a:cubicBezTo>
                <a:lnTo>
                  <a:pt x="14750" y="8828"/>
                </a:lnTo>
                <a:cubicBezTo>
                  <a:pt x="14753" y="8752"/>
                  <a:pt x="14742" y="8680"/>
                  <a:pt x="14725" y="8666"/>
                </a:cubicBezTo>
                <a:lnTo>
                  <a:pt x="14640" y="8595"/>
                </a:lnTo>
                <a:cubicBezTo>
                  <a:pt x="14626" y="8582"/>
                  <a:pt x="14615" y="8528"/>
                  <a:pt x="14614" y="8463"/>
                </a:cubicBezTo>
                <a:cubicBezTo>
                  <a:pt x="14613" y="8336"/>
                  <a:pt x="14609" y="8209"/>
                  <a:pt x="14604" y="8085"/>
                </a:cubicBezTo>
                <a:cubicBezTo>
                  <a:pt x="14601" y="8021"/>
                  <a:pt x="14608" y="7958"/>
                  <a:pt x="14621" y="7930"/>
                </a:cubicBezTo>
                <a:lnTo>
                  <a:pt x="14698" y="7764"/>
                </a:lnTo>
                <a:cubicBezTo>
                  <a:pt x="14714" y="7730"/>
                  <a:pt x="14720" y="7649"/>
                  <a:pt x="14713" y="7579"/>
                </a:cubicBezTo>
                <a:lnTo>
                  <a:pt x="14657" y="7009"/>
                </a:lnTo>
                <a:cubicBezTo>
                  <a:pt x="14651" y="6939"/>
                  <a:pt x="14633" y="6906"/>
                  <a:pt x="14616" y="6933"/>
                </a:cubicBezTo>
                <a:lnTo>
                  <a:pt x="14539" y="7066"/>
                </a:lnTo>
                <a:cubicBezTo>
                  <a:pt x="14526" y="7090"/>
                  <a:pt x="14510" y="7069"/>
                  <a:pt x="14502" y="7016"/>
                </a:cubicBezTo>
                <a:cubicBezTo>
                  <a:pt x="14489" y="6935"/>
                  <a:pt x="14475" y="6859"/>
                  <a:pt x="14460" y="6784"/>
                </a:cubicBezTo>
                <a:cubicBezTo>
                  <a:pt x="14450" y="6735"/>
                  <a:pt x="14449" y="6662"/>
                  <a:pt x="14457" y="6608"/>
                </a:cubicBezTo>
                <a:lnTo>
                  <a:pt x="14503" y="6304"/>
                </a:lnTo>
                <a:cubicBezTo>
                  <a:pt x="14513" y="6241"/>
                  <a:pt x="14510" y="6155"/>
                  <a:pt x="14496" y="6110"/>
                </a:cubicBezTo>
                <a:lnTo>
                  <a:pt x="14383" y="5742"/>
                </a:lnTo>
                <a:cubicBezTo>
                  <a:pt x="14370" y="5697"/>
                  <a:pt x="14350" y="5708"/>
                  <a:pt x="14339" y="5768"/>
                </a:cubicBezTo>
                <a:lnTo>
                  <a:pt x="14288" y="6055"/>
                </a:lnTo>
                <a:cubicBezTo>
                  <a:pt x="14279" y="6105"/>
                  <a:pt x="14263" y="6122"/>
                  <a:pt x="14250" y="6096"/>
                </a:cubicBezTo>
                <a:cubicBezTo>
                  <a:pt x="14237" y="6070"/>
                  <a:pt x="14224" y="6047"/>
                  <a:pt x="14211" y="6026"/>
                </a:cubicBezTo>
                <a:cubicBezTo>
                  <a:pt x="14197" y="6003"/>
                  <a:pt x="14189" y="5943"/>
                  <a:pt x="14190" y="5878"/>
                </a:cubicBezTo>
                <a:lnTo>
                  <a:pt x="14199" y="5511"/>
                </a:lnTo>
                <a:cubicBezTo>
                  <a:pt x="14201" y="5434"/>
                  <a:pt x="14189" y="5366"/>
                  <a:pt x="14172" y="5354"/>
                </a:cubicBezTo>
                <a:lnTo>
                  <a:pt x="14034" y="5264"/>
                </a:lnTo>
                <a:close/>
                <a:moveTo>
                  <a:pt x="4153" y="5389"/>
                </a:moveTo>
                <a:cubicBezTo>
                  <a:pt x="4310" y="5361"/>
                  <a:pt x="4467" y="5670"/>
                  <a:pt x="4567" y="6275"/>
                </a:cubicBezTo>
                <a:cubicBezTo>
                  <a:pt x="4727" y="7244"/>
                  <a:pt x="4680" y="8605"/>
                  <a:pt x="4462" y="9315"/>
                </a:cubicBezTo>
                <a:cubicBezTo>
                  <a:pt x="4245" y="10026"/>
                  <a:pt x="3939" y="9818"/>
                  <a:pt x="3779" y="8849"/>
                </a:cubicBezTo>
                <a:cubicBezTo>
                  <a:pt x="3619" y="7881"/>
                  <a:pt x="3666" y="6520"/>
                  <a:pt x="3884" y="5809"/>
                </a:cubicBezTo>
                <a:cubicBezTo>
                  <a:pt x="3965" y="5543"/>
                  <a:pt x="4059" y="5405"/>
                  <a:pt x="4153" y="5389"/>
                </a:cubicBezTo>
                <a:close/>
                <a:moveTo>
                  <a:pt x="5931" y="5389"/>
                </a:moveTo>
                <a:cubicBezTo>
                  <a:pt x="6088" y="5361"/>
                  <a:pt x="6245" y="5670"/>
                  <a:pt x="6344" y="6275"/>
                </a:cubicBezTo>
                <a:cubicBezTo>
                  <a:pt x="6504" y="7244"/>
                  <a:pt x="6457" y="8605"/>
                  <a:pt x="6240" y="9315"/>
                </a:cubicBezTo>
                <a:cubicBezTo>
                  <a:pt x="6022" y="10026"/>
                  <a:pt x="5716" y="9818"/>
                  <a:pt x="5557" y="8849"/>
                </a:cubicBezTo>
                <a:cubicBezTo>
                  <a:pt x="5397" y="7881"/>
                  <a:pt x="5444" y="6520"/>
                  <a:pt x="5662" y="5809"/>
                </a:cubicBezTo>
                <a:cubicBezTo>
                  <a:pt x="5743" y="5543"/>
                  <a:pt x="5837" y="5405"/>
                  <a:pt x="5931" y="5389"/>
                </a:cubicBezTo>
                <a:close/>
                <a:moveTo>
                  <a:pt x="7574" y="5439"/>
                </a:moveTo>
                <a:cubicBezTo>
                  <a:pt x="7739" y="5411"/>
                  <a:pt x="7904" y="5735"/>
                  <a:pt x="8009" y="6371"/>
                </a:cubicBezTo>
                <a:cubicBezTo>
                  <a:pt x="8177" y="7389"/>
                  <a:pt x="8127" y="8818"/>
                  <a:pt x="7899" y="9565"/>
                </a:cubicBezTo>
                <a:cubicBezTo>
                  <a:pt x="7670" y="10312"/>
                  <a:pt x="7349" y="10093"/>
                  <a:pt x="7181" y="9076"/>
                </a:cubicBezTo>
                <a:cubicBezTo>
                  <a:pt x="7013" y="8058"/>
                  <a:pt x="7062" y="6627"/>
                  <a:pt x="7291" y="5881"/>
                </a:cubicBezTo>
                <a:cubicBezTo>
                  <a:pt x="7377" y="5601"/>
                  <a:pt x="7476" y="5456"/>
                  <a:pt x="7574" y="5439"/>
                </a:cubicBezTo>
                <a:close/>
                <a:moveTo>
                  <a:pt x="7574" y="5624"/>
                </a:moveTo>
                <a:cubicBezTo>
                  <a:pt x="7483" y="5640"/>
                  <a:pt x="7392" y="5774"/>
                  <a:pt x="7313" y="6031"/>
                </a:cubicBezTo>
                <a:cubicBezTo>
                  <a:pt x="7103" y="6718"/>
                  <a:pt x="7058" y="8034"/>
                  <a:pt x="7212" y="8970"/>
                </a:cubicBezTo>
                <a:cubicBezTo>
                  <a:pt x="7366" y="9906"/>
                  <a:pt x="7662" y="10106"/>
                  <a:pt x="7872" y="9420"/>
                </a:cubicBezTo>
                <a:cubicBezTo>
                  <a:pt x="8082" y="8733"/>
                  <a:pt x="8127" y="7418"/>
                  <a:pt x="7973" y="6482"/>
                </a:cubicBezTo>
                <a:cubicBezTo>
                  <a:pt x="7877" y="5897"/>
                  <a:pt x="7725" y="5598"/>
                  <a:pt x="7574" y="5624"/>
                </a:cubicBezTo>
                <a:close/>
                <a:moveTo>
                  <a:pt x="945" y="5789"/>
                </a:moveTo>
                <a:lnTo>
                  <a:pt x="763" y="5908"/>
                </a:lnTo>
                <a:cubicBezTo>
                  <a:pt x="741" y="5923"/>
                  <a:pt x="725" y="6015"/>
                  <a:pt x="728" y="6115"/>
                </a:cubicBezTo>
                <a:lnTo>
                  <a:pt x="739" y="6599"/>
                </a:lnTo>
                <a:cubicBezTo>
                  <a:pt x="741" y="6684"/>
                  <a:pt x="730" y="6764"/>
                  <a:pt x="712" y="6794"/>
                </a:cubicBezTo>
                <a:cubicBezTo>
                  <a:pt x="695" y="6822"/>
                  <a:pt x="677" y="6853"/>
                  <a:pt x="661" y="6887"/>
                </a:cubicBezTo>
                <a:cubicBezTo>
                  <a:pt x="643" y="6922"/>
                  <a:pt x="623" y="6899"/>
                  <a:pt x="611" y="6832"/>
                </a:cubicBezTo>
                <a:lnTo>
                  <a:pt x="542" y="6454"/>
                </a:lnTo>
                <a:cubicBezTo>
                  <a:pt x="528" y="6375"/>
                  <a:pt x="503" y="6360"/>
                  <a:pt x="484" y="6419"/>
                </a:cubicBezTo>
                <a:lnTo>
                  <a:pt x="336" y="6905"/>
                </a:lnTo>
                <a:cubicBezTo>
                  <a:pt x="318" y="6964"/>
                  <a:pt x="313" y="7078"/>
                  <a:pt x="326" y="7162"/>
                </a:cubicBezTo>
                <a:lnTo>
                  <a:pt x="387" y="7562"/>
                </a:lnTo>
                <a:cubicBezTo>
                  <a:pt x="398" y="7634"/>
                  <a:pt x="396" y="7729"/>
                  <a:pt x="383" y="7793"/>
                </a:cubicBezTo>
                <a:cubicBezTo>
                  <a:pt x="364" y="7891"/>
                  <a:pt x="346" y="7994"/>
                  <a:pt x="329" y="8100"/>
                </a:cubicBezTo>
                <a:cubicBezTo>
                  <a:pt x="317" y="8170"/>
                  <a:pt x="296" y="8198"/>
                  <a:pt x="278" y="8167"/>
                </a:cubicBezTo>
                <a:lnTo>
                  <a:pt x="177" y="7991"/>
                </a:lnTo>
                <a:cubicBezTo>
                  <a:pt x="156" y="7955"/>
                  <a:pt x="132" y="7998"/>
                  <a:pt x="123" y="8090"/>
                </a:cubicBezTo>
                <a:lnTo>
                  <a:pt x="49" y="8843"/>
                </a:lnTo>
                <a:cubicBezTo>
                  <a:pt x="40" y="8935"/>
                  <a:pt x="49" y="9042"/>
                  <a:pt x="69" y="9087"/>
                </a:cubicBezTo>
                <a:lnTo>
                  <a:pt x="170" y="9306"/>
                </a:lnTo>
                <a:cubicBezTo>
                  <a:pt x="188" y="9343"/>
                  <a:pt x="197" y="9427"/>
                  <a:pt x="194" y="9510"/>
                </a:cubicBezTo>
                <a:cubicBezTo>
                  <a:pt x="187" y="9674"/>
                  <a:pt x="182" y="9841"/>
                  <a:pt x="180" y="10008"/>
                </a:cubicBezTo>
                <a:cubicBezTo>
                  <a:pt x="179" y="10094"/>
                  <a:pt x="165" y="10165"/>
                  <a:pt x="146" y="10182"/>
                </a:cubicBezTo>
                <a:lnTo>
                  <a:pt x="34" y="10276"/>
                </a:lnTo>
                <a:cubicBezTo>
                  <a:pt x="12" y="10295"/>
                  <a:pt x="-3" y="10389"/>
                  <a:pt x="0" y="10489"/>
                </a:cubicBezTo>
                <a:lnTo>
                  <a:pt x="27" y="11299"/>
                </a:lnTo>
                <a:cubicBezTo>
                  <a:pt x="31" y="11399"/>
                  <a:pt x="51" y="11470"/>
                  <a:pt x="74" y="11459"/>
                </a:cubicBezTo>
                <a:lnTo>
                  <a:pt x="191" y="11402"/>
                </a:lnTo>
                <a:cubicBezTo>
                  <a:pt x="210" y="11393"/>
                  <a:pt x="228" y="11442"/>
                  <a:pt x="235" y="11521"/>
                </a:cubicBezTo>
                <a:cubicBezTo>
                  <a:pt x="241" y="11589"/>
                  <a:pt x="247" y="11656"/>
                  <a:pt x="254" y="11724"/>
                </a:cubicBezTo>
                <a:cubicBezTo>
                  <a:pt x="263" y="11802"/>
                  <a:pt x="258" y="11897"/>
                  <a:pt x="242" y="11951"/>
                </a:cubicBezTo>
                <a:lnTo>
                  <a:pt x="150" y="12282"/>
                </a:lnTo>
                <a:cubicBezTo>
                  <a:pt x="132" y="12345"/>
                  <a:pt x="129" y="12458"/>
                  <a:pt x="142" y="12539"/>
                </a:cubicBezTo>
                <a:lnTo>
                  <a:pt x="251" y="13198"/>
                </a:lnTo>
                <a:cubicBezTo>
                  <a:pt x="264" y="13280"/>
                  <a:pt x="289" y="13301"/>
                  <a:pt x="308" y="13245"/>
                </a:cubicBezTo>
                <a:lnTo>
                  <a:pt x="412" y="12935"/>
                </a:lnTo>
                <a:cubicBezTo>
                  <a:pt x="428" y="12888"/>
                  <a:pt x="449" y="12893"/>
                  <a:pt x="463" y="12948"/>
                </a:cubicBezTo>
                <a:cubicBezTo>
                  <a:pt x="483" y="13025"/>
                  <a:pt x="504" y="13097"/>
                  <a:pt x="526" y="13164"/>
                </a:cubicBezTo>
                <a:cubicBezTo>
                  <a:pt x="542" y="13214"/>
                  <a:pt x="548" y="13306"/>
                  <a:pt x="541" y="13386"/>
                </a:cubicBezTo>
                <a:lnTo>
                  <a:pt x="495" y="13908"/>
                </a:lnTo>
                <a:cubicBezTo>
                  <a:pt x="487" y="14003"/>
                  <a:pt x="497" y="14108"/>
                  <a:pt x="518" y="14148"/>
                </a:cubicBezTo>
                <a:lnTo>
                  <a:pt x="686" y="14477"/>
                </a:lnTo>
                <a:cubicBezTo>
                  <a:pt x="707" y="14518"/>
                  <a:pt x="731" y="14478"/>
                  <a:pt x="741" y="14387"/>
                </a:cubicBezTo>
                <a:lnTo>
                  <a:pt x="798" y="13863"/>
                </a:lnTo>
                <a:cubicBezTo>
                  <a:pt x="807" y="13787"/>
                  <a:pt x="825" y="13744"/>
                  <a:pt x="844" y="13759"/>
                </a:cubicBezTo>
                <a:cubicBezTo>
                  <a:pt x="877" y="13787"/>
                  <a:pt x="911" y="13806"/>
                  <a:pt x="945" y="13815"/>
                </a:cubicBezTo>
                <a:cubicBezTo>
                  <a:pt x="964" y="13820"/>
                  <a:pt x="980" y="13883"/>
                  <a:pt x="983" y="13967"/>
                </a:cubicBezTo>
                <a:lnTo>
                  <a:pt x="1008" y="14546"/>
                </a:lnTo>
                <a:cubicBezTo>
                  <a:pt x="1012" y="14645"/>
                  <a:pt x="1034" y="14711"/>
                  <a:pt x="1056" y="14697"/>
                </a:cubicBezTo>
                <a:lnTo>
                  <a:pt x="1238" y="14576"/>
                </a:lnTo>
                <a:cubicBezTo>
                  <a:pt x="1260" y="14561"/>
                  <a:pt x="1276" y="14471"/>
                  <a:pt x="1274" y="14370"/>
                </a:cubicBezTo>
                <a:lnTo>
                  <a:pt x="1260" y="13775"/>
                </a:lnTo>
                <a:cubicBezTo>
                  <a:pt x="1258" y="13690"/>
                  <a:pt x="1269" y="13608"/>
                  <a:pt x="1287" y="13578"/>
                </a:cubicBezTo>
                <a:cubicBezTo>
                  <a:pt x="1300" y="13557"/>
                  <a:pt x="1313" y="13535"/>
                  <a:pt x="1325" y="13511"/>
                </a:cubicBezTo>
                <a:cubicBezTo>
                  <a:pt x="1343" y="13477"/>
                  <a:pt x="1363" y="13498"/>
                  <a:pt x="1375" y="13564"/>
                </a:cubicBezTo>
                <a:lnTo>
                  <a:pt x="1460" y="14040"/>
                </a:lnTo>
                <a:cubicBezTo>
                  <a:pt x="1474" y="14119"/>
                  <a:pt x="1500" y="14134"/>
                  <a:pt x="1518" y="14074"/>
                </a:cubicBezTo>
                <a:lnTo>
                  <a:pt x="1667" y="13590"/>
                </a:lnTo>
                <a:cubicBezTo>
                  <a:pt x="1685" y="13531"/>
                  <a:pt x="1689" y="13417"/>
                  <a:pt x="1677" y="13333"/>
                </a:cubicBezTo>
                <a:lnTo>
                  <a:pt x="1600" y="12831"/>
                </a:lnTo>
                <a:cubicBezTo>
                  <a:pt x="1590" y="12760"/>
                  <a:pt x="1592" y="12664"/>
                  <a:pt x="1604" y="12599"/>
                </a:cubicBezTo>
                <a:cubicBezTo>
                  <a:pt x="1621" y="12517"/>
                  <a:pt x="1636" y="12432"/>
                  <a:pt x="1650" y="12345"/>
                </a:cubicBezTo>
                <a:cubicBezTo>
                  <a:pt x="1662" y="12275"/>
                  <a:pt x="1682" y="12248"/>
                  <a:pt x="1700" y="12279"/>
                </a:cubicBezTo>
                <a:lnTo>
                  <a:pt x="1825" y="12495"/>
                </a:lnTo>
                <a:cubicBezTo>
                  <a:pt x="1846" y="12532"/>
                  <a:pt x="1870" y="12486"/>
                  <a:pt x="1879" y="12394"/>
                </a:cubicBezTo>
                <a:lnTo>
                  <a:pt x="1952" y="11643"/>
                </a:lnTo>
                <a:cubicBezTo>
                  <a:pt x="1961" y="11550"/>
                  <a:pt x="1952" y="11442"/>
                  <a:pt x="1932" y="11397"/>
                </a:cubicBezTo>
                <a:lnTo>
                  <a:pt x="1814" y="11143"/>
                </a:lnTo>
                <a:cubicBezTo>
                  <a:pt x="1796" y="11105"/>
                  <a:pt x="1787" y="11018"/>
                  <a:pt x="1790" y="10934"/>
                </a:cubicBezTo>
                <a:cubicBezTo>
                  <a:pt x="1797" y="10786"/>
                  <a:pt x="1802" y="10637"/>
                  <a:pt x="1805" y="10486"/>
                </a:cubicBezTo>
                <a:cubicBezTo>
                  <a:pt x="1806" y="10402"/>
                  <a:pt x="1820" y="10332"/>
                  <a:pt x="1839" y="10316"/>
                </a:cubicBezTo>
                <a:lnTo>
                  <a:pt x="1968" y="10208"/>
                </a:lnTo>
                <a:cubicBezTo>
                  <a:pt x="1990" y="10189"/>
                  <a:pt x="2005" y="10097"/>
                  <a:pt x="2001" y="9997"/>
                </a:cubicBezTo>
                <a:lnTo>
                  <a:pt x="1974" y="9185"/>
                </a:lnTo>
                <a:cubicBezTo>
                  <a:pt x="1971" y="9085"/>
                  <a:pt x="1951" y="9014"/>
                  <a:pt x="1928" y="9025"/>
                </a:cubicBezTo>
                <a:lnTo>
                  <a:pt x="1803" y="9084"/>
                </a:lnTo>
                <a:cubicBezTo>
                  <a:pt x="1784" y="9093"/>
                  <a:pt x="1765" y="9042"/>
                  <a:pt x="1759" y="8959"/>
                </a:cubicBezTo>
                <a:cubicBezTo>
                  <a:pt x="1754" y="8895"/>
                  <a:pt x="1749" y="8829"/>
                  <a:pt x="1743" y="8766"/>
                </a:cubicBezTo>
                <a:cubicBezTo>
                  <a:pt x="1736" y="8688"/>
                  <a:pt x="1741" y="8599"/>
                  <a:pt x="1755" y="8547"/>
                </a:cubicBezTo>
                <a:lnTo>
                  <a:pt x="1854" y="8196"/>
                </a:lnTo>
                <a:cubicBezTo>
                  <a:pt x="1872" y="8133"/>
                  <a:pt x="1875" y="8018"/>
                  <a:pt x="1862" y="7937"/>
                </a:cubicBezTo>
                <a:lnTo>
                  <a:pt x="1753" y="7276"/>
                </a:lnTo>
                <a:cubicBezTo>
                  <a:pt x="1740" y="7195"/>
                  <a:pt x="1714" y="7176"/>
                  <a:pt x="1695" y="7232"/>
                </a:cubicBezTo>
                <a:lnTo>
                  <a:pt x="1596" y="7532"/>
                </a:lnTo>
                <a:cubicBezTo>
                  <a:pt x="1579" y="7581"/>
                  <a:pt x="1558" y="7573"/>
                  <a:pt x="1543" y="7514"/>
                </a:cubicBezTo>
                <a:cubicBezTo>
                  <a:pt x="1522" y="7431"/>
                  <a:pt x="1501" y="7354"/>
                  <a:pt x="1479" y="7281"/>
                </a:cubicBezTo>
                <a:cubicBezTo>
                  <a:pt x="1463" y="7231"/>
                  <a:pt x="1457" y="7142"/>
                  <a:pt x="1464" y="7062"/>
                </a:cubicBezTo>
                <a:lnTo>
                  <a:pt x="1507" y="6574"/>
                </a:lnTo>
                <a:cubicBezTo>
                  <a:pt x="1515" y="6480"/>
                  <a:pt x="1505" y="6375"/>
                  <a:pt x="1484" y="6334"/>
                </a:cubicBezTo>
                <a:lnTo>
                  <a:pt x="1316" y="6008"/>
                </a:lnTo>
                <a:cubicBezTo>
                  <a:pt x="1295" y="5968"/>
                  <a:pt x="1270" y="6006"/>
                  <a:pt x="1260" y="6097"/>
                </a:cubicBezTo>
                <a:lnTo>
                  <a:pt x="1211" y="6550"/>
                </a:lnTo>
                <a:cubicBezTo>
                  <a:pt x="1202" y="6627"/>
                  <a:pt x="1183" y="6670"/>
                  <a:pt x="1164" y="6652"/>
                </a:cubicBezTo>
                <a:cubicBezTo>
                  <a:pt x="1128" y="6617"/>
                  <a:pt x="1090" y="6595"/>
                  <a:pt x="1052" y="6582"/>
                </a:cubicBezTo>
                <a:cubicBezTo>
                  <a:pt x="1033" y="6576"/>
                  <a:pt x="1017" y="6513"/>
                  <a:pt x="1014" y="6429"/>
                </a:cubicBezTo>
                <a:lnTo>
                  <a:pt x="993" y="5940"/>
                </a:lnTo>
                <a:cubicBezTo>
                  <a:pt x="989" y="5840"/>
                  <a:pt x="968" y="5774"/>
                  <a:pt x="945" y="5789"/>
                </a:cubicBezTo>
                <a:close/>
                <a:moveTo>
                  <a:pt x="15665" y="5835"/>
                </a:moveTo>
                <a:cubicBezTo>
                  <a:pt x="15780" y="5855"/>
                  <a:pt x="15896" y="6023"/>
                  <a:pt x="15996" y="6351"/>
                </a:cubicBezTo>
                <a:cubicBezTo>
                  <a:pt x="16263" y="7224"/>
                  <a:pt x="16321" y="8896"/>
                  <a:pt x="16125" y="10086"/>
                </a:cubicBezTo>
                <a:cubicBezTo>
                  <a:pt x="15929" y="11275"/>
                  <a:pt x="15553" y="11533"/>
                  <a:pt x="15286" y="10660"/>
                </a:cubicBezTo>
                <a:cubicBezTo>
                  <a:pt x="15018" y="9787"/>
                  <a:pt x="14961" y="8115"/>
                  <a:pt x="15157" y="6925"/>
                </a:cubicBezTo>
                <a:cubicBezTo>
                  <a:pt x="15280" y="6182"/>
                  <a:pt x="15472" y="5802"/>
                  <a:pt x="15665" y="5835"/>
                </a:cubicBezTo>
                <a:close/>
                <a:moveTo>
                  <a:pt x="17443" y="5835"/>
                </a:moveTo>
                <a:cubicBezTo>
                  <a:pt x="17558" y="5855"/>
                  <a:pt x="17673" y="6023"/>
                  <a:pt x="17774" y="6351"/>
                </a:cubicBezTo>
                <a:cubicBezTo>
                  <a:pt x="18041" y="7224"/>
                  <a:pt x="18098" y="8896"/>
                  <a:pt x="17902" y="10086"/>
                </a:cubicBezTo>
                <a:cubicBezTo>
                  <a:pt x="17706" y="11275"/>
                  <a:pt x="17330" y="11533"/>
                  <a:pt x="17063" y="10660"/>
                </a:cubicBezTo>
                <a:cubicBezTo>
                  <a:pt x="16796" y="9787"/>
                  <a:pt x="16738" y="8115"/>
                  <a:pt x="16934" y="6925"/>
                </a:cubicBezTo>
                <a:cubicBezTo>
                  <a:pt x="17057" y="6182"/>
                  <a:pt x="17250" y="5802"/>
                  <a:pt x="17443" y="5835"/>
                </a:cubicBezTo>
                <a:close/>
                <a:moveTo>
                  <a:pt x="7576" y="5866"/>
                </a:moveTo>
                <a:cubicBezTo>
                  <a:pt x="7710" y="5842"/>
                  <a:pt x="7844" y="6107"/>
                  <a:pt x="7930" y="6625"/>
                </a:cubicBezTo>
                <a:cubicBezTo>
                  <a:pt x="8066" y="7453"/>
                  <a:pt x="8026" y="8617"/>
                  <a:pt x="7840" y="9225"/>
                </a:cubicBezTo>
                <a:cubicBezTo>
                  <a:pt x="7654" y="9833"/>
                  <a:pt x="7392" y="9654"/>
                  <a:pt x="7256" y="8826"/>
                </a:cubicBezTo>
                <a:cubicBezTo>
                  <a:pt x="7119" y="7998"/>
                  <a:pt x="7159" y="6834"/>
                  <a:pt x="7345" y="6226"/>
                </a:cubicBezTo>
                <a:cubicBezTo>
                  <a:pt x="7415" y="5998"/>
                  <a:pt x="7495" y="5880"/>
                  <a:pt x="7576" y="5866"/>
                </a:cubicBezTo>
                <a:close/>
                <a:moveTo>
                  <a:pt x="15666" y="6052"/>
                </a:moveTo>
                <a:cubicBezTo>
                  <a:pt x="15489" y="6021"/>
                  <a:pt x="15311" y="6372"/>
                  <a:pt x="15199" y="7055"/>
                </a:cubicBezTo>
                <a:cubicBezTo>
                  <a:pt x="15018" y="8149"/>
                  <a:pt x="15071" y="9686"/>
                  <a:pt x="15317" y="10489"/>
                </a:cubicBezTo>
                <a:cubicBezTo>
                  <a:pt x="15563" y="11292"/>
                  <a:pt x="15908" y="11056"/>
                  <a:pt x="16089" y="9962"/>
                </a:cubicBezTo>
                <a:cubicBezTo>
                  <a:pt x="16269" y="8868"/>
                  <a:pt x="16216" y="7331"/>
                  <a:pt x="15970" y="6528"/>
                </a:cubicBezTo>
                <a:cubicBezTo>
                  <a:pt x="15878" y="6227"/>
                  <a:pt x="15772" y="6070"/>
                  <a:pt x="15666" y="6052"/>
                </a:cubicBezTo>
                <a:close/>
                <a:moveTo>
                  <a:pt x="17443" y="6052"/>
                </a:moveTo>
                <a:cubicBezTo>
                  <a:pt x="17266" y="6021"/>
                  <a:pt x="17089" y="6372"/>
                  <a:pt x="16976" y="7055"/>
                </a:cubicBezTo>
                <a:cubicBezTo>
                  <a:pt x="16796" y="8149"/>
                  <a:pt x="16849" y="9686"/>
                  <a:pt x="17095" y="10489"/>
                </a:cubicBezTo>
                <a:cubicBezTo>
                  <a:pt x="17341" y="11292"/>
                  <a:pt x="17686" y="11056"/>
                  <a:pt x="17866" y="9962"/>
                </a:cubicBezTo>
                <a:cubicBezTo>
                  <a:pt x="18047" y="8868"/>
                  <a:pt x="17994" y="7331"/>
                  <a:pt x="17748" y="6528"/>
                </a:cubicBezTo>
                <a:cubicBezTo>
                  <a:pt x="17656" y="6227"/>
                  <a:pt x="17549" y="6070"/>
                  <a:pt x="17443" y="6052"/>
                </a:cubicBezTo>
                <a:close/>
                <a:moveTo>
                  <a:pt x="15663" y="6334"/>
                </a:moveTo>
                <a:cubicBezTo>
                  <a:pt x="15757" y="6351"/>
                  <a:pt x="15851" y="6489"/>
                  <a:pt x="15933" y="6755"/>
                </a:cubicBezTo>
                <a:cubicBezTo>
                  <a:pt x="16150" y="7466"/>
                  <a:pt x="16197" y="8827"/>
                  <a:pt x="16037" y="9795"/>
                </a:cubicBezTo>
                <a:cubicBezTo>
                  <a:pt x="15878" y="10764"/>
                  <a:pt x="15572" y="10973"/>
                  <a:pt x="15354" y="10263"/>
                </a:cubicBezTo>
                <a:cubicBezTo>
                  <a:pt x="15137" y="9552"/>
                  <a:pt x="15090" y="8191"/>
                  <a:pt x="15250" y="7223"/>
                </a:cubicBezTo>
                <a:cubicBezTo>
                  <a:pt x="15349" y="6617"/>
                  <a:pt x="15506" y="6307"/>
                  <a:pt x="15663" y="6334"/>
                </a:cubicBezTo>
                <a:close/>
                <a:moveTo>
                  <a:pt x="17441" y="6334"/>
                </a:moveTo>
                <a:cubicBezTo>
                  <a:pt x="17535" y="6351"/>
                  <a:pt x="17629" y="6489"/>
                  <a:pt x="17710" y="6755"/>
                </a:cubicBezTo>
                <a:cubicBezTo>
                  <a:pt x="17928" y="7466"/>
                  <a:pt x="17975" y="8827"/>
                  <a:pt x="17815" y="9795"/>
                </a:cubicBezTo>
                <a:cubicBezTo>
                  <a:pt x="17655" y="10764"/>
                  <a:pt x="17350" y="10973"/>
                  <a:pt x="17132" y="10263"/>
                </a:cubicBezTo>
                <a:cubicBezTo>
                  <a:pt x="16915" y="9552"/>
                  <a:pt x="16867" y="8191"/>
                  <a:pt x="17027" y="7223"/>
                </a:cubicBezTo>
                <a:cubicBezTo>
                  <a:pt x="17127" y="6617"/>
                  <a:pt x="17284" y="6307"/>
                  <a:pt x="17441" y="6334"/>
                </a:cubicBezTo>
                <a:close/>
                <a:moveTo>
                  <a:pt x="14020" y="6385"/>
                </a:moveTo>
                <a:cubicBezTo>
                  <a:pt x="14118" y="6402"/>
                  <a:pt x="14217" y="6546"/>
                  <a:pt x="14303" y="6826"/>
                </a:cubicBezTo>
                <a:cubicBezTo>
                  <a:pt x="14532" y="7573"/>
                  <a:pt x="14581" y="9004"/>
                  <a:pt x="14413" y="10021"/>
                </a:cubicBezTo>
                <a:cubicBezTo>
                  <a:pt x="14245" y="11039"/>
                  <a:pt x="13924" y="11259"/>
                  <a:pt x="13695" y="10512"/>
                </a:cubicBezTo>
                <a:cubicBezTo>
                  <a:pt x="13467" y="9765"/>
                  <a:pt x="13417" y="8335"/>
                  <a:pt x="13585" y="7317"/>
                </a:cubicBezTo>
                <a:cubicBezTo>
                  <a:pt x="13690" y="6681"/>
                  <a:pt x="13855" y="6356"/>
                  <a:pt x="14020" y="6385"/>
                </a:cubicBezTo>
                <a:close/>
                <a:moveTo>
                  <a:pt x="14020" y="6570"/>
                </a:moveTo>
                <a:cubicBezTo>
                  <a:pt x="13869" y="6544"/>
                  <a:pt x="13717" y="6843"/>
                  <a:pt x="13621" y="7428"/>
                </a:cubicBezTo>
                <a:cubicBezTo>
                  <a:pt x="13467" y="8364"/>
                  <a:pt x="13512" y="9679"/>
                  <a:pt x="13723" y="10365"/>
                </a:cubicBezTo>
                <a:cubicBezTo>
                  <a:pt x="13933" y="11052"/>
                  <a:pt x="14228" y="10852"/>
                  <a:pt x="14382" y="9916"/>
                </a:cubicBezTo>
                <a:cubicBezTo>
                  <a:pt x="14537" y="8980"/>
                  <a:pt x="14491" y="7664"/>
                  <a:pt x="14281" y="6977"/>
                </a:cubicBezTo>
                <a:cubicBezTo>
                  <a:pt x="14202" y="6720"/>
                  <a:pt x="14111" y="6586"/>
                  <a:pt x="14020" y="6570"/>
                </a:cubicBezTo>
                <a:close/>
                <a:moveTo>
                  <a:pt x="20649" y="6735"/>
                </a:moveTo>
                <a:cubicBezTo>
                  <a:pt x="20626" y="6720"/>
                  <a:pt x="20605" y="6786"/>
                  <a:pt x="20601" y="6885"/>
                </a:cubicBezTo>
                <a:lnTo>
                  <a:pt x="20580" y="7376"/>
                </a:lnTo>
                <a:cubicBezTo>
                  <a:pt x="20577" y="7460"/>
                  <a:pt x="20561" y="7522"/>
                  <a:pt x="20542" y="7528"/>
                </a:cubicBezTo>
                <a:cubicBezTo>
                  <a:pt x="20504" y="7540"/>
                  <a:pt x="20467" y="7563"/>
                  <a:pt x="20430" y="7598"/>
                </a:cubicBezTo>
                <a:cubicBezTo>
                  <a:pt x="20411" y="7616"/>
                  <a:pt x="20392" y="7573"/>
                  <a:pt x="20383" y="7495"/>
                </a:cubicBezTo>
                <a:lnTo>
                  <a:pt x="20334" y="7043"/>
                </a:lnTo>
                <a:cubicBezTo>
                  <a:pt x="20324" y="6952"/>
                  <a:pt x="20299" y="6914"/>
                  <a:pt x="20278" y="6954"/>
                </a:cubicBezTo>
                <a:lnTo>
                  <a:pt x="20110" y="7280"/>
                </a:lnTo>
                <a:cubicBezTo>
                  <a:pt x="20089" y="7320"/>
                  <a:pt x="20079" y="7426"/>
                  <a:pt x="20087" y="7520"/>
                </a:cubicBezTo>
                <a:lnTo>
                  <a:pt x="20130" y="8009"/>
                </a:lnTo>
                <a:cubicBezTo>
                  <a:pt x="20137" y="8089"/>
                  <a:pt x="20131" y="8178"/>
                  <a:pt x="20115" y="8229"/>
                </a:cubicBezTo>
                <a:cubicBezTo>
                  <a:pt x="20093" y="8301"/>
                  <a:pt x="20072" y="8377"/>
                  <a:pt x="20051" y="8460"/>
                </a:cubicBezTo>
                <a:cubicBezTo>
                  <a:pt x="20036" y="8518"/>
                  <a:pt x="20015" y="8526"/>
                  <a:pt x="19999" y="8478"/>
                </a:cubicBezTo>
                <a:lnTo>
                  <a:pt x="19899" y="8178"/>
                </a:lnTo>
                <a:cubicBezTo>
                  <a:pt x="19880" y="8121"/>
                  <a:pt x="19854" y="8140"/>
                  <a:pt x="19841" y="8222"/>
                </a:cubicBezTo>
                <a:lnTo>
                  <a:pt x="19732" y="8882"/>
                </a:lnTo>
                <a:cubicBezTo>
                  <a:pt x="19719" y="8964"/>
                  <a:pt x="19722" y="9078"/>
                  <a:pt x="19740" y="9141"/>
                </a:cubicBezTo>
                <a:lnTo>
                  <a:pt x="19839" y="9492"/>
                </a:lnTo>
                <a:cubicBezTo>
                  <a:pt x="19853" y="9545"/>
                  <a:pt x="19858" y="9634"/>
                  <a:pt x="19851" y="9712"/>
                </a:cubicBezTo>
                <a:cubicBezTo>
                  <a:pt x="19845" y="9775"/>
                  <a:pt x="19840" y="9840"/>
                  <a:pt x="19835" y="9905"/>
                </a:cubicBezTo>
                <a:cubicBezTo>
                  <a:pt x="19829" y="9988"/>
                  <a:pt x="19811" y="10040"/>
                  <a:pt x="19791" y="10031"/>
                </a:cubicBezTo>
                <a:lnTo>
                  <a:pt x="19666" y="9972"/>
                </a:lnTo>
                <a:cubicBezTo>
                  <a:pt x="19644" y="9961"/>
                  <a:pt x="19623" y="10032"/>
                  <a:pt x="19620" y="10132"/>
                </a:cubicBezTo>
                <a:lnTo>
                  <a:pt x="19593" y="10942"/>
                </a:lnTo>
                <a:cubicBezTo>
                  <a:pt x="19590" y="11042"/>
                  <a:pt x="19605" y="11135"/>
                  <a:pt x="19627" y="11153"/>
                </a:cubicBezTo>
                <a:lnTo>
                  <a:pt x="19755" y="11263"/>
                </a:lnTo>
                <a:cubicBezTo>
                  <a:pt x="19774" y="11279"/>
                  <a:pt x="19788" y="11349"/>
                  <a:pt x="19789" y="11433"/>
                </a:cubicBezTo>
                <a:cubicBezTo>
                  <a:pt x="19792" y="11584"/>
                  <a:pt x="19797" y="11733"/>
                  <a:pt x="19804" y="11881"/>
                </a:cubicBezTo>
                <a:cubicBezTo>
                  <a:pt x="19807" y="11965"/>
                  <a:pt x="19798" y="12051"/>
                  <a:pt x="19780" y="12088"/>
                </a:cubicBezTo>
                <a:lnTo>
                  <a:pt x="19662" y="12345"/>
                </a:lnTo>
                <a:cubicBezTo>
                  <a:pt x="19642" y="12389"/>
                  <a:pt x="19633" y="12496"/>
                  <a:pt x="19642" y="12589"/>
                </a:cubicBezTo>
                <a:lnTo>
                  <a:pt x="19715" y="13340"/>
                </a:lnTo>
                <a:cubicBezTo>
                  <a:pt x="19725" y="13432"/>
                  <a:pt x="19748" y="13478"/>
                  <a:pt x="19769" y="13441"/>
                </a:cubicBezTo>
                <a:lnTo>
                  <a:pt x="19894" y="13226"/>
                </a:lnTo>
                <a:cubicBezTo>
                  <a:pt x="19912" y="13195"/>
                  <a:pt x="19932" y="13221"/>
                  <a:pt x="19944" y="13290"/>
                </a:cubicBezTo>
                <a:cubicBezTo>
                  <a:pt x="19958" y="13378"/>
                  <a:pt x="19973" y="13464"/>
                  <a:pt x="19990" y="13547"/>
                </a:cubicBezTo>
                <a:cubicBezTo>
                  <a:pt x="20002" y="13611"/>
                  <a:pt x="20004" y="13706"/>
                  <a:pt x="19994" y="13777"/>
                </a:cubicBezTo>
                <a:lnTo>
                  <a:pt x="19917" y="14279"/>
                </a:lnTo>
                <a:cubicBezTo>
                  <a:pt x="19905" y="14362"/>
                  <a:pt x="19909" y="14476"/>
                  <a:pt x="19928" y="14536"/>
                </a:cubicBezTo>
                <a:lnTo>
                  <a:pt x="20076" y="15020"/>
                </a:lnTo>
                <a:cubicBezTo>
                  <a:pt x="20094" y="15080"/>
                  <a:pt x="20120" y="15065"/>
                  <a:pt x="20134" y="14986"/>
                </a:cubicBezTo>
                <a:lnTo>
                  <a:pt x="20219" y="14512"/>
                </a:lnTo>
                <a:cubicBezTo>
                  <a:pt x="20231" y="14445"/>
                  <a:pt x="20252" y="14424"/>
                  <a:pt x="20269" y="14458"/>
                </a:cubicBezTo>
                <a:cubicBezTo>
                  <a:pt x="20282" y="14482"/>
                  <a:pt x="20294" y="14504"/>
                  <a:pt x="20307" y="14525"/>
                </a:cubicBezTo>
                <a:cubicBezTo>
                  <a:pt x="20325" y="14555"/>
                  <a:pt x="20336" y="14635"/>
                  <a:pt x="20334" y="14721"/>
                </a:cubicBezTo>
                <a:lnTo>
                  <a:pt x="20320" y="15316"/>
                </a:lnTo>
                <a:cubicBezTo>
                  <a:pt x="20318" y="15416"/>
                  <a:pt x="20334" y="15507"/>
                  <a:pt x="20356" y="15522"/>
                </a:cubicBezTo>
                <a:lnTo>
                  <a:pt x="20538" y="15642"/>
                </a:lnTo>
                <a:cubicBezTo>
                  <a:pt x="20560" y="15657"/>
                  <a:pt x="20582" y="15591"/>
                  <a:pt x="20586" y="15492"/>
                </a:cubicBezTo>
                <a:lnTo>
                  <a:pt x="20611" y="14913"/>
                </a:lnTo>
                <a:cubicBezTo>
                  <a:pt x="20614" y="14829"/>
                  <a:pt x="20630" y="14766"/>
                  <a:pt x="20649" y="14761"/>
                </a:cubicBezTo>
                <a:cubicBezTo>
                  <a:pt x="20683" y="14752"/>
                  <a:pt x="20717" y="14734"/>
                  <a:pt x="20750" y="14706"/>
                </a:cubicBezTo>
                <a:cubicBezTo>
                  <a:pt x="20769" y="14691"/>
                  <a:pt x="20787" y="14733"/>
                  <a:pt x="20796" y="14809"/>
                </a:cubicBezTo>
                <a:lnTo>
                  <a:pt x="20853" y="15334"/>
                </a:lnTo>
                <a:cubicBezTo>
                  <a:pt x="20863" y="15425"/>
                  <a:pt x="20887" y="15463"/>
                  <a:pt x="20908" y="15423"/>
                </a:cubicBezTo>
                <a:lnTo>
                  <a:pt x="21077" y="15095"/>
                </a:lnTo>
                <a:cubicBezTo>
                  <a:pt x="21097" y="15055"/>
                  <a:pt x="21107" y="14948"/>
                  <a:pt x="21099" y="14854"/>
                </a:cubicBezTo>
                <a:lnTo>
                  <a:pt x="21053" y="14332"/>
                </a:lnTo>
                <a:cubicBezTo>
                  <a:pt x="21046" y="14251"/>
                  <a:pt x="21052" y="14161"/>
                  <a:pt x="21068" y="14111"/>
                </a:cubicBezTo>
                <a:cubicBezTo>
                  <a:pt x="21090" y="14044"/>
                  <a:pt x="21111" y="13971"/>
                  <a:pt x="21131" y="13893"/>
                </a:cubicBezTo>
                <a:cubicBezTo>
                  <a:pt x="21145" y="13838"/>
                  <a:pt x="21166" y="13835"/>
                  <a:pt x="21182" y="13882"/>
                </a:cubicBezTo>
                <a:lnTo>
                  <a:pt x="21286" y="14191"/>
                </a:lnTo>
                <a:cubicBezTo>
                  <a:pt x="21305" y="14247"/>
                  <a:pt x="21330" y="14227"/>
                  <a:pt x="21343" y="14146"/>
                </a:cubicBezTo>
                <a:lnTo>
                  <a:pt x="21452" y="13485"/>
                </a:lnTo>
                <a:cubicBezTo>
                  <a:pt x="21465" y="13404"/>
                  <a:pt x="21462" y="13290"/>
                  <a:pt x="21444" y="13227"/>
                </a:cubicBezTo>
                <a:lnTo>
                  <a:pt x="21352" y="12897"/>
                </a:lnTo>
                <a:cubicBezTo>
                  <a:pt x="21336" y="12843"/>
                  <a:pt x="21331" y="12749"/>
                  <a:pt x="21340" y="12671"/>
                </a:cubicBezTo>
                <a:cubicBezTo>
                  <a:pt x="21347" y="12604"/>
                  <a:pt x="21353" y="12535"/>
                  <a:pt x="21359" y="12467"/>
                </a:cubicBezTo>
                <a:cubicBezTo>
                  <a:pt x="21366" y="12388"/>
                  <a:pt x="21384" y="12340"/>
                  <a:pt x="21403" y="12349"/>
                </a:cubicBezTo>
                <a:lnTo>
                  <a:pt x="21520" y="12405"/>
                </a:lnTo>
                <a:cubicBezTo>
                  <a:pt x="21543" y="12416"/>
                  <a:pt x="21564" y="12346"/>
                  <a:pt x="21567" y="12246"/>
                </a:cubicBezTo>
                <a:lnTo>
                  <a:pt x="21594" y="11434"/>
                </a:lnTo>
                <a:cubicBezTo>
                  <a:pt x="21597" y="11335"/>
                  <a:pt x="21582" y="11242"/>
                  <a:pt x="21560" y="11223"/>
                </a:cubicBezTo>
                <a:lnTo>
                  <a:pt x="21449" y="11127"/>
                </a:lnTo>
                <a:cubicBezTo>
                  <a:pt x="21430" y="11111"/>
                  <a:pt x="21415" y="11040"/>
                  <a:pt x="21414" y="10953"/>
                </a:cubicBezTo>
                <a:cubicBezTo>
                  <a:pt x="21412" y="10786"/>
                  <a:pt x="21408" y="10620"/>
                  <a:pt x="21401" y="10456"/>
                </a:cubicBezTo>
                <a:cubicBezTo>
                  <a:pt x="21397" y="10372"/>
                  <a:pt x="21406" y="10289"/>
                  <a:pt x="21424" y="10252"/>
                </a:cubicBezTo>
                <a:lnTo>
                  <a:pt x="21525" y="10032"/>
                </a:lnTo>
                <a:cubicBezTo>
                  <a:pt x="21545" y="9988"/>
                  <a:pt x="21554" y="9881"/>
                  <a:pt x="21545" y="9788"/>
                </a:cubicBezTo>
                <a:lnTo>
                  <a:pt x="21471" y="9037"/>
                </a:lnTo>
                <a:cubicBezTo>
                  <a:pt x="21462" y="8945"/>
                  <a:pt x="21438" y="8901"/>
                  <a:pt x="21417" y="8937"/>
                </a:cubicBezTo>
                <a:lnTo>
                  <a:pt x="21316" y="9113"/>
                </a:lnTo>
                <a:cubicBezTo>
                  <a:pt x="21298" y="9144"/>
                  <a:pt x="21277" y="9117"/>
                  <a:pt x="21265" y="9047"/>
                </a:cubicBezTo>
                <a:cubicBezTo>
                  <a:pt x="21248" y="8941"/>
                  <a:pt x="21230" y="8838"/>
                  <a:pt x="21211" y="8740"/>
                </a:cubicBezTo>
                <a:cubicBezTo>
                  <a:pt x="21198" y="8676"/>
                  <a:pt x="21196" y="8579"/>
                  <a:pt x="21207" y="8508"/>
                </a:cubicBezTo>
                <a:lnTo>
                  <a:pt x="21268" y="8108"/>
                </a:lnTo>
                <a:cubicBezTo>
                  <a:pt x="21281" y="8024"/>
                  <a:pt x="21276" y="7910"/>
                  <a:pt x="21258" y="7850"/>
                </a:cubicBezTo>
                <a:lnTo>
                  <a:pt x="21110" y="7366"/>
                </a:lnTo>
                <a:cubicBezTo>
                  <a:pt x="21091" y="7307"/>
                  <a:pt x="21066" y="7322"/>
                  <a:pt x="21052" y="7401"/>
                </a:cubicBezTo>
                <a:lnTo>
                  <a:pt x="20984" y="7778"/>
                </a:lnTo>
                <a:cubicBezTo>
                  <a:pt x="20972" y="7844"/>
                  <a:pt x="20951" y="7869"/>
                  <a:pt x="20933" y="7834"/>
                </a:cubicBezTo>
                <a:cubicBezTo>
                  <a:pt x="20917" y="7800"/>
                  <a:pt x="20899" y="7767"/>
                  <a:pt x="20882" y="7739"/>
                </a:cubicBezTo>
                <a:cubicBezTo>
                  <a:pt x="20864" y="7710"/>
                  <a:pt x="20853" y="7630"/>
                  <a:pt x="20855" y="7545"/>
                </a:cubicBezTo>
                <a:lnTo>
                  <a:pt x="20867" y="7061"/>
                </a:lnTo>
                <a:cubicBezTo>
                  <a:pt x="20869" y="6960"/>
                  <a:pt x="20853" y="6870"/>
                  <a:pt x="20831" y="6855"/>
                </a:cubicBezTo>
                <a:lnTo>
                  <a:pt x="20649" y="6735"/>
                </a:lnTo>
                <a:close/>
                <a:moveTo>
                  <a:pt x="14018" y="6813"/>
                </a:moveTo>
                <a:cubicBezTo>
                  <a:pt x="14099" y="6827"/>
                  <a:pt x="14179" y="6944"/>
                  <a:pt x="14249" y="7172"/>
                </a:cubicBezTo>
                <a:cubicBezTo>
                  <a:pt x="14435" y="7780"/>
                  <a:pt x="14475" y="8945"/>
                  <a:pt x="14338" y="9773"/>
                </a:cubicBezTo>
                <a:cubicBezTo>
                  <a:pt x="14202" y="10602"/>
                  <a:pt x="13940" y="10780"/>
                  <a:pt x="13754" y="10172"/>
                </a:cubicBezTo>
                <a:cubicBezTo>
                  <a:pt x="13568" y="9564"/>
                  <a:pt x="13528" y="8400"/>
                  <a:pt x="13665" y="7572"/>
                </a:cubicBezTo>
                <a:cubicBezTo>
                  <a:pt x="13750" y="7054"/>
                  <a:pt x="13884" y="6789"/>
                  <a:pt x="14018" y="6813"/>
                </a:cubicBezTo>
                <a:close/>
                <a:moveTo>
                  <a:pt x="964" y="7269"/>
                </a:moveTo>
                <a:cubicBezTo>
                  <a:pt x="1181" y="7231"/>
                  <a:pt x="1399" y="7658"/>
                  <a:pt x="1537" y="8497"/>
                </a:cubicBezTo>
                <a:cubicBezTo>
                  <a:pt x="1758" y="9839"/>
                  <a:pt x="1693" y="11726"/>
                  <a:pt x="1392" y="12711"/>
                </a:cubicBezTo>
                <a:cubicBezTo>
                  <a:pt x="1090" y="13695"/>
                  <a:pt x="666" y="13406"/>
                  <a:pt x="445" y="12064"/>
                </a:cubicBezTo>
                <a:cubicBezTo>
                  <a:pt x="224" y="10722"/>
                  <a:pt x="289" y="8835"/>
                  <a:pt x="590" y="7850"/>
                </a:cubicBezTo>
                <a:cubicBezTo>
                  <a:pt x="703" y="7481"/>
                  <a:pt x="834" y="7292"/>
                  <a:pt x="964" y="7269"/>
                </a:cubicBezTo>
                <a:close/>
                <a:moveTo>
                  <a:pt x="963" y="7513"/>
                </a:moveTo>
                <a:cubicBezTo>
                  <a:pt x="843" y="7534"/>
                  <a:pt x="724" y="7709"/>
                  <a:pt x="620" y="8049"/>
                </a:cubicBezTo>
                <a:cubicBezTo>
                  <a:pt x="342" y="8955"/>
                  <a:pt x="282" y="10691"/>
                  <a:pt x="486" y="11925"/>
                </a:cubicBezTo>
                <a:cubicBezTo>
                  <a:pt x="689" y="13159"/>
                  <a:pt x="1079" y="13423"/>
                  <a:pt x="1356" y="12517"/>
                </a:cubicBezTo>
                <a:cubicBezTo>
                  <a:pt x="1634" y="11611"/>
                  <a:pt x="1693" y="9878"/>
                  <a:pt x="1490" y="8644"/>
                </a:cubicBezTo>
                <a:cubicBezTo>
                  <a:pt x="1363" y="7872"/>
                  <a:pt x="1163" y="7478"/>
                  <a:pt x="963" y="7513"/>
                </a:cubicBezTo>
                <a:close/>
                <a:moveTo>
                  <a:pt x="966" y="7831"/>
                </a:moveTo>
                <a:cubicBezTo>
                  <a:pt x="1143" y="7800"/>
                  <a:pt x="1320" y="8150"/>
                  <a:pt x="1433" y="8833"/>
                </a:cubicBezTo>
                <a:cubicBezTo>
                  <a:pt x="1613" y="9925"/>
                  <a:pt x="1560" y="11461"/>
                  <a:pt x="1314" y="12262"/>
                </a:cubicBezTo>
                <a:cubicBezTo>
                  <a:pt x="1069" y="13064"/>
                  <a:pt x="724" y="12828"/>
                  <a:pt x="544" y="11736"/>
                </a:cubicBezTo>
                <a:cubicBezTo>
                  <a:pt x="364" y="10644"/>
                  <a:pt x="417" y="9108"/>
                  <a:pt x="662" y="8307"/>
                </a:cubicBezTo>
                <a:cubicBezTo>
                  <a:pt x="754" y="8006"/>
                  <a:pt x="860" y="7849"/>
                  <a:pt x="966" y="7831"/>
                </a:cubicBezTo>
                <a:close/>
                <a:moveTo>
                  <a:pt x="2702" y="8016"/>
                </a:moveTo>
                <a:lnTo>
                  <a:pt x="2564" y="8107"/>
                </a:lnTo>
                <a:cubicBezTo>
                  <a:pt x="2547" y="8118"/>
                  <a:pt x="2535" y="8187"/>
                  <a:pt x="2537" y="8263"/>
                </a:cubicBezTo>
                <a:lnTo>
                  <a:pt x="2546" y="8630"/>
                </a:lnTo>
                <a:cubicBezTo>
                  <a:pt x="2547" y="8695"/>
                  <a:pt x="2538" y="8756"/>
                  <a:pt x="2525" y="8778"/>
                </a:cubicBezTo>
                <a:cubicBezTo>
                  <a:pt x="2512" y="8800"/>
                  <a:pt x="2499" y="8824"/>
                  <a:pt x="2486" y="8849"/>
                </a:cubicBezTo>
                <a:cubicBezTo>
                  <a:pt x="2473" y="8876"/>
                  <a:pt x="2457" y="8858"/>
                  <a:pt x="2448" y="8807"/>
                </a:cubicBezTo>
                <a:lnTo>
                  <a:pt x="2396" y="8521"/>
                </a:lnTo>
                <a:cubicBezTo>
                  <a:pt x="2385" y="8461"/>
                  <a:pt x="2366" y="8449"/>
                  <a:pt x="2352" y="8494"/>
                </a:cubicBezTo>
                <a:lnTo>
                  <a:pt x="2240" y="8862"/>
                </a:lnTo>
                <a:cubicBezTo>
                  <a:pt x="2226" y="8907"/>
                  <a:pt x="2223" y="8994"/>
                  <a:pt x="2232" y="9058"/>
                </a:cubicBezTo>
                <a:lnTo>
                  <a:pt x="2278" y="9361"/>
                </a:lnTo>
                <a:cubicBezTo>
                  <a:pt x="2286" y="9415"/>
                  <a:pt x="2285" y="9487"/>
                  <a:pt x="2276" y="9536"/>
                </a:cubicBezTo>
                <a:cubicBezTo>
                  <a:pt x="2261" y="9611"/>
                  <a:pt x="2247" y="9689"/>
                  <a:pt x="2234" y="9769"/>
                </a:cubicBezTo>
                <a:cubicBezTo>
                  <a:pt x="2226" y="9822"/>
                  <a:pt x="2210" y="9844"/>
                  <a:pt x="2196" y="9820"/>
                </a:cubicBezTo>
                <a:lnTo>
                  <a:pt x="2119" y="9687"/>
                </a:lnTo>
                <a:cubicBezTo>
                  <a:pt x="2103" y="9659"/>
                  <a:pt x="2085" y="9692"/>
                  <a:pt x="2078" y="9762"/>
                </a:cubicBezTo>
                <a:lnTo>
                  <a:pt x="2022" y="10331"/>
                </a:lnTo>
                <a:cubicBezTo>
                  <a:pt x="2015" y="10401"/>
                  <a:pt x="2022" y="10483"/>
                  <a:pt x="2038" y="10516"/>
                </a:cubicBezTo>
                <a:lnTo>
                  <a:pt x="2114" y="10683"/>
                </a:lnTo>
                <a:cubicBezTo>
                  <a:pt x="2127" y="10712"/>
                  <a:pt x="2135" y="10775"/>
                  <a:pt x="2132" y="10838"/>
                </a:cubicBezTo>
                <a:cubicBezTo>
                  <a:pt x="2127" y="10963"/>
                  <a:pt x="2123" y="11089"/>
                  <a:pt x="2121" y="11215"/>
                </a:cubicBezTo>
                <a:cubicBezTo>
                  <a:pt x="2121" y="11281"/>
                  <a:pt x="2110" y="11334"/>
                  <a:pt x="2095" y="11347"/>
                </a:cubicBezTo>
                <a:lnTo>
                  <a:pt x="2011" y="11419"/>
                </a:lnTo>
                <a:cubicBezTo>
                  <a:pt x="1994" y="11434"/>
                  <a:pt x="1983" y="11504"/>
                  <a:pt x="1985" y="11580"/>
                </a:cubicBezTo>
                <a:lnTo>
                  <a:pt x="2006" y="12194"/>
                </a:lnTo>
                <a:cubicBezTo>
                  <a:pt x="2008" y="12269"/>
                  <a:pt x="2024" y="12324"/>
                  <a:pt x="2041" y="12316"/>
                </a:cubicBezTo>
                <a:lnTo>
                  <a:pt x="2130" y="12272"/>
                </a:lnTo>
                <a:cubicBezTo>
                  <a:pt x="2144" y="12265"/>
                  <a:pt x="2158" y="12303"/>
                  <a:pt x="2163" y="12362"/>
                </a:cubicBezTo>
                <a:cubicBezTo>
                  <a:pt x="2168" y="12414"/>
                  <a:pt x="2172" y="12466"/>
                  <a:pt x="2178" y="12517"/>
                </a:cubicBezTo>
                <a:cubicBezTo>
                  <a:pt x="2184" y="12577"/>
                  <a:pt x="2180" y="12647"/>
                  <a:pt x="2169" y="12689"/>
                </a:cubicBezTo>
                <a:lnTo>
                  <a:pt x="2099" y="12939"/>
                </a:lnTo>
                <a:cubicBezTo>
                  <a:pt x="2085" y="12987"/>
                  <a:pt x="2083" y="13072"/>
                  <a:pt x="2093" y="13134"/>
                </a:cubicBezTo>
                <a:lnTo>
                  <a:pt x="2175" y="13634"/>
                </a:lnTo>
                <a:cubicBezTo>
                  <a:pt x="2186" y="13696"/>
                  <a:pt x="2205" y="13713"/>
                  <a:pt x="2219" y="13670"/>
                </a:cubicBezTo>
                <a:lnTo>
                  <a:pt x="2298" y="13436"/>
                </a:lnTo>
                <a:cubicBezTo>
                  <a:pt x="2310" y="13400"/>
                  <a:pt x="2325" y="13402"/>
                  <a:pt x="2336" y="13444"/>
                </a:cubicBezTo>
                <a:cubicBezTo>
                  <a:pt x="2351" y="13502"/>
                  <a:pt x="2367" y="13557"/>
                  <a:pt x="2384" y="13608"/>
                </a:cubicBezTo>
                <a:cubicBezTo>
                  <a:pt x="2396" y="13646"/>
                  <a:pt x="2400" y="13716"/>
                  <a:pt x="2395" y="13777"/>
                </a:cubicBezTo>
                <a:lnTo>
                  <a:pt x="2360" y="14173"/>
                </a:lnTo>
                <a:cubicBezTo>
                  <a:pt x="2354" y="14244"/>
                  <a:pt x="2362" y="14325"/>
                  <a:pt x="2377" y="14355"/>
                </a:cubicBezTo>
                <a:lnTo>
                  <a:pt x="2505" y="14603"/>
                </a:lnTo>
                <a:cubicBezTo>
                  <a:pt x="2521" y="14634"/>
                  <a:pt x="2539" y="14605"/>
                  <a:pt x="2547" y="14536"/>
                </a:cubicBezTo>
                <a:lnTo>
                  <a:pt x="2590" y="14139"/>
                </a:lnTo>
                <a:cubicBezTo>
                  <a:pt x="2596" y="14081"/>
                  <a:pt x="2611" y="14049"/>
                  <a:pt x="2625" y="14061"/>
                </a:cubicBezTo>
                <a:cubicBezTo>
                  <a:pt x="2650" y="14082"/>
                  <a:pt x="2676" y="14095"/>
                  <a:pt x="2701" y="14102"/>
                </a:cubicBezTo>
                <a:cubicBezTo>
                  <a:pt x="2716" y="14106"/>
                  <a:pt x="2728" y="14154"/>
                  <a:pt x="2731" y="14218"/>
                </a:cubicBezTo>
                <a:lnTo>
                  <a:pt x="2749" y="14655"/>
                </a:lnTo>
                <a:cubicBezTo>
                  <a:pt x="2753" y="14731"/>
                  <a:pt x="2769" y="14782"/>
                  <a:pt x="2786" y="14771"/>
                </a:cubicBezTo>
                <a:lnTo>
                  <a:pt x="2924" y="14679"/>
                </a:lnTo>
                <a:cubicBezTo>
                  <a:pt x="2941" y="14668"/>
                  <a:pt x="2953" y="14599"/>
                  <a:pt x="2951" y="14522"/>
                </a:cubicBezTo>
                <a:lnTo>
                  <a:pt x="2940" y="14072"/>
                </a:lnTo>
                <a:cubicBezTo>
                  <a:pt x="2939" y="14006"/>
                  <a:pt x="2947" y="13945"/>
                  <a:pt x="2961" y="13922"/>
                </a:cubicBezTo>
                <a:cubicBezTo>
                  <a:pt x="2971" y="13906"/>
                  <a:pt x="2980" y="13890"/>
                  <a:pt x="2990" y="13871"/>
                </a:cubicBezTo>
                <a:cubicBezTo>
                  <a:pt x="3003" y="13846"/>
                  <a:pt x="3019" y="13862"/>
                  <a:pt x="3028" y="13913"/>
                </a:cubicBezTo>
                <a:lnTo>
                  <a:pt x="3092" y="14273"/>
                </a:lnTo>
                <a:cubicBezTo>
                  <a:pt x="3103" y="14333"/>
                  <a:pt x="3122" y="14344"/>
                  <a:pt x="3136" y="14299"/>
                </a:cubicBezTo>
                <a:lnTo>
                  <a:pt x="3249" y="13932"/>
                </a:lnTo>
                <a:cubicBezTo>
                  <a:pt x="3262" y="13886"/>
                  <a:pt x="3266" y="13799"/>
                  <a:pt x="3257" y="13736"/>
                </a:cubicBezTo>
                <a:lnTo>
                  <a:pt x="3199" y="13356"/>
                </a:lnTo>
                <a:cubicBezTo>
                  <a:pt x="3191" y="13302"/>
                  <a:pt x="3192" y="13229"/>
                  <a:pt x="3201" y="13181"/>
                </a:cubicBezTo>
                <a:cubicBezTo>
                  <a:pt x="3214" y="13118"/>
                  <a:pt x="3225" y="13054"/>
                  <a:pt x="3236" y="12987"/>
                </a:cubicBezTo>
                <a:cubicBezTo>
                  <a:pt x="3245" y="12935"/>
                  <a:pt x="3260" y="12915"/>
                  <a:pt x="3274" y="12938"/>
                </a:cubicBezTo>
                <a:lnTo>
                  <a:pt x="3369" y="13101"/>
                </a:lnTo>
                <a:cubicBezTo>
                  <a:pt x="3385" y="13129"/>
                  <a:pt x="3403" y="13095"/>
                  <a:pt x="3410" y="13024"/>
                </a:cubicBezTo>
                <a:lnTo>
                  <a:pt x="3465" y="12454"/>
                </a:lnTo>
                <a:cubicBezTo>
                  <a:pt x="3472" y="12384"/>
                  <a:pt x="3465" y="12303"/>
                  <a:pt x="3450" y="12269"/>
                </a:cubicBezTo>
                <a:lnTo>
                  <a:pt x="3360" y="12076"/>
                </a:lnTo>
                <a:cubicBezTo>
                  <a:pt x="3347" y="12047"/>
                  <a:pt x="3340" y="11982"/>
                  <a:pt x="3342" y="11918"/>
                </a:cubicBezTo>
                <a:cubicBezTo>
                  <a:pt x="3348" y="11806"/>
                  <a:pt x="3352" y="11693"/>
                  <a:pt x="3354" y="11578"/>
                </a:cubicBezTo>
                <a:cubicBezTo>
                  <a:pt x="3355" y="11515"/>
                  <a:pt x="3365" y="11462"/>
                  <a:pt x="3379" y="11450"/>
                </a:cubicBezTo>
                <a:lnTo>
                  <a:pt x="3477" y="11367"/>
                </a:lnTo>
                <a:cubicBezTo>
                  <a:pt x="3494" y="11353"/>
                  <a:pt x="3505" y="11283"/>
                  <a:pt x="3502" y="11207"/>
                </a:cubicBezTo>
                <a:lnTo>
                  <a:pt x="3482" y="10592"/>
                </a:lnTo>
                <a:cubicBezTo>
                  <a:pt x="3479" y="10516"/>
                  <a:pt x="3464" y="10463"/>
                  <a:pt x="3447" y="10471"/>
                </a:cubicBezTo>
                <a:lnTo>
                  <a:pt x="3352" y="10515"/>
                </a:lnTo>
                <a:cubicBezTo>
                  <a:pt x="3337" y="10522"/>
                  <a:pt x="3324" y="10483"/>
                  <a:pt x="3319" y="10420"/>
                </a:cubicBezTo>
                <a:cubicBezTo>
                  <a:pt x="3315" y="10371"/>
                  <a:pt x="3311" y="10322"/>
                  <a:pt x="3306" y="10274"/>
                </a:cubicBezTo>
                <a:cubicBezTo>
                  <a:pt x="3301" y="10215"/>
                  <a:pt x="3305" y="10147"/>
                  <a:pt x="3316" y="10108"/>
                </a:cubicBezTo>
                <a:lnTo>
                  <a:pt x="3391" y="9842"/>
                </a:lnTo>
                <a:cubicBezTo>
                  <a:pt x="3404" y="9794"/>
                  <a:pt x="3407" y="9706"/>
                  <a:pt x="3397" y="9644"/>
                </a:cubicBezTo>
                <a:lnTo>
                  <a:pt x="3314" y="9144"/>
                </a:lnTo>
                <a:cubicBezTo>
                  <a:pt x="3304" y="9082"/>
                  <a:pt x="3285" y="9068"/>
                  <a:pt x="3270" y="9111"/>
                </a:cubicBezTo>
                <a:lnTo>
                  <a:pt x="3195" y="9337"/>
                </a:lnTo>
                <a:cubicBezTo>
                  <a:pt x="3182" y="9374"/>
                  <a:pt x="3166" y="9369"/>
                  <a:pt x="3155" y="9325"/>
                </a:cubicBezTo>
                <a:cubicBezTo>
                  <a:pt x="3139" y="9262"/>
                  <a:pt x="3123" y="9203"/>
                  <a:pt x="3106" y="9148"/>
                </a:cubicBezTo>
                <a:cubicBezTo>
                  <a:pt x="3095" y="9110"/>
                  <a:pt x="3090" y="9043"/>
                  <a:pt x="3095" y="8982"/>
                </a:cubicBezTo>
                <a:lnTo>
                  <a:pt x="3128" y="8612"/>
                </a:lnTo>
                <a:cubicBezTo>
                  <a:pt x="3134" y="8541"/>
                  <a:pt x="3126" y="8461"/>
                  <a:pt x="3111" y="8430"/>
                </a:cubicBezTo>
                <a:lnTo>
                  <a:pt x="2983" y="8182"/>
                </a:lnTo>
                <a:cubicBezTo>
                  <a:pt x="2967" y="8151"/>
                  <a:pt x="2948" y="8182"/>
                  <a:pt x="2941" y="8250"/>
                </a:cubicBezTo>
                <a:lnTo>
                  <a:pt x="2903" y="8593"/>
                </a:lnTo>
                <a:cubicBezTo>
                  <a:pt x="2897" y="8652"/>
                  <a:pt x="2882" y="8685"/>
                  <a:pt x="2868" y="8671"/>
                </a:cubicBezTo>
                <a:cubicBezTo>
                  <a:pt x="2840" y="8645"/>
                  <a:pt x="2811" y="8627"/>
                  <a:pt x="2783" y="8618"/>
                </a:cubicBezTo>
                <a:cubicBezTo>
                  <a:pt x="2768" y="8613"/>
                  <a:pt x="2756" y="8565"/>
                  <a:pt x="2754" y="8501"/>
                </a:cubicBezTo>
                <a:lnTo>
                  <a:pt x="2738" y="8130"/>
                </a:lnTo>
                <a:cubicBezTo>
                  <a:pt x="2734" y="8055"/>
                  <a:pt x="2719" y="8005"/>
                  <a:pt x="2702" y="8016"/>
                </a:cubicBezTo>
                <a:close/>
                <a:moveTo>
                  <a:pt x="20630" y="8215"/>
                </a:moveTo>
                <a:cubicBezTo>
                  <a:pt x="20760" y="8237"/>
                  <a:pt x="20891" y="8427"/>
                  <a:pt x="21004" y="8796"/>
                </a:cubicBezTo>
                <a:cubicBezTo>
                  <a:pt x="21305" y="9781"/>
                  <a:pt x="21370" y="11669"/>
                  <a:pt x="21149" y="13011"/>
                </a:cubicBezTo>
                <a:cubicBezTo>
                  <a:pt x="20928" y="14353"/>
                  <a:pt x="20504" y="14641"/>
                  <a:pt x="20202" y="13656"/>
                </a:cubicBezTo>
                <a:cubicBezTo>
                  <a:pt x="19901" y="12671"/>
                  <a:pt x="19836" y="10785"/>
                  <a:pt x="20057" y="9443"/>
                </a:cubicBezTo>
                <a:cubicBezTo>
                  <a:pt x="20195" y="8604"/>
                  <a:pt x="20413" y="8177"/>
                  <a:pt x="20630" y="8215"/>
                </a:cubicBezTo>
                <a:close/>
                <a:moveTo>
                  <a:pt x="20631" y="8459"/>
                </a:moveTo>
                <a:cubicBezTo>
                  <a:pt x="20431" y="8424"/>
                  <a:pt x="20231" y="8818"/>
                  <a:pt x="20104" y="9590"/>
                </a:cubicBezTo>
                <a:cubicBezTo>
                  <a:pt x="19901" y="10824"/>
                  <a:pt x="19960" y="12559"/>
                  <a:pt x="20238" y="13464"/>
                </a:cubicBezTo>
                <a:cubicBezTo>
                  <a:pt x="20515" y="14370"/>
                  <a:pt x="20905" y="14105"/>
                  <a:pt x="21108" y="12871"/>
                </a:cubicBezTo>
                <a:cubicBezTo>
                  <a:pt x="21312" y="11637"/>
                  <a:pt x="21252" y="9901"/>
                  <a:pt x="20974" y="8995"/>
                </a:cubicBezTo>
                <a:cubicBezTo>
                  <a:pt x="20870" y="8655"/>
                  <a:pt x="20751" y="8480"/>
                  <a:pt x="20631" y="8459"/>
                </a:cubicBezTo>
                <a:close/>
                <a:moveTo>
                  <a:pt x="20628" y="8777"/>
                </a:moveTo>
                <a:cubicBezTo>
                  <a:pt x="20734" y="8795"/>
                  <a:pt x="20840" y="8952"/>
                  <a:pt x="20932" y="9252"/>
                </a:cubicBezTo>
                <a:cubicBezTo>
                  <a:pt x="21178" y="10054"/>
                  <a:pt x="21231" y="11589"/>
                  <a:pt x="21050" y="12682"/>
                </a:cubicBezTo>
                <a:cubicBezTo>
                  <a:pt x="20870" y="13774"/>
                  <a:pt x="20525" y="14010"/>
                  <a:pt x="20280" y="13208"/>
                </a:cubicBezTo>
                <a:cubicBezTo>
                  <a:pt x="20035" y="12406"/>
                  <a:pt x="19981" y="10871"/>
                  <a:pt x="20161" y="9779"/>
                </a:cubicBezTo>
                <a:cubicBezTo>
                  <a:pt x="20274" y="9096"/>
                  <a:pt x="20451" y="8746"/>
                  <a:pt x="20628" y="8777"/>
                </a:cubicBezTo>
                <a:close/>
                <a:moveTo>
                  <a:pt x="18892" y="8962"/>
                </a:moveTo>
                <a:cubicBezTo>
                  <a:pt x="18875" y="8951"/>
                  <a:pt x="18860" y="9002"/>
                  <a:pt x="18856" y="9077"/>
                </a:cubicBezTo>
                <a:lnTo>
                  <a:pt x="18840" y="9448"/>
                </a:lnTo>
                <a:cubicBezTo>
                  <a:pt x="18838" y="9512"/>
                  <a:pt x="18826" y="9559"/>
                  <a:pt x="18811" y="9564"/>
                </a:cubicBezTo>
                <a:cubicBezTo>
                  <a:pt x="18783" y="9573"/>
                  <a:pt x="18754" y="9591"/>
                  <a:pt x="18726" y="9617"/>
                </a:cubicBezTo>
                <a:cubicBezTo>
                  <a:pt x="18712" y="9631"/>
                  <a:pt x="18697" y="9598"/>
                  <a:pt x="18691" y="9539"/>
                </a:cubicBezTo>
                <a:lnTo>
                  <a:pt x="18653" y="9196"/>
                </a:lnTo>
                <a:cubicBezTo>
                  <a:pt x="18646" y="9127"/>
                  <a:pt x="18627" y="9099"/>
                  <a:pt x="18612" y="9129"/>
                </a:cubicBezTo>
                <a:lnTo>
                  <a:pt x="18483" y="9376"/>
                </a:lnTo>
                <a:cubicBezTo>
                  <a:pt x="18468" y="9406"/>
                  <a:pt x="18461" y="9487"/>
                  <a:pt x="18467" y="9558"/>
                </a:cubicBezTo>
                <a:lnTo>
                  <a:pt x="18499" y="9928"/>
                </a:lnTo>
                <a:cubicBezTo>
                  <a:pt x="18504" y="9988"/>
                  <a:pt x="18499" y="10057"/>
                  <a:pt x="18488" y="10095"/>
                </a:cubicBezTo>
                <a:cubicBezTo>
                  <a:pt x="18471" y="10150"/>
                  <a:pt x="18455" y="10208"/>
                  <a:pt x="18439" y="10271"/>
                </a:cubicBezTo>
                <a:cubicBezTo>
                  <a:pt x="18428" y="10315"/>
                  <a:pt x="18412" y="10321"/>
                  <a:pt x="18399" y="10284"/>
                </a:cubicBezTo>
                <a:lnTo>
                  <a:pt x="18324" y="10057"/>
                </a:lnTo>
                <a:cubicBezTo>
                  <a:pt x="18309" y="10014"/>
                  <a:pt x="18290" y="10028"/>
                  <a:pt x="18280" y="10090"/>
                </a:cubicBezTo>
                <a:lnTo>
                  <a:pt x="18197" y="10590"/>
                </a:lnTo>
                <a:cubicBezTo>
                  <a:pt x="18187" y="10652"/>
                  <a:pt x="18190" y="10740"/>
                  <a:pt x="18203" y="10788"/>
                </a:cubicBezTo>
                <a:lnTo>
                  <a:pt x="18278" y="11053"/>
                </a:lnTo>
                <a:cubicBezTo>
                  <a:pt x="18289" y="11093"/>
                  <a:pt x="18293" y="11160"/>
                  <a:pt x="18288" y="11219"/>
                </a:cubicBezTo>
                <a:cubicBezTo>
                  <a:pt x="18283" y="11267"/>
                  <a:pt x="18279" y="11317"/>
                  <a:pt x="18275" y="11366"/>
                </a:cubicBezTo>
                <a:cubicBezTo>
                  <a:pt x="18270" y="11429"/>
                  <a:pt x="18257" y="11469"/>
                  <a:pt x="18242" y="11462"/>
                </a:cubicBezTo>
                <a:lnTo>
                  <a:pt x="18147" y="11417"/>
                </a:lnTo>
                <a:cubicBezTo>
                  <a:pt x="18130" y="11409"/>
                  <a:pt x="18115" y="11463"/>
                  <a:pt x="18112" y="11539"/>
                </a:cubicBezTo>
                <a:lnTo>
                  <a:pt x="18092" y="12153"/>
                </a:lnTo>
                <a:cubicBezTo>
                  <a:pt x="18089" y="12228"/>
                  <a:pt x="18100" y="12299"/>
                  <a:pt x="18117" y="12313"/>
                </a:cubicBezTo>
                <a:lnTo>
                  <a:pt x="18215" y="12395"/>
                </a:lnTo>
                <a:cubicBezTo>
                  <a:pt x="18229" y="12407"/>
                  <a:pt x="18239" y="12460"/>
                  <a:pt x="18240" y="12524"/>
                </a:cubicBezTo>
                <a:cubicBezTo>
                  <a:pt x="18242" y="12638"/>
                  <a:pt x="18246" y="12752"/>
                  <a:pt x="18252" y="12864"/>
                </a:cubicBezTo>
                <a:cubicBezTo>
                  <a:pt x="18254" y="12928"/>
                  <a:pt x="18247" y="12993"/>
                  <a:pt x="18234" y="13022"/>
                </a:cubicBezTo>
                <a:lnTo>
                  <a:pt x="18144" y="13216"/>
                </a:lnTo>
                <a:cubicBezTo>
                  <a:pt x="18129" y="13250"/>
                  <a:pt x="18122" y="13331"/>
                  <a:pt x="18129" y="13401"/>
                </a:cubicBezTo>
                <a:lnTo>
                  <a:pt x="18185" y="13970"/>
                </a:lnTo>
                <a:cubicBezTo>
                  <a:pt x="18192" y="14040"/>
                  <a:pt x="18210" y="14075"/>
                  <a:pt x="18226" y="14047"/>
                </a:cubicBezTo>
                <a:lnTo>
                  <a:pt x="18320" y="13884"/>
                </a:lnTo>
                <a:cubicBezTo>
                  <a:pt x="18334" y="13860"/>
                  <a:pt x="18349" y="13881"/>
                  <a:pt x="18358" y="13933"/>
                </a:cubicBezTo>
                <a:cubicBezTo>
                  <a:pt x="18369" y="14000"/>
                  <a:pt x="18380" y="14064"/>
                  <a:pt x="18393" y="14126"/>
                </a:cubicBezTo>
                <a:cubicBezTo>
                  <a:pt x="18402" y="14175"/>
                  <a:pt x="18404" y="14248"/>
                  <a:pt x="18396" y="14302"/>
                </a:cubicBezTo>
                <a:lnTo>
                  <a:pt x="18338" y="14683"/>
                </a:lnTo>
                <a:cubicBezTo>
                  <a:pt x="18328" y="14746"/>
                  <a:pt x="18332" y="14832"/>
                  <a:pt x="18345" y="14877"/>
                </a:cubicBezTo>
                <a:lnTo>
                  <a:pt x="18458" y="15245"/>
                </a:lnTo>
                <a:cubicBezTo>
                  <a:pt x="18472" y="15290"/>
                  <a:pt x="18491" y="15279"/>
                  <a:pt x="18502" y="15219"/>
                </a:cubicBezTo>
                <a:lnTo>
                  <a:pt x="18567" y="14858"/>
                </a:lnTo>
                <a:cubicBezTo>
                  <a:pt x="18576" y="14808"/>
                  <a:pt x="18591" y="14793"/>
                  <a:pt x="18604" y="14819"/>
                </a:cubicBezTo>
                <a:cubicBezTo>
                  <a:pt x="18614" y="14837"/>
                  <a:pt x="18623" y="14853"/>
                  <a:pt x="18633" y="14869"/>
                </a:cubicBezTo>
                <a:cubicBezTo>
                  <a:pt x="18647" y="14892"/>
                  <a:pt x="18655" y="14952"/>
                  <a:pt x="18654" y="15017"/>
                </a:cubicBezTo>
                <a:lnTo>
                  <a:pt x="18643" y="15470"/>
                </a:lnTo>
                <a:cubicBezTo>
                  <a:pt x="18641" y="15546"/>
                  <a:pt x="18653" y="15615"/>
                  <a:pt x="18670" y="15626"/>
                </a:cubicBezTo>
                <a:lnTo>
                  <a:pt x="18808" y="15716"/>
                </a:lnTo>
                <a:cubicBezTo>
                  <a:pt x="18825" y="15728"/>
                  <a:pt x="18841" y="15678"/>
                  <a:pt x="18845" y="15603"/>
                </a:cubicBezTo>
                <a:lnTo>
                  <a:pt x="18863" y="15164"/>
                </a:lnTo>
                <a:cubicBezTo>
                  <a:pt x="18866" y="15100"/>
                  <a:pt x="18878" y="15053"/>
                  <a:pt x="18893" y="15049"/>
                </a:cubicBezTo>
                <a:cubicBezTo>
                  <a:pt x="18918" y="15042"/>
                  <a:pt x="18944" y="15027"/>
                  <a:pt x="18969" y="15006"/>
                </a:cubicBezTo>
                <a:cubicBezTo>
                  <a:pt x="18983" y="14995"/>
                  <a:pt x="18998" y="15027"/>
                  <a:pt x="19004" y="15084"/>
                </a:cubicBezTo>
                <a:lnTo>
                  <a:pt x="19047" y="15482"/>
                </a:lnTo>
                <a:cubicBezTo>
                  <a:pt x="19055" y="15551"/>
                  <a:pt x="19073" y="15581"/>
                  <a:pt x="19089" y="15550"/>
                </a:cubicBezTo>
                <a:lnTo>
                  <a:pt x="19217" y="15301"/>
                </a:lnTo>
                <a:cubicBezTo>
                  <a:pt x="19232" y="15270"/>
                  <a:pt x="19240" y="15190"/>
                  <a:pt x="19234" y="15119"/>
                </a:cubicBezTo>
                <a:lnTo>
                  <a:pt x="19199" y="14723"/>
                </a:lnTo>
                <a:cubicBezTo>
                  <a:pt x="19194" y="14662"/>
                  <a:pt x="19198" y="14593"/>
                  <a:pt x="19210" y="14555"/>
                </a:cubicBezTo>
                <a:cubicBezTo>
                  <a:pt x="19227" y="14504"/>
                  <a:pt x="19243" y="14448"/>
                  <a:pt x="19258" y="14390"/>
                </a:cubicBezTo>
                <a:cubicBezTo>
                  <a:pt x="19269" y="14348"/>
                  <a:pt x="19285" y="14346"/>
                  <a:pt x="19297" y="14381"/>
                </a:cubicBezTo>
                <a:lnTo>
                  <a:pt x="19375" y="14616"/>
                </a:lnTo>
                <a:cubicBezTo>
                  <a:pt x="19389" y="14658"/>
                  <a:pt x="19408" y="14643"/>
                  <a:pt x="19419" y="14581"/>
                </a:cubicBezTo>
                <a:lnTo>
                  <a:pt x="19501" y="14081"/>
                </a:lnTo>
                <a:cubicBezTo>
                  <a:pt x="19511" y="14019"/>
                  <a:pt x="19509" y="13933"/>
                  <a:pt x="19495" y="13885"/>
                </a:cubicBezTo>
                <a:lnTo>
                  <a:pt x="19425" y="13636"/>
                </a:lnTo>
                <a:cubicBezTo>
                  <a:pt x="19414" y="13595"/>
                  <a:pt x="19410" y="13523"/>
                  <a:pt x="19416" y="13463"/>
                </a:cubicBezTo>
                <a:cubicBezTo>
                  <a:pt x="19422" y="13412"/>
                  <a:pt x="19426" y="13360"/>
                  <a:pt x="19431" y="13308"/>
                </a:cubicBezTo>
                <a:cubicBezTo>
                  <a:pt x="19436" y="13249"/>
                  <a:pt x="19450" y="13212"/>
                  <a:pt x="19464" y="13219"/>
                </a:cubicBezTo>
                <a:lnTo>
                  <a:pt x="19553" y="13262"/>
                </a:lnTo>
                <a:cubicBezTo>
                  <a:pt x="19570" y="13270"/>
                  <a:pt x="19586" y="13217"/>
                  <a:pt x="19588" y="13141"/>
                </a:cubicBezTo>
                <a:lnTo>
                  <a:pt x="19609" y="12525"/>
                </a:lnTo>
                <a:cubicBezTo>
                  <a:pt x="19611" y="12450"/>
                  <a:pt x="19600" y="12379"/>
                  <a:pt x="19583" y="12365"/>
                </a:cubicBezTo>
                <a:lnTo>
                  <a:pt x="19499" y="12292"/>
                </a:lnTo>
                <a:cubicBezTo>
                  <a:pt x="19484" y="12280"/>
                  <a:pt x="19473" y="12226"/>
                  <a:pt x="19473" y="12161"/>
                </a:cubicBezTo>
                <a:cubicBezTo>
                  <a:pt x="19471" y="12034"/>
                  <a:pt x="19468" y="11908"/>
                  <a:pt x="19462" y="11784"/>
                </a:cubicBezTo>
                <a:cubicBezTo>
                  <a:pt x="19460" y="11721"/>
                  <a:pt x="19467" y="11657"/>
                  <a:pt x="19480" y="11629"/>
                </a:cubicBezTo>
                <a:lnTo>
                  <a:pt x="19557" y="11463"/>
                </a:lnTo>
                <a:cubicBezTo>
                  <a:pt x="19572" y="11430"/>
                  <a:pt x="19579" y="11348"/>
                  <a:pt x="19572" y="11278"/>
                </a:cubicBezTo>
                <a:lnTo>
                  <a:pt x="19516" y="10708"/>
                </a:lnTo>
                <a:cubicBezTo>
                  <a:pt x="19509" y="10638"/>
                  <a:pt x="19491" y="10605"/>
                  <a:pt x="19475" y="10633"/>
                </a:cubicBezTo>
                <a:lnTo>
                  <a:pt x="19398" y="10766"/>
                </a:lnTo>
                <a:cubicBezTo>
                  <a:pt x="19384" y="10789"/>
                  <a:pt x="19368" y="10768"/>
                  <a:pt x="19360" y="10715"/>
                </a:cubicBezTo>
                <a:cubicBezTo>
                  <a:pt x="19347" y="10634"/>
                  <a:pt x="19333" y="10557"/>
                  <a:pt x="19318" y="10482"/>
                </a:cubicBezTo>
                <a:cubicBezTo>
                  <a:pt x="19309" y="10433"/>
                  <a:pt x="19308" y="10362"/>
                  <a:pt x="19316" y="10308"/>
                </a:cubicBezTo>
                <a:lnTo>
                  <a:pt x="19362" y="10004"/>
                </a:lnTo>
                <a:cubicBezTo>
                  <a:pt x="19372" y="9940"/>
                  <a:pt x="19368" y="9854"/>
                  <a:pt x="19354" y="9809"/>
                </a:cubicBezTo>
                <a:lnTo>
                  <a:pt x="19242" y="9442"/>
                </a:lnTo>
                <a:cubicBezTo>
                  <a:pt x="19228" y="9396"/>
                  <a:pt x="19209" y="9408"/>
                  <a:pt x="19198" y="9468"/>
                </a:cubicBezTo>
                <a:lnTo>
                  <a:pt x="19146" y="9753"/>
                </a:lnTo>
                <a:cubicBezTo>
                  <a:pt x="19137" y="9803"/>
                  <a:pt x="19122" y="9822"/>
                  <a:pt x="19108" y="9795"/>
                </a:cubicBezTo>
                <a:cubicBezTo>
                  <a:pt x="19095" y="9770"/>
                  <a:pt x="19082" y="9745"/>
                  <a:pt x="19069" y="9724"/>
                </a:cubicBezTo>
                <a:cubicBezTo>
                  <a:pt x="19056" y="9701"/>
                  <a:pt x="19047" y="9642"/>
                  <a:pt x="19048" y="9577"/>
                </a:cubicBezTo>
                <a:lnTo>
                  <a:pt x="19057" y="9210"/>
                </a:lnTo>
                <a:cubicBezTo>
                  <a:pt x="19059" y="9134"/>
                  <a:pt x="19047" y="9065"/>
                  <a:pt x="19030" y="9054"/>
                </a:cubicBezTo>
                <a:lnTo>
                  <a:pt x="18892" y="8962"/>
                </a:lnTo>
                <a:close/>
                <a:moveTo>
                  <a:pt x="2716" y="9139"/>
                </a:moveTo>
                <a:cubicBezTo>
                  <a:pt x="2881" y="9110"/>
                  <a:pt x="3046" y="9433"/>
                  <a:pt x="3151" y="10069"/>
                </a:cubicBezTo>
                <a:cubicBezTo>
                  <a:pt x="3318" y="11087"/>
                  <a:pt x="3269" y="12518"/>
                  <a:pt x="3040" y="13264"/>
                </a:cubicBezTo>
                <a:cubicBezTo>
                  <a:pt x="2812" y="14011"/>
                  <a:pt x="2490" y="13791"/>
                  <a:pt x="2323" y="12774"/>
                </a:cubicBezTo>
                <a:cubicBezTo>
                  <a:pt x="2155" y="11756"/>
                  <a:pt x="2204" y="10327"/>
                  <a:pt x="2433" y="9580"/>
                </a:cubicBezTo>
                <a:cubicBezTo>
                  <a:pt x="2519" y="9300"/>
                  <a:pt x="2617" y="9156"/>
                  <a:pt x="2716" y="9139"/>
                </a:cubicBezTo>
                <a:close/>
                <a:moveTo>
                  <a:pt x="2716" y="9324"/>
                </a:moveTo>
                <a:cubicBezTo>
                  <a:pt x="2625" y="9339"/>
                  <a:pt x="2534" y="9472"/>
                  <a:pt x="2455" y="9729"/>
                </a:cubicBezTo>
                <a:cubicBezTo>
                  <a:pt x="2244" y="10416"/>
                  <a:pt x="2199" y="11732"/>
                  <a:pt x="2353" y="12668"/>
                </a:cubicBezTo>
                <a:cubicBezTo>
                  <a:pt x="2508" y="13604"/>
                  <a:pt x="2803" y="13806"/>
                  <a:pt x="3013" y="13119"/>
                </a:cubicBezTo>
                <a:cubicBezTo>
                  <a:pt x="3224" y="12432"/>
                  <a:pt x="3269" y="11118"/>
                  <a:pt x="3115" y="10182"/>
                </a:cubicBezTo>
                <a:cubicBezTo>
                  <a:pt x="3018" y="9597"/>
                  <a:pt x="2867" y="9297"/>
                  <a:pt x="2716" y="9324"/>
                </a:cubicBezTo>
                <a:close/>
                <a:moveTo>
                  <a:pt x="2717" y="9565"/>
                </a:moveTo>
                <a:cubicBezTo>
                  <a:pt x="2851" y="9542"/>
                  <a:pt x="2986" y="9807"/>
                  <a:pt x="3071" y="10324"/>
                </a:cubicBezTo>
                <a:cubicBezTo>
                  <a:pt x="3208" y="11153"/>
                  <a:pt x="3168" y="12316"/>
                  <a:pt x="2982" y="12924"/>
                </a:cubicBezTo>
                <a:cubicBezTo>
                  <a:pt x="2795" y="13532"/>
                  <a:pt x="2534" y="13354"/>
                  <a:pt x="2397" y="12525"/>
                </a:cubicBezTo>
                <a:cubicBezTo>
                  <a:pt x="2261" y="11697"/>
                  <a:pt x="2301" y="10533"/>
                  <a:pt x="2487" y="9925"/>
                </a:cubicBezTo>
                <a:cubicBezTo>
                  <a:pt x="2557" y="9697"/>
                  <a:pt x="2637" y="9579"/>
                  <a:pt x="2717" y="9565"/>
                </a:cubicBezTo>
                <a:close/>
                <a:moveTo>
                  <a:pt x="5101" y="10001"/>
                </a:moveTo>
                <a:lnTo>
                  <a:pt x="5047" y="10036"/>
                </a:lnTo>
                <a:cubicBezTo>
                  <a:pt x="5040" y="10041"/>
                  <a:pt x="5035" y="10069"/>
                  <a:pt x="5036" y="10099"/>
                </a:cubicBezTo>
                <a:lnTo>
                  <a:pt x="5040" y="10243"/>
                </a:lnTo>
                <a:cubicBezTo>
                  <a:pt x="5041" y="10269"/>
                  <a:pt x="5037" y="10293"/>
                  <a:pt x="5032" y="10302"/>
                </a:cubicBezTo>
                <a:cubicBezTo>
                  <a:pt x="5026" y="10311"/>
                  <a:pt x="5021" y="10320"/>
                  <a:pt x="5016" y="10330"/>
                </a:cubicBezTo>
                <a:cubicBezTo>
                  <a:pt x="5011" y="10340"/>
                  <a:pt x="5005" y="10333"/>
                  <a:pt x="5001" y="10313"/>
                </a:cubicBezTo>
                <a:lnTo>
                  <a:pt x="4981" y="10201"/>
                </a:lnTo>
                <a:cubicBezTo>
                  <a:pt x="4977" y="10177"/>
                  <a:pt x="4969" y="10172"/>
                  <a:pt x="4964" y="10190"/>
                </a:cubicBezTo>
                <a:lnTo>
                  <a:pt x="4919" y="10335"/>
                </a:lnTo>
                <a:cubicBezTo>
                  <a:pt x="4913" y="10353"/>
                  <a:pt x="4912" y="10388"/>
                  <a:pt x="4916" y="10413"/>
                </a:cubicBezTo>
                <a:lnTo>
                  <a:pt x="4934" y="10533"/>
                </a:lnTo>
                <a:cubicBezTo>
                  <a:pt x="4938" y="10554"/>
                  <a:pt x="4937" y="10583"/>
                  <a:pt x="4933" y="10602"/>
                </a:cubicBezTo>
                <a:cubicBezTo>
                  <a:pt x="4927" y="10632"/>
                  <a:pt x="4922" y="10662"/>
                  <a:pt x="4917" y="10694"/>
                </a:cubicBezTo>
                <a:cubicBezTo>
                  <a:pt x="4913" y="10715"/>
                  <a:pt x="4907" y="10723"/>
                  <a:pt x="4902" y="10714"/>
                </a:cubicBezTo>
                <a:lnTo>
                  <a:pt x="4871" y="10661"/>
                </a:lnTo>
                <a:cubicBezTo>
                  <a:pt x="4865" y="10650"/>
                  <a:pt x="4858" y="10664"/>
                  <a:pt x="4855" y="10692"/>
                </a:cubicBezTo>
                <a:lnTo>
                  <a:pt x="4833" y="10916"/>
                </a:lnTo>
                <a:cubicBezTo>
                  <a:pt x="4830" y="10944"/>
                  <a:pt x="4833" y="10976"/>
                  <a:pt x="4839" y="10989"/>
                </a:cubicBezTo>
                <a:lnTo>
                  <a:pt x="4869" y="11055"/>
                </a:lnTo>
                <a:cubicBezTo>
                  <a:pt x="4874" y="11066"/>
                  <a:pt x="4877" y="11091"/>
                  <a:pt x="4876" y="11116"/>
                </a:cubicBezTo>
                <a:cubicBezTo>
                  <a:pt x="4874" y="11166"/>
                  <a:pt x="4873" y="11216"/>
                  <a:pt x="4872" y="11266"/>
                </a:cubicBezTo>
                <a:cubicBezTo>
                  <a:pt x="4872" y="11292"/>
                  <a:pt x="4868" y="11313"/>
                  <a:pt x="4862" y="11318"/>
                </a:cubicBezTo>
                <a:lnTo>
                  <a:pt x="4828" y="11347"/>
                </a:lnTo>
                <a:cubicBezTo>
                  <a:pt x="4822" y="11352"/>
                  <a:pt x="4817" y="11380"/>
                  <a:pt x="4818" y="11410"/>
                </a:cubicBezTo>
                <a:lnTo>
                  <a:pt x="4826" y="11652"/>
                </a:lnTo>
                <a:cubicBezTo>
                  <a:pt x="4827" y="11682"/>
                  <a:pt x="4834" y="11704"/>
                  <a:pt x="4840" y="11700"/>
                </a:cubicBezTo>
                <a:lnTo>
                  <a:pt x="4875" y="11684"/>
                </a:lnTo>
                <a:cubicBezTo>
                  <a:pt x="4881" y="11681"/>
                  <a:pt x="4887" y="11696"/>
                  <a:pt x="4889" y="11720"/>
                </a:cubicBezTo>
                <a:cubicBezTo>
                  <a:pt x="4891" y="11740"/>
                  <a:pt x="4892" y="11760"/>
                  <a:pt x="4895" y="11780"/>
                </a:cubicBezTo>
                <a:cubicBezTo>
                  <a:pt x="4897" y="11803"/>
                  <a:pt x="4895" y="11832"/>
                  <a:pt x="4891" y="11848"/>
                </a:cubicBezTo>
                <a:lnTo>
                  <a:pt x="4863" y="11947"/>
                </a:lnTo>
                <a:cubicBezTo>
                  <a:pt x="4858" y="11966"/>
                  <a:pt x="4857" y="12001"/>
                  <a:pt x="4861" y="12025"/>
                </a:cubicBezTo>
                <a:lnTo>
                  <a:pt x="4893" y="12223"/>
                </a:lnTo>
                <a:cubicBezTo>
                  <a:pt x="4897" y="12247"/>
                  <a:pt x="4905" y="12253"/>
                  <a:pt x="4911" y="12236"/>
                </a:cubicBezTo>
                <a:lnTo>
                  <a:pt x="4942" y="12143"/>
                </a:lnTo>
                <a:cubicBezTo>
                  <a:pt x="4946" y="12129"/>
                  <a:pt x="4953" y="12131"/>
                  <a:pt x="4957" y="12147"/>
                </a:cubicBezTo>
                <a:cubicBezTo>
                  <a:pt x="4963" y="12170"/>
                  <a:pt x="4969" y="12191"/>
                  <a:pt x="4976" y="12212"/>
                </a:cubicBezTo>
                <a:cubicBezTo>
                  <a:pt x="4981" y="12226"/>
                  <a:pt x="4982" y="12255"/>
                  <a:pt x="4980" y="12279"/>
                </a:cubicBezTo>
                <a:lnTo>
                  <a:pt x="4967" y="12435"/>
                </a:lnTo>
                <a:cubicBezTo>
                  <a:pt x="4964" y="12463"/>
                  <a:pt x="4967" y="12496"/>
                  <a:pt x="4973" y="12508"/>
                </a:cubicBezTo>
                <a:lnTo>
                  <a:pt x="5024" y="12605"/>
                </a:lnTo>
                <a:cubicBezTo>
                  <a:pt x="5030" y="12617"/>
                  <a:pt x="5037" y="12606"/>
                  <a:pt x="5040" y="12579"/>
                </a:cubicBezTo>
                <a:lnTo>
                  <a:pt x="5057" y="12421"/>
                </a:lnTo>
                <a:cubicBezTo>
                  <a:pt x="5060" y="12399"/>
                  <a:pt x="5066" y="12387"/>
                  <a:pt x="5071" y="12391"/>
                </a:cubicBezTo>
                <a:cubicBezTo>
                  <a:pt x="5081" y="12399"/>
                  <a:pt x="5091" y="12405"/>
                  <a:pt x="5101" y="12408"/>
                </a:cubicBezTo>
                <a:cubicBezTo>
                  <a:pt x="5107" y="12409"/>
                  <a:pt x="5112" y="12428"/>
                  <a:pt x="5113" y="12453"/>
                </a:cubicBezTo>
                <a:lnTo>
                  <a:pt x="5121" y="12626"/>
                </a:lnTo>
                <a:cubicBezTo>
                  <a:pt x="5122" y="12655"/>
                  <a:pt x="5128" y="12675"/>
                  <a:pt x="5135" y="12671"/>
                </a:cubicBezTo>
                <a:lnTo>
                  <a:pt x="5189" y="12635"/>
                </a:lnTo>
                <a:cubicBezTo>
                  <a:pt x="5196" y="12631"/>
                  <a:pt x="5201" y="12604"/>
                  <a:pt x="5200" y="12573"/>
                </a:cubicBezTo>
                <a:lnTo>
                  <a:pt x="5196" y="12395"/>
                </a:lnTo>
                <a:cubicBezTo>
                  <a:pt x="5195" y="12370"/>
                  <a:pt x="5199" y="12345"/>
                  <a:pt x="5204" y="12336"/>
                </a:cubicBezTo>
                <a:cubicBezTo>
                  <a:pt x="5208" y="12330"/>
                  <a:pt x="5212" y="12323"/>
                  <a:pt x="5215" y="12316"/>
                </a:cubicBezTo>
                <a:cubicBezTo>
                  <a:pt x="5221" y="12306"/>
                  <a:pt x="5227" y="12312"/>
                  <a:pt x="5231" y="12332"/>
                </a:cubicBezTo>
                <a:lnTo>
                  <a:pt x="5256" y="12475"/>
                </a:lnTo>
                <a:cubicBezTo>
                  <a:pt x="5260" y="12498"/>
                  <a:pt x="5268" y="12502"/>
                  <a:pt x="5273" y="12484"/>
                </a:cubicBezTo>
                <a:lnTo>
                  <a:pt x="5318" y="12339"/>
                </a:lnTo>
                <a:cubicBezTo>
                  <a:pt x="5323" y="12321"/>
                  <a:pt x="5325" y="12287"/>
                  <a:pt x="5321" y="12262"/>
                </a:cubicBezTo>
                <a:lnTo>
                  <a:pt x="5298" y="12112"/>
                </a:lnTo>
                <a:cubicBezTo>
                  <a:pt x="5295" y="12090"/>
                  <a:pt x="5295" y="12062"/>
                  <a:pt x="5299" y="12043"/>
                </a:cubicBezTo>
                <a:cubicBezTo>
                  <a:pt x="5304" y="12018"/>
                  <a:pt x="5308" y="11993"/>
                  <a:pt x="5313" y="11966"/>
                </a:cubicBezTo>
                <a:cubicBezTo>
                  <a:pt x="5316" y="11946"/>
                  <a:pt x="5322" y="11938"/>
                  <a:pt x="5328" y="11947"/>
                </a:cubicBezTo>
                <a:lnTo>
                  <a:pt x="5365" y="12011"/>
                </a:lnTo>
                <a:cubicBezTo>
                  <a:pt x="5371" y="12022"/>
                  <a:pt x="5379" y="12009"/>
                  <a:pt x="5381" y="11981"/>
                </a:cubicBezTo>
                <a:lnTo>
                  <a:pt x="5404" y="11755"/>
                </a:lnTo>
                <a:cubicBezTo>
                  <a:pt x="5406" y="11727"/>
                  <a:pt x="5404" y="11696"/>
                  <a:pt x="5397" y="11683"/>
                </a:cubicBezTo>
                <a:lnTo>
                  <a:pt x="5362" y="11606"/>
                </a:lnTo>
                <a:cubicBezTo>
                  <a:pt x="5357" y="11595"/>
                  <a:pt x="5354" y="11569"/>
                  <a:pt x="5355" y="11544"/>
                </a:cubicBezTo>
                <a:cubicBezTo>
                  <a:pt x="5357" y="11500"/>
                  <a:pt x="5358" y="11455"/>
                  <a:pt x="5359" y="11410"/>
                </a:cubicBezTo>
                <a:cubicBezTo>
                  <a:pt x="5360" y="11385"/>
                  <a:pt x="5364" y="11364"/>
                  <a:pt x="5369" y="11359"/>
                </a:cubicBezTo>
                <a:lnTo>
                  <a:pt x="5408" y="11326"/>
                </a:lnTo>
                <a:cubicBezTo>
                  <a:pt x="5415" y="11321"/>
                  <a:pt x="5419" y="11292"/>
                  <a:pt x="5418" y="11262"/>
                </a:cubicBezTo>
                <a:lnTo>
                  <a:pt x="5410" y="11019"/>
                </a:lnTo>
                <a:cubicBezTo>
                  <a:pt x="5409" y="10989"/>
                  <a:pt x="5403" y="10968"/>
                  <a:pt x="5396" y="10971"/>
                </a:cubicBezTo>
                <a:lnTo>
                  <a:pt x="5359" y="10989"/>
                </a:lnTo>
                <a:cubicBezTo>
                  <a:pt x="5353" y="10992"/>
                  <a:pt x="5347" y="10977"/>
                  <a:pt x="5345" y="10952"/>
                </a:cubicBezTo>
                <a:cubicBezTo>
                  <a:pt x="5344" y="10933"/>
                  <a:pt x="5343" y="10912"/>
                  <a:pt x="5341" y="10893"/>
                </a:cubicBezTo>
                <a:cubicBezTo>
                  <a:pt x="5339" y="10870"/>
                  <a:pt x="5340" y="10843"/>
                  <a:pt x="5344" y="10827"/>
                </a:cubicBezTo>
                <a:lnTo>
                  <a:pt x="5374" y="10723"/>
                </a:lnTo>
                <a:cubicBezTo>
                  <a:pt x="5379" y="10704"/>
                  <a:pt x="5381" y="10669"/>
                  <a:pt x="5376" y="10645"/>
                </a:cubicBezTo>
                <a:lnTo>
                  <a:pt x="5344" y="10448"/>
                </a:lnTo>
                <a:cubicBezTo>
                  <a:pt x="5340" y="10423"/>
                  <a:pt x="5332" y="10417"/>
                  <a:pt x="5326" y="10434"/>
                </a:cubicBezTo>
                <a:lnTo>
                  <a:pt x="5296" y="10523"/>
                </a:lnTo>
                <a:cubicBezTo>
                  <a:pt x="5292" y="10537"/>
                  <a:pt x="5285" y="10536"/>
                  <a:pt x="5281" y="10519"/>
                </a:cubicBezTo>
                <a:cubicBezTo>
                  <a:pt x="5275" y="10494"/>
                  <a:pt x="5268" y="10471"/>
                  <a:pt x="5262" y="10449"/>
                </a:cubicBezTo>
                <a:cubicBezTo>
                  <a:pt x="5257" y="10434"/>
                  <a:pt x="5255" y="10407"/>
                  <a:pt x="5257" y="10383"/>
                </a:cubicBezTo>
                <a:lnTo>
                  <a:pt x="5270" y="10237"/>
                </a:lnTo>
                <a:cubicBezTo>
                  <a:pt x="5272" y="10208"/>
                  <a:pt x="5269" y="10176"/>
                  <a:pt x="5263" y="10164"/>
                </a:cubicBezTo>
                <a:lnTo>
                  <a:pt x="5213" y="10067"/>
                </a:lnTo>
                <a:cubicBezTo>
                  <a:pt x="5206" y="10054"/>
                  <a:pt x="5199" y="10067"/>
                  <a:pt x="5196" y="10094"/>
                </a:cubicBezTo>
                <a:lnTo>
                  <a:pt x="5181" y="10230"/>
                </a:lnTo>
                <a:cubicBezTo>
                  <a:pt x="5179" y="10253"/>
                  <a:pt x="5173" y="10265"/>
                  <a:pt x="5167" y="10260"/>
                </a:cubicBezTo>
                <a:cubicBezTo>
                  <a:pt x="5156" y="10249"/>
                  <a:pt x="5145" y="10243"/>
                  <a:pt x="5134" y="10239"/>
                </a:cubicBezTo>
                <a:cubicBezTo>
                  <a:pt x="5128" y="10237"/>
                  <a:pt x="5123" y="10218"/>
                  <a:pt x="5122" y="10193"/>
                </a:cubicBezTo>
                <a:lnTo>
                  <a:pt x="5116" y="10046"/>
                </a:lnTo>
                <a:cubicBezTo>
                  <a:pt x="5115" y="10016"/>
                  <a:pt x="5108" y="9996"/>
                  <a:pt x="5101" y="10001"/>
                </a:cubicBezTo>
                <a:close/>
                <a:moveTo>
                  <a:pt x="18878" y="10084"/>
                </a:moveTo>
                <a:cubicBezTo>
                  <a:pt x="18977" y="10102"/>
                  <a:pt x="19076" y="10246"/>
                  <a:pt x="19161" y="10526"/>
                </a:cubicBezTo>
                <a:cubicBezTo>
                  <a:pt x="19390" y="11272"/>
                  <a:pt x="19439" y="12703"/>
                  <a:pt x="19271" y="13721"/>
                </a:cubicBezTo>
                <a:cubicBezTo>
                  <a:pt x="19104" y="14738"/>
                  <a:pt x="18782" y="14958"/>
                  <a:pt x="18554" y="14211"/>
                </a:cubicBezTo>
                <a:cubicBezTo>
                  <a:pt x="18325" y="13465"/>
                  <a:pt x="18276" y="12034"/>
                  <a:pt x="18444" y="11016"/>
                </a:cubicBezTo>
                <a:cubicBezTo>
                  <a:pt x="18549" y="10380"/>
                  <a:pt x="18713" y="10056"/>
                  <a:pt x="18878" y="10084"/>
                </a:cubicBezTo>
                <a:close/>
                <a:moveTo>
                  <a:pt x="18879" y="10269"/>
                </a:moveTo>
                <a:cubicBezTo>
                  <a:pt x="18727" y="10243"/>
                  <a:pt x="18576" y="10543"/>
                  <a:pt x="18479" y="11127"/>
                </a:cubicBezTo>
                <a:cubicBezTo>
                  <a:pt x="18325" y="12063"/>
                  <a:pt x="18370" y="13378"/>
                  <a:pt x="18581" y="14065"/>
                </a:cubicBezTo>
                <a:cubicBezTo>
                  <a:pt x="18791" y="14752"/>
                  <a:pt x="19086" y="14551"/>
                  <a:pt x="19241" y="13615"/>
                </a:cubicBezTo>
                <a:cubicBezTo>
                  <a:pt x="19395" y="12679"/>
                  <a:pt x="19350" y="11363"/>
                  <a:pt x="19139" y="10676"/>
                </a:cubicBezTo>
                <a:cubicBezTo>
                  <a:pt x="19060" y="10419"/>
                  <a:pt x="18970" y="10285"/>
                  <a:pt x="18879" y="10269"/>
                </a:cubicBezTo>
                <a:close/>
                <a:moveTo>
                  <a:pt x="6273" y="10413"/>
                </a:moveTo>
                <a:cubicBezTo>
                  <a:pt x="6281" y="10422"/>
                  <a:pt x="6288" y="10441"/>
                  <a:pt x="6294" y="10471"/>
                </a:cubicBezTo>
                <a:lnTo>
                  <a:pt x="6369" y="10892"/>
                </a:lnTo>
                <a:cubicBezTo>
                  <a:pt x="6382" y="10962"/>
                  <a:pt x="6404" y="10975"/>
                  <a:pt x="6420" y="10922"/>
                </a:cubicBezTo>
                <a:lnTo>
                  <a:pt x="6552" y="10493"/>
                </a:lnTo>
                <a:cubicBezTo>
                  <a:pt x="6557" y="10476"/>
                  <a:pt x="6560" y="10454"/>
                  <a:pt x="6563" y="10430"/>
                </a:cubicBezTo>
                <a:lnTo>
                  <a:pt x="6579" y="10533"/>
                </a:lnTo>
                <a:cubicBezTo>
                  <a:pt x="6582" y="10554"/>
                  <a:pt x="6582" y="10583"/>
                  <a:pt x="6578" y="10602"/>
                </a:cubicBezTo>
                <a:cubicBezTo>
                  <a:pt x="6572" y="10632"/>
                  <a:pt x="6567" y="10662"/>
                  <a:pt x="6561" y="10694"/>
                </a:cubicBezTo>
                <a:cubicBezTo>
                  <a:pt x="6558" y="10715"/>
                  <a:pt x="6552" y="10723"/>
                  <a:pt x="6546" y="10714"/>
                </a:cubicBezTo>
                <a:lnTo>
                  <a:pt x="6516" y="10661"/>
                </a:lnTo>
                <a:cubicBezTo>
                  <a:pt x="6510" y="10650"/>
                  <a:pt x="6502" y="10664"/>
                  <a:pt x="6500" y="10692"/>
                </a:cubicBezTo>
                <a:lnTo>
                  <a:pt x="6478" y="10916"/>
                </a:lnTo>
                <a:cubicBezTo>
                  <a:pt x="6475" y="10944"/>
                  <a:pt x="6477" y="10976"/>
                  <a:pt x="6484" y="10989"/>
                </a:cubicBezTo>
                <a:lnTo>
                  <a:pt x="6514" y="11055"/>
                </a:lnTo>
                <a:cubicBezTo>
                  <a:pt x="6519" y="11066"/>
                  <a:pt x="6522" y="11091"/>
                  <a:pt x="6521" y="11116"/>
                </a:cubicBezTo>
                <a:cubicBezTo>
                  <a:pt x="6519" y="11166"/>
                  <a:pt x="6517" y="11216"/>
                  <a:pt x="6517" y="11266"/>
                </a:cubicBezTo>
                <a:cubicBezTo>
                  <a:pt x="6517" y="11292"/>
                  <a:pt x="6512" y="11313"/>
                  <a:pt x="6506" y="11318"/>
                </a:cubicBezTo>
                <a:lnTo>
                  <a:pt x="6473" y="11347"/>
                </a:lnTo>
                <a:cubicBezTo>
                  <a:pt x="6466" y="11352"/>
                  <a:pt x="6462" y="11380"/>
                  <a:pt x="6463" y="11410"/>
                </a:cubicBezTo>
                <a:lnTo>
                  <a:pt x="6471" y="11652"/>
                </a:lnTo>
                <a:cubicBezTo>
                  <a:pt x="6472" y="11682"/>
                  <a:pt x="6478" y="11704"/>
                  <a:pt x="6485" y="11700"/>
                </a:cubicBezTo>
                <a:lnTo>
                  <a:pt x="6520" y="11684"/>
                </a:lnTo>
                <a:cubicBezTo>
                  <a:pt x="6526" y="11681"/>
                  <a:pt x="6531" y="11696"/>
                  <a:pt x="6533" y="11720"/>
                </a:cubicBezTo>
                <a:cubicBezTo>
                  <a:pt x="6535" y="11740"/>
                  <a:pt x="6537" y="11760"/>
                  <a:pt x="6539" y="11780"/>
                </a:cubicBezTo>
                <a:cubicBezTo>
                  <a:pt x="6541" y="11803"/>
                  <a:pt x="6540" y="11832"/>
                  <a:pt x="6536" y="11848"/>
                </a:cubicBezTo>
                <a:lnTo>
                  <a:pt x="6508" y="11947"/>
                </a:lnTo>
                <a:cubicBezTo>
                  <a:pt x="6503" y="11966"/>
                  <a:pt x="6501" y="12001"/>
                  <a:pt x="6505" y="12025"/>
                </a:cubicBezTo>
                <a:lnTo>
                  <a:pt x="6538" y="12223"/>
                </a:lnTo>
                <a:cubicBezTo>
                  <a:pt x="6542" y="12247"/>
                  <a:pt x="6550" y="12253"/>
                  <a:pt x="6555" y="12236"/>
                </a:cubicBezTo>
                <a:lnTo>
                  <a:pt x="6586" y="12143"/>
                </a:lnTo>
                <a:cubicBezTo>
                  <a:pt x="6591" y="12129"/>
                  <a:pt x="6598" y="12131"/>
                  <a:pt x="6602" y="12147"/>
                </a:cubicBezTo>
                <a:cubicBezTo>
                  <a:pt x="6608" y="12170"/>
                  <a:pt x="6614" y="12191"/>
                  <a:pt x="6620" y="12212"/>
                </a:cubicBezTo>
                <a:cubicBezTo>
                  <a:pt x="6625" y="12226"/>
                  <a:pt x="6627" y="12255"/>
                  <a:pt x="6625" y="12279"/>
                </a:cubicBezTo>
                <a:lnTo>
                  <a:pt x="6617" y="12371"/>
                </a:lnTo>
                <a:lnTo>
                  <a:pt x="6611" y="12335"/>
                </a:lnTo>
                <a:cubicBezTo>
                  <a:pt x="6601" y="12273"/>
                  <a:pt x="6581" y="12258"/>
                  <a:pt x="6567" y="12301"/>
                </a:cubicBezTo>
                <a:lnTo>
                  <a:pt x="6491" y="12528"/>
                </a:lnTo>
                <a:cubicBezTo>
                  <a:pt x="6479" y="12565"/>
                  <a:pt x="6462" y="12560"/>
                  <a:pt x="6452" y="12516"/>
                </a:cubicBezTo>
                <a:cubicBezTo>
                  <a:pt x="6436" y="12453"/>
                  <a:pt x="6419" y="12394"/>
                  <a:pt x="6403" y="12339"/>
                </a:cubicBezTo>
                <a:cubicBezTo>
                  <a:pt x="6391" y="12301"/>
                  <a:pt x="6387" y="12233"/>
                  <a:pt x="6392" y="12173"/>
                </a:cubicBezTo>
                <a:lnTo>
                  <a:pt x="6424" y="11802"/>
                </a:lnTo>
                <a:cubicBezTo>
                  <a:pt x="6430" y="11730"/>
                  <a:pt x="6423" y="11650"/>
                  <a:pt x="6407" y="11619"/>
                </a:cubicBezTo>
                <a:lnTo>
                  <a:pt x="6279" y="11373"/>
                </a:lnTo>
                <a:cubicBezTo>
                  <a:pt x="6263" y="11342"/>
                  <a:pt x="6244" y="11373"/>
                  <a:pt x="6237" y="11441"/>
                </a:cubicBezTo>
                <a:lnTo>
                  <a:pt x="6200" y="11784"/>
                </a:lnTo>
                <a:cubicBezTo>
                  <a:pt x="6193" y="11843"/>
                  <a:pt x="6179" y="11876"/>
                  <a:pt x="6164" y="11862"/>
                </a:cubicBezTo>
                <a:cubicBezTo>
                  <a:pt x="6136" y="11836"/>
                  <a:pt x="6108" y="11818"/>
                  <a:pt x="6080" y="11809"/>
                </a:cubicBezTo>
                <a:cubicBezTo>
                  <a:pt x="6065" y="11804"/>
                  <a:pt x="6053" y="11756"/>
                  <a:pt x="6050" y="11692"/>
                </a:cubicBezTo>
                <a:lnTo>
                  <a:pt x="6040" y="11454"/>
                </a:lnTo>
                <a:lnTo>
                  <a:pt x="6172" y="11367"/>
                </a:lnTo>
                <a:cubicBezTo>
                  <a:pt x="6192" y="11354"/>
                  <a:pt x="6206" y="11273"/>
                  <a:pt x="6204" y="11184"/>
                </a:cubicBezTo>
                <a:lnTo>
                  <a:pt x="6191" y="10656"/>
                </a:lnTo>
                <a:cubicBezTo>
                  <a:pt x="6190" y="10580"/>
                  <a:pt x="6200" y="10509"/>
                  <a:pt x="6216" y="10482"/>
                </a:cubicBezTo>
                <a:cubicBezTo>
                  <a:pt x="6227" y="10463"/>
                  <a:pt x="6238" y="10444"/>
                  <a:pt x="6249" y="10423"/>
                </a:cubicBezTo>
                <a:cubicBezTo>
                  <a:pt x="6257" y="10408"/>
                  <a:pt x="6265" y="10405"/>
                  <a:pt x="6273" y="10413"/>
                </a:cubicBezTo>
                <a:close/>
                <a:moveTo>
                  <a:pt x="5107" y="10445"/>
                </a:moveTo>
                <a:cubicBezTo>
                  <a:pt x="5172" y="10434"/>
                  <a:pt x="5237" y="10562"/>
                  <a:pt x="5279" y="10814"/>
                </a:cubicBezTo>
                <a:cubicBezTo>
                  <a:pt x="5345" y="11216"/>
                  <a:pt x="5326" y="11781"/>
                  <a:pt x="5235" y="12076"/>
                </a:cubicBezTo>
                <a:cubicBezTo>
                  <a:pt x="5145" y="12371"/>
                  <a:pt x="5018" y="12285"/>
                  <a:pt x="4952" y="11883"/>
                </a:cubicBezTo>
                <a:cubicBezTo>
                  <a:pt x="4885" y="11480"/>
                  <a:pt x="4905" y="10914"/>
                  <a:pt x="4995" y="10619"/>
                </a:cubicBezTo>
                <a:cubicBezTo>
                  <a:pt x="5029" y="10508"/>
                  <a:pt x="5068" y="10452"/>
                  <a:pt x="5107" y="10445"/>
                </a:cubicBezTo>
                <a:close/>
                <a:moveTo>
                  <a:pt x="6752" y="10445"/>
                </a:moveTo>
                <a:cubicBezTo>
                  <a:pt x="6817" y="10434"/>
                  <a:pt x="6882" y="10562"/>
                  <a:pt x="6924" y="10814"/>
                </a:cubicBezTo>
                <a:cubicBezTo>
                  <a:pt x="6990" y="11216"/>
                  <a:pt x="6971" y="11781"/>
                  <a:pt x="6880" y="12076"/>
                </a:cubicBezTo>
                <a:cubicBezTo>
                  <a:pt x="6790" y="12371"/>
                  <a:pt x="6663" y="12285"/>
                  <a:pt x="6596" y="11883"/>
                </a:cubicBezTo>
                <a:cubicBezTo>
                  <a:pt x="6530" y="11480"/>
                  <a:pt x="6549" y="10914"/>
                  <a:pt x="6640" y="10619"/>
                </a:cubicBezTo>
                <a:cubicBezTo>
                  <a:pt x="6674" y="10508"/>
                  <a:pt x="6713" y="10452"/>
                  <a:pt x="6752" y="10445"/>
                </a:cubicBezTo>
                <a:close/>
                <a:moveTo>
                  <a:pt x="18877" y="10511"/>
                </a:moveTo>
                <a:cubicBezTo>
                  <a:pt x="18957" y="10525"/>
                  <a:pt x="19037" y="10643"/>
                  <a:pt x="19107" y="10871"/>
                </a:cubicBezTo>
                <a:cubicBezTo>
                  <a:pt x="19293" y="11479"/>
                  <a:pt x="19333" y="12643"/>
                  <a:pt x="19197" y="13471"/>
                </a:cubicBezTo>
                <a:cubicBezTo>
                  <a:pt x="19060" y="14300"/>
                  <a:pt x="18799" y="14479"/>
                  <a:pt x="18612" y="13871"/>
                </a:cubicBezTo>
                <a:cubicBezTo>
                  <a:pt x="18426" y="13264"/>
                  <a:pt x="18386" y="12098"/>
                  <a:pt x="18523" y="11270"/>
                </a:cubicBezTo>
                <a:cubicBezTo>
                  <a:pt x="18608" y="10752"/>
                  <a:pt x="18743" y="10487"/>
                  <a:pt x="18877" y="10511"/>
                </a:cubicBezTo>
                <a:close/>
                <a:moveTo>
                  <a:pt x="5107" y="10518"/>
                </a:moveTo>
                <a:cubicBezTo>
                  <a:pt x="5071" y="10524"/>
                  <a:pt x="5035" y="10577"/>
                  <a:pt x="5004" y="10679"/>
                </a:cubicBezTo>
                <a:cubicBezTo>
                  <a:pt x="4921" y="10951"/>
                  <a:pt x="4903" y="11470"/>
                  <a:pt x="4964" y="11840"/>
                </a:cubicBezTo>
                <a:cubicBezTo>
                  <a:pt x="5025" y="12210"/>
                  <a:pt x="5142" y="12290"/>
                  <a:pt x="5225" y="12018"/>
                </a:cubicBezTo>
                <a:cubicBezTo>
                  <a:pt x="5308" y="11747"/>
                  <a:pt x="5326" y="11227"/>
                  <a:pt x="5265" y="10857"/>
                </a:cubicBezTo>
                <a:cubicBezTo>
                  <a:pt x="5227" y="10626"/>
                  <a:pt x="5167" y="10507"/>
                  <a:pt x="5107" y="10518"/>
                </a:cubicBezTo>
                <a:close/>
                <a:moveTo>
                  <a:pt x="6751" y="10518"/>
                </a:moveTo>
                <a:cubicBezTo>
                  <a:pt x="6716" y="10524"/>
                  <a:pt x="6680" y="10577"/>
                  <a:pt x="6649" y="10679"/>
                </a:cubicBezTo>
                <a:cubicBezTo>
                  <a:pt x="6565" y="10951"/>
                  <a:pt x="6548" y="11470"/>
                  <a:pt x="6609" y="11840"/>
                </a:cubicBezTo>
                <a:cubicBezTo>
                  <a:pt x="6670" y="12210"/>
                  <a:pt x="6786" y="12290"/>
                  <a:pt x="6869" y="12018"/>
                </a:cubicBezTo>
                <a:cubicBezTo>
                  <a:pt x="6953" y="11747"/>
                  <a:pt x="6970" y="11227"/>
                  <a:pt x="6909" y="10857"/>
                </a:cubicBezTo>
                <a:cubicBezTo>
                  <a:pt x="6871" y="10626"/>
                  <a:pt x="6811" y="10507"/>
                  <a:pt x="6751" y="10518"/>
                </a:cubicBezTo>
                <a:close/>
                <a:moveTo>
                  <a:pt x="5108" y="10613"/>
                </a:moveTo>
                <a:cubicBezTo>
                  <a:pt x="5161" y="10604"/>
                  <a:pt x="5214" y="10709"/>
                  <a:pt x="5248" y="10914"/>
                </a:cubicBezTo>
                <a:cubicBezTo>
                  <a:pt x="5302" y="11241"/>
                  <a:pt x="5286" y="11701"/>
                  <a:pt x="5212" y="11942"/>
                </a:cubicBezTo>
                <a:cubicBezTo>
                  <a:pt x="5138" y="12182"/>
                  <a:pt x="5035" y="12111"/>
                  <a:pt x="4981" y="11784"/>
                </a:cubicBezTo>
                <a:cubicBezTo>
                  <a:pt x="4927" y="11456"/>
                  <a:pt x="4943" y="10996"/>
                  <a:pt x="5017" y="10756"/>
                </a:cubicBezTo>
                <a:cubicBezTo>
                  <a:pt x="5044" y="10666"/>
                  <a:pt x="5076" y="10619"/>
                  <a:pt x="5108" y="10613"/>
                </a:cubicBezTo>
                <a:close/>
                <a:moveTo>
                  <a:pt x="6752" y="10613"/>
                </a:moveTo>
                <a:cubicBezTo>
                  <a:pt x="6805" y="10604"/>
                  <a:pt x="6858" y="10709"/>
                  <a:pt x="6892" y="10914"/>
                </a:cubicBezTo>
                <a:cubicBezTo>
                  <a:pt x="6946" y="11241"/>
                  <a:pt x="6930" y="11701"/>
                  <a:pt x="6857" y="11942"/>
                </a:cubicBezTo>
                <a:cubicBezTo>
                  <a:pt x="6783" y="12182"/>
                  <a:pt x="6680" y="12111"/>
                  <a:pt x="6626" y="11784"/>
                </a:cubicBezTo>
                <a:cubicBezTo>
                  <a:pt x="6572" y="11456"/>
                  <a:pt x="6588" y="10996"/>
                  <a:pt x="6661" y="10756"/>
                </a:cubicBezTo>
                <a:cubicBezTo>
                  <a:pt x="6689" y="10666"/>
                  <a:pt x="6721" y="10619"/>
                  <a:pt x="6752" y="10613"/>
                </a:cubicBezTo>
                <a:close/>
                <a:moveTo>
                  <a:pt x="16493" y="10948"/>
                </a:moveTo>
                <a:cubicBezTo>
                  <a:pt x="16486" y="10943"/>
                  <a:pt x="16480" y="10963"/>
                  <a:pt x="16478" y="10993"/>
                </a:cubicBezTo>
                <a:lnTo>
                  <a:pt x="16472" y="11140"/>
                </a:lnTo>
                <a:cubicBezTo>
                  <a:pt x="16471" y="11165"/>
                  <a:pt x="16466" y="11183"/>
                  <a:pt x="16460" y="11185"/>
                </a:cubicBezTo>
                <a:cubicBezTo>
                  <a:pt x="16449" y="11189"/>
                  <a:pt x="16438" y="11196"/>
                  <a:pt x="16427" y="11207"/>
                </a:cubicBezTo>
                <a:cubicBezTo>
                  <a:pt x="16421" y="11212"/>
                  <a:pt x="16415" y="11199"/>
                  <a:pt x="16413" y="11175"/>
                </a:cubicBezTo>
                <a:lnTo>
                  <a:pt x="16398" y="11040"/>
                </a:lnTo>
                <a:cubicBezTo>
                  <a:pt x="16395" y="11013"/>
                  <a:pt x="16388" y="11002"/>
                  <a:pt x="16382" y="11014"/>
                </a:cubicBezTo>
                <a:lnTo>
                  <a:pt x="16331" y="11111"/>
                </a:lnTo>
                <a:cubicBezTo>
                  <a:pt x="16325" y="11123"/>
                  <a:pt x="16322" y="11154"/>
                  <a:pt x="16324" y="11182"/>
                </a:cubicBezTo>
                <a:lnTo>
                  <a:pt x="16337" y="11329"/>
                </a:lnTo>
                <a:cubicBezTo>
                  <a:pt x="16339" y="11353"/>
                  <a:pt x="16337" y="11380"/>
                  <a:pt x="16333" y="11395"/>
                </a:cubicBezTo>
                <a:cubicBezTo>
                  <a:pt x="16326" y="11416"/>
                  <a:pt x="16319" y="11440"/>
                  <a:pt x="16313" y="11465"/>
                </a:cubicBezTo>
                <a:cubicBezTo>
                  <a:pt x="16309" y="11482"/>
                  <a:pt x="16302" y="11485"/>
                  <a:pt x="16298" y="11470"/>
                </a:cubicBezTo>
                <a:lnTo>
                  <a:pt x="16268" y="11380"/>
                </a:lnTo>
                <a:cubicBezTo>
                  <a:pt x="16262" y="11363"/>
                  <a:pt x="16254" y="11369"/>
                  <a:pt x="16250" y="11393"/>
                </a:cubicBezTo>
                <a:lnTo>
                  <a:pt x="16218" y="11591"/>
                </a:lnTo>
                <a:cubicBezTo>
                  <a:pt x="16214" y="11615"/>
                  <a:pt x="16215" y="11650"/>
                  <a:pt x="16220" y="11669"/>
                </a:cubicBezTo>
                <a:lnTo>
                  <a:pt x="16250" y="11774"/>
                </a:lnTo>
                <a:cubicBezTo>
                  <a:pt x="16254" y="11790"/>
                  <a:pt x="16256" y="11817"/>
                  <a:pt x="16254" y="11840"/>
                </a:cubicBezTo>
                <a:cubicBezTo>
                  <a:pt x="16252" y="11859"/>
                  <a:pt x="16250" y="11878"/>
                  <a:pt x="16249" y="11898"/>
                </a:cubicBezTo>
                <a:cubicBezTo>
                  <a:pt x="16247" y="11923"/>
                  <a:pt x="16241" y="11938"/>
                  <a:pt x="16235" y="11935"/>
                </a:cubicBezTo>
                <a:lnTo>
                  <a:pt x="16198" y="11918"/>
                </a:lnTo>
                <a:cubicBezTo>
                  <a:pt x="16191" y="11915"/>
                  <a:pt x="16185" y="11936"/>
                  <a:pt x="16184" y="11966"/>
                </a:cubicBezTo>
                <a:lnTo>
                  <a:pt x="16176" y="12209"/>
                </a:lnTo>
                <a:cubicBezTo>
                  <a:pt x="16175" y="12239"/>
                  <a:pt x="16179" y="12266"/>
                  <a:pt x="16186" y="12272"/>
                </a:cubicBezTo>
                <a:lnTo>
                  <a:pt x="16225" y="12305"/>
                </a:lnTo>
                <a:cubicBezTo>
                  <a:pt x="16230" y="12310"/>
                  <a:pt x="16234" y="12330"/>
                  <a:pt x="16235" y="12356"/>
                </a:cubicBezTo>
                <a:cubicBezTo>
                  <a:pt x="16236" y="12401"/>
                  <a:pt x="16237" y="12445"/>
                  <a:pt x="16239" y="12490"/>
                </a:cubicBezTo>
                <a:cubicBezTo>
                  <a:pt x="16240" y="12515"/>
                  <a:pt x="16237" y="12542"/>
                  <a:pt x="16232" y="12553"/>
                </a:cubicBezTo>
                <a:lnTo>
                  <a:pt x="16197" y="12628"/>
                </a:lnTo>
                <a:cubicBezTo>
                  <a:pt x="16191" y="12641"/>
                  <a:pt x="16188" y="12675"/>
                  <a:pt x="16191" y="12702"/>
                </a:cubicBezTo>
                <a:lnTo>
                  <a:pt x="16213" y="12927"/>
                </a:lnTo>
                <a:cubicBezTo>
                  <a:pt x="16215" y="12955"/>
                  <a:pt x="16223" y="12968"/>
                  <a:pt x="16229" y="12957"/>
                </a:cubicBezTo>
                <a:lnTo>
                  <a:pt x="16266" y="12893"/>
                </a:lnTo>
                <a:cubicBezTo>
                  <a:pt x="16272" y="12884"/>
                  <a:pt x="16278" y="12891"/>
                  <a:pt x="16281" y="12912"/>
                </a:cubicBezTo>
                <a:cubicBezTo>
                  <a:pt x="16286" y="12938"/>
                  <a:pt x="16290" y="12964"/>
                  <a:pt x="16295" y="12989"/>
                </a:cubicBezTo>
                <a:cubicBezTo>
                  <a:pt x="16299" y="13008"/>
                  <a:pt x="16299" y="13037"/>
                  <a:pt x="16296" y="13059"/>
                </a:cubicBezTo>
                <a:lnTo>
                  <a:pt x="16273" y="13209"/>
                </a:lnTo>
                <a:cubicBezTo>
                  <a:pt x="16269" y="13235"/>
                  <a:pt x="16271" y="13268"/>
                  <a:pt x="16276" y="13286"/>
                </a:cubicBezTo>
                <a:lnTo>
                  <a:pt x="16321" y="13431"/>
                </a:lnTo>
                <a:cubicBezTo>
                  <a:pt x="16326" y="13449"/>
                  <a:pt x="16334" y="13444"/>
                  <a:pt x="16338" y="13420"/>
                </a:cubicBezTo>
                <a:lnTo>
                  <a:pt x="16364" y="13278"/>
                </a:lnTo>
                <a:cubicBezTo>
                  <a:pt x="16367" y="13258"/>
                  <a:pt x="16373" y="13253"/>
                  <a:pt x="16379" y="13263"/>
                </a:cubicBezTo>
                <a:cubicBezTo>
                  <a:pt x="16382" y="13270"/>
                  <a:pt x="16386" y="13276"/>
                  <a:pt x="16390" y="13282"/>
                </a:cubicBezTo>
                <a:cubicBezTo>
                  <a:pt x="16395" y="13291"/>
                  <a:pt x="16399" y="13315"/>
                  <a:pt x="16398" y="13341"/>
                </a:cubicBezTo>
                <a:lnTo>
                  <a:pt x="16394" y="13519"/>
                </a:lnTo>
                <a:cubicBezTo>
                  <a:pt x="16393" y="13549"/>
                  <a:pt x="16398" y="13578"/>
                  <a:pt x="16405" y="13582"/>
                </a:cubicBezTo>
                <a:lnTo>
                  <a:pt x="16459" y="13618"/>
                </a:lnTo>
                <a:cubicBezTo>
                  <a:pt x="16466" y="13622"/>
                  <a:pt x="16472" y="13602"/>
                  <a:pt x="16474" y="13573"/>
                </a:cubicBezTo>
                <a:lnTo>
                  <a:pt x="16481" y="13399"/>
                </a:lnTo>
                <a:cubicBezTo>
                  <a:pt x="16482" y="13373"/>
                  <a:pt x="16487" y="13355"/>
                  <a:pt x="16493" y="13353"/>
                </a:cubicBezTo>
                <a:cubicBezTo>
                  <a:pt x="16503" y="13351"/>
                  <a:pt x="16513" y="13345"/>
                  <a:pt x="16523" y="13337"/>
                </a:cubicBezTo>
                <a:cubicBezTo>
                  <a:pt x="16528" y="13332"/>
                  <a:pt x="16534" y="13344"/>
                  <a:pt x="16537" y="13367"/>
                </a:cubicBezTo>
                <a:lnTo>
                  <a:pt x="16554" y="13525"/>
                </a:lnTo>
                <a:cubicBezTo>
                  <a:pt x="16557" y="13552"/>
                  <a:pt x="16564" y="13564"/>
                  <a:pt x="16570" y="13552"/>
                </a:cubicBezTo>
                <a:lnTo>
                  <a:pt x="16621" y="13453"/>
                </a:lnTo>
                <a:cubicBezTo>
                  <a:pt x="16627" y="13441"/>
                  <a:pt x="16630" y="13410"/>
                  <a:pt x="16627" y="13382"/>
                </a:cubicBezTo>
                <a:lnTo>
                  <a:pt x="16614" y="13224"/>
                </a:lnTo>
                <a:cubicBezTo>
                  <a:pt x="16612" y="13200"/>
                  <a:pt x="16613" y="13174"/>
                  <a:pt x="16618" y="13159"/>
                </a:cubicBezTo>
                <a:cubicBezTo>
                  <a:pt x="16625" y="13139"/>
                  <a:pt x="16631" y="13116"/>
                  <a:pt x="16637" y="13093"/>
                </a:cubicBezTo>
                <a:cubicBezTo>
                  <a:pt x="16641" y="13076"/>
                  <a:pt x="16648" y="13076"/>
                  <a:pt x="16652" y="13090"/>
                </a:cubicBezTo>
                <a:lnTo>
                  <a:pt x="16683" y="13182"/>
                </a:lnTo>
                <a:cubicBezTo>
                  <a:pt x="16689" y="13199"/>
                  <a:pt x="16697" y="13193"/>
                  <a:pt x="16701" y="13168"/>
                </a:cubicBezTo>
                <a:lnTo>
                  <a:pt x="16733" y="12971"/>
                </a:lnTo>
                <a:cubicBezTo>
                  <a:pt x="16737" y="12947"/>
                  <a:pt x="16736" y="12913"/>
                  <a:pt x="16731" y="12894"/>
                </a:cubicBezTo>
                <a:lnTo>
                  <a:pt x="16703" y="12794"/>
                </a:lnTo>
                <a:cubicBezTo>
                  <a:pt x="16699" y="12778"/>
                  <a:pt x="16697" y="12751"/>
                  <a:pt x="16700" y="12727"/>
                </a:cubicBezTo>
                <a:cubicBezTo>
                  <a:pt x="16702" y="12707"/>
                  <a:pt x="16704" y="12686"/>
                  <a:pt x="16706" y="12665"/>
                </a:cubicBezTo>
                <a:cubicBezTo>
                  <a:pt x="16708" y="12642"/>
                  <a:pt x="16713" y="12627"/>
                  <a:pt x="16719" y="12630"/>
                </a:cubicBezTo>
                <a:lnTo>
                  <a:pt x="16754" y="12647"/>
                </a:lnTo>
                <a:cubicBezTo>
                  <a:pt x="16761" y="12651"/>
                  <a:pt x="16767" y="12629"/>
                  <a:pt x="16768" y="12599"/>
                </a:cubicBezTo>
                <a:lnTo>
                  <a:pt x="16776" y="12357"/>
                </a:lnTo>
                <a:cubicBezTo>
                  <a:pt x="16777" y="12327"/>
                  <a:pt x="16772" y="12298"/>
                  <a:pt x="16766" y="12292"/>
                </a:cubicBezTo>
                <a:lnTo>
                  <a:pt x="16732" y="12264"/>
                </a:lnTo>
                <a:cubicBezTo>
                  <a:pt x="16726" y="12259"/>
                  <a:pt x="16722" y="12238"/>
                  <a:pt x="16722" y="12212"/>
                </a:cubicBezTo>
                <a:cubicBezTo>
                  <a:pt x="16721" y="12162"/>
                  <a:pt x="16720" y="12111"/>
                  <a:pt x="16718" y="12062"/>
                </a:cubicBezTo>
                <a:cubicBezTo>
                  <a:pt x="16717" y="12037"/>
                  <a:pt x="16720" y="12013"/>
                  <a:pt x="16725" y="12002"/>
                </a:cubicBezTo>
                <a:lnTo>
                  <a:pt x="16755" y="11936"/>
                </a:lnTo>
                <a:cubicBezTo>
                  <a:pt x="16761" y="11923"/>
                  <a:pt x="16764" y="11890"/>
                  <a:pt x="16761" y="11862"/>
                </a:cubicBezTo>
                <a:lnTo>
                  <a:pt x="16739" y="11637"/>
                </a:lnTo>
                <a:cubicBezTo>
                  <a:pt x="16736" y="11610"/>
                  <a:pt x="16729" y="11596"/>
                  <a:pt x="16723" y="11607"/>
                </a:cubicBezTo>
                <a:lnTo>
                  <a:pt x="16692" y="11661"/>
                </a:lnTo>
                <a:cubicBezTo>
                  <a:pt x="16687" y="11670"/>
                  <a:pt x="16681" y="11661"/>
                  <a:pt x="16677" y="11640"/>
                </a:cubicBezTo>
                <a:cubicBezTo>
                  <a:pt x="16672" y="11608"/>
                  <a:pt x="16667" y="11578"/>
                  <a:pt x="16661" y="11548"/>
                </a:cubicBezTo>
                <a:cubicBezTo>
                  <a:pt x="16657" y="11529"/>
                  <a:pt x="16657" y="11501"/>
                  <a:pt x="16660" y="11480"/>
                </a:cubicBezTo>
                <a:lnTo>
                  <a:pt x="16678" y="11359"/>
                </a:lnTo>
                <a:cubicBezTo>
                  <a:pt x="16682" y="11334"/>
                  <a:pt x="16681" y="11300"/>
                  <a:pt x="16675" y="11282"/>
                </a:cubicBezTo>
                <a:lnTo>
                  <a:pt x="16631" y="11137"/>
                </a:lnTo>
                <a:cubicBezTo>
                  <a:pt x="16625" y="11119"/>
                  <a:pt x="16617" y="11123"/>
                  <a:pt x="16613" y="11147"/>
                </a:cubicBezTo>
                <a:lnTo>
                  <a:pt x="16593" y="11260"/>
                </a:lnTo>
                <a:cubicBezTo>
                  <a:pt x="16589" y="11280"/>
                  <a:pt x="16583" y="11287"/>
                  <a:pt x="16578" y="11277"/>
                </a:cubicBezTo>
                <a:cubicBezTo>
                  <a:pt x="16573" y="11267"/>
                  <a:pt x="16568" y="11256"/>
                  <a:pt x="16562" y="11248"/>
                </a:cubicBezTo>
                <a:cubicBezTo>
                  <a:pt x="16557" y="11239"/>
                  <a:pt x="16554" y="11216"/>
                  <a:pt x="16554" y="11190"/>
                </a:cubicBezTo>
                <a:lnTo>
                  <a:pt x="16558" y="11045"/>
                </a:lnTo>
                <a:cubicBezTo>
                  <a:pt x="16559" y="11015"/>
                  <a:pt x="16554" y="10988"/>
                  <a:pt x="16547" y="10984"/>
                </a:cubicBezTo>
                <a:lnTo>
                  <a:pt x="16493" y="10948"/>
                </a:lnTo>
                <a:close/>
                <a:moveTo>
                  <a:pt x="15321" y="11359"/>
                </a:moveTo>
                <a:cubicBezTo>
                  <a:pt x="15329" y="11351"/>
                  <a:pt x="15337" y="11355"/>
                  <a:pt x="15345" y="11370"/>
                </a:cubicBezTo>
                <a:cubicBezTo>
                  <a:pt x="15356" y="11391"/>
                  <a:pt x="15367" y="11410"/>
                  <a:pt x="15378" y="11429"/>
                </a:cubicBezTo>
                <a:cubicBezTo>
                  <a:pt x="15394" y="11456"/>
                  <a:pt x="15405" y="11527"/>
                  <a:pt x="15403" y="11603"/>
                </a:cubicBezTo>
                <a:lnTo>
                  <a:pt x="15390" y="12131"/>
                </a:lnTo>
                <a:cubicBezTo>
                  <a:pt x="15388" y="12220"/>
                  <a:pt x="15402" y="12300"/>
                  <a:pt x="15422" y="12313"/>
                </a:cubicBezTo>
                <a:lnTo>
                  <a:pt x="15554" y="12401"/>
                </a:lnTo>
                <a:lnTo>
                  <a:pt x="15544" y="12639"/>
                </a:lnTo>
                <a:cubicBezTo>
                  <a:pt x="15541" y="12703"/>
                  <a:pt x="15529" y="12750"/>
                  <a:pt x="15515" y="12754"/>
                </a:cubicBezTo>
                <a:cubicBezTo>
                  <a:pt x="15486" y="12764"/>
                  <a:pt x="15458" y="12781"/>
                  <a:pt x="15430" y="12808"/>
                </a:cubicBezTo>
                <a:cubicBezTo>
                  <a:pt x="15415" y="12822"/>
                  <a:pt x="15401" y="12789"/>
                  <a:pt x="15394" y="12730"/>
                </a:cubicBezTo>
                <a:lnTo>
                  <a:pt x="15357" y="12387"/>
                </a:lnTo>
                <a:cubicBezTo>
                  <a:pt x="15350" y="12318"/>
                  <a:pt x="15331" y="12288"/>
                  <a:pt x="15315" y="12319"/>
                </a:cubicBezTo>
                <a:lnTo>
                  <a:pt x="15187" y="12567"/>
                </a:lnTo>
                <a:cubicBezTo>
                  <a:pt x="15171" y="12597"/>
                  <a:pt x="15164" y="12678"/>
                  <a:pt x="15170" y="12749"/>
                </a:cubicBezTo>
                <a:lnTo>
                  <a:pt x="15203" y="13119"/>
                </a:lnTo>
                <a:cubicBezTo>
                  <a:pt x="15208" y="13179"/>
                  <a:pt x="15203" y="13247"/>
                  <a:pt x="15191" y="13285"/>
                </a:cubicBezTo>
                <a:cubicBezTo>
                  <a:pt x="15175" y="13340"/>
                  <a:pt x="15158" y="13399"/>
                  <a:pt x="15143" y="13462"/>
                </a:cubicBezTo>
                <a:cubicBezTo>
                  <a:pt x="15132" y="13506"/>
                  <a:pt x="15115" y="13512"/>
                  <a:pt x="15103" y="13475"/>
                </a:cubicBezTo>
                <a:lnTo>
                  <a:pt x="15027" y="13248"/>
                </a:lnTo>
                <a:cubicBezTo>
                  <a:pt x="15013" y="13205"/>
                  <a:pt x="14993" y="13219"/>
                  <a:pt x="14983" y="13281"/>
                </a:cubicBezTo>
                <a:lnTo>
                  <a:pt x="14977" y="13318"/>
                </a:lnTo>
                <a:lnTo>
                  <a:pt x="14969" y="13224"/>
                </a:lnTo>
                <a:cubicBezTo>
                  <a:pt x="14967" y="13200"/>
                  <a:pt x="14969" y="13174"/>
                  <a:pt x="14974" y="13159"/>
                </a:cubicBezTo>
                <a:cubicBezTo>
                  <a:pt x="14980" y="13139"/>
                  <a:pt x="14986" y="13116"/>
                  <a:pt x="14992" y="13093"/>
                </a:cubicBezTo>
                <a:cubicBezTo>
                  <a:pt x="14997" y="13076"/>
                  <a:pt x="15003" y="13076"/>
                  <a:pt x="15008" y="13090"/>
                </a:cubicBezTo>
                <a:lnTo>
                  <a:pt x="15039" y="13182"/>
                </a:lnTo>
                <a:cubicBezTo>
                  <a:pt x="15044" y="13199"/>
                  <a:pt x="15052" y="13193"/>
                  <a:pt x="15056" y="13168"/>
                </a:cubicBezTo>
                <a:lnTo>
                  <a:pt x="15089" y="12971"/>
                </a:lnTo>
                <a:cubicBezTo>
                  <a:pt x="15093" y="12947"/>
                  <a:pt x="15092" y="12913"/>
                  <a:pt x="15086" y="12894"/>
                </a:cubicBezTo>
                <a:lnTo>
                  <a:pt x="15059" y="12794"/>
                </a:lnTo>
                <a:cubicBezTo>
                  <a:pt x="15054" y="12778"/>
                  <a:pt x="15053" y="12751"/>
                  <a:pt x="15055" y="12727"/>
                </a:cubicBezTo>
                <a:cubicBezTo>
                  <a:pt x="15057" y="12707"/>
                  <a:pt x="15059" y="12686"/>
                  <a:pt x="15061" y="12665"/>
                </a:cubicBezTo>
                <a:cubicBezTo>
                  <a:pt x="15063" y="12642"/>
                  <a:pt x="15068" y="12627"/>
                  <a:pt x="15074" y="12630"/>
                </a:cubicBezTo>
                <a:lnTo>
                  <a:pt x="15109" y="12647"/>
                </a:lnTo>
                <a:cubicBezTo>
                  <a:pt x="15116" y="12651"/>
                  <a:pt x="15122" y="12629"/>
                  <a:pt x="15123" y="12599"/>
                </a:cubicBezTo>
                <a:lnTo>
                  <a:pt x="15131" y="12357"/>
                </a:lnTo>
                <a:cubicBezTo>
                  <a:pt x="15132" y="12327"/>
                  <a:pt x="15128" y="12298"/>
                  <a:pt x="15121" y="12292"/>
                </a:cubicBezTo>
                <a:lnTo>
                  <a:pt x="15088" y="12264"/>
                </a:lnTo>
                <a:cubicBezTo>
                  <a:pt x="15082" y="12259"/>
                  <a:pt x="15077" y="12238"/>
                  <a:pt x="15077" y="12212"/>
                </a:cubicBezTo>
                <a:cubicBezTo>
                  <a:pt x="15077" y="12162"/>
                  <a:pt x="15075" y="12111"/>
                  <a:pt x="15073" y="12062"/>
                </a:cubicBezTo>
                <a:cubicBezTo>
                  <a:pt x="15072" y="12037"/>
                  <a:pt x="15075" y="12013"/>
                  <a:pt x="15080" y="12002"/>
                </a:cubicBezTo>
                <a:lnTo>
                  <a:pt x="15110" y="11936"/>
                </a:lnTo>
                <a:cubicBezTo>
                  <a:pt x="15117" y="11923"/>
                  <a:pt x="15119" y="11890"/>
                  <a:pt x="15117" y="11862"/>
                </a:cubicBezTo>
                <a:lnTo>
                  <a:pt x="15094" y="11637"/>
                </a:lnTo>
                <a:cubicBezTo>
                  <a:pt x="15092" y="11610"/>
                  <a:pt x="15084" y="11596"/>
                  <a:pt x="15078" y="11607"/>
                </a:cubicBezTo>
                <a:lnTo>
                  <a:pt x="15048" y="11661"/>
                </a:lnTo>
                <a:cubicBezTo>
                  <a:pt x="15043" y="11670"/>
                  <a:pt x="15036" y="11661"/>
                  <a:pt x="15033" y="11640"/>
                </a:cubicBezTo>
                <a:cubicBezTo>
                  <a:pt x="15028" y="11608"/>
                  <a:pt x="15022" y="11578"/>
                  <a:pt x="15016" y="11548"/>
                </a:cubicBezTo>
                <a:cubicBezTo>
                  <a:pt x="15012" y="11529"/>
                  <a:pt x="15012" y="11501"/>
                  <a:pt x="15015" y="11480"/>
                </a:cubicBezTo>
                <a:lnTo>
                  <a:pt x="15031" y="11376"/>
                </a:lnTo>
                <a:cubicBezTo>
                  <a:pt x="15034" y="11400"/>
                  <a:pt x="15037" y="11422"/>
                  <a:pt x="15042" y="11439"/>
                </a:cubicBezTo>
                <a:lnTo>
                  <a:pt x="15174" y="11869"/>
                </a:lnTo>
                <a:cubicBezTo>
                  <a:pt x="15190" y="11922"/>
                  <a:pt x="15212" y="11907"/>
                  <a:pt x="15225" y="11837"/>
                </a:cubicBezTo>
                <a:lnTo>
                  <a:pt x="15300" y="11417"/>
                </a:lnTo>
                <a:cubicBezTo>
                  <a:pt x="15306" y="11387"/>
                  <a:pt x="15313" y="11367"/>
                  <a:pt x="15321" y="11359"/>
                </a:cubicBezTo>
                <a:close/>
                <a:moveTo>
                  <a:pt x="14842" y="11391"/>
                </a:moveTo>
                <a:cubicBezTo>
                  <a:pt x="14881" y="11397"/>
                  <a:pt x="14920" y="11455"/>
                  <a:pt x="14954" y="11566"/>
                </a:cubicBezTo>
                <a:cubicBezTo>
                  <a:pt x="15045" y="11861"/>
                  <a:pt x="15064" y="12426"/>
                  <a:pt x="14998" y="12828"/>
                </a:cubicBezTo>
                <a:cubicBezTo>
                  <a:pt x="14931" y="13231"/>
                  <a:pt x="14804" y="13318"/>
                  <a:pt x="14714" y="13023"/>
                </a:cubicBezTo>
                <a:cubicBezTo>
                  <a:pt x="14624" y="12728"/>
                  <a:pt x="14604" y="12162"/>
                  <a:pt x="14670" y="11759"/>
                </a:cubicBezTo>
                <a:cubicBezTo>
                  <a:pt x="14712" y="11508"/>
                  <a:pt x="14777" y="11379"/>
                  <a:pt x="14842" y="11391"/>
                </a:cubicBezTo>
                <a:close/>
                <a:moveTo>
                  <a:pt x="16487" y="11391"/>
                </a:moveTo>
                <a:cubicBezTo>
                  <a:pt x="16526" y="11397"/>
                  <a:pt x="16565" y="11455"/>
                  <a:pt x="16599" y="11566"/>
                </a:cubicBezTo>
                <a:cubicBezTo>
                  <a:pt x="16689" y="11861"/>
                  <a:pt x="16709" y="12426"/>
                  <a:pt x="16642" y="12828"/>
                </a:cubicBezTo>
                <a:cubicBezTo>
                  <a:pt x="16576" y="13231"/>
                  <a:pt x="16449" y="13318"/>
                  <a:pt x="16359" y="13023"/>
                </a:cubicBezTo>
                <a:cubicBezTo>
                  <a:pt x="16268" y="12728"/>
                  <a:pt x="16249" y="12162"/>
                  <a:pt x="16315" y="11759"/>
                </a:cubicBezTo>
                <a:cubicBezTo>
                  <a:pt x="16357" y="11508"/>
                  <a:pt x="16422" y="11379"/>
                  <a:pt x="16487" y="11391"/>
                </a:cubicBezTo>
                <a:close/>
                <a:moveTo>
                  <a:pt x="14843" y="11465"/>
                </a:moveTo>
                <a:cubicBezTo>
                  <a:pt x="14783" y="11454"/>
                  <a:pt x="14723" y="11572"/>
                  <a:pt x="14685" y="11803"/>
                </a:cubicBezTo>
                <a:cubicBezTo>
                  <a:pt x="14624" y="12173"/>
                  <a:pt x="14641" y="12693"/>
                  <a:pt x="14725" y="12964"/>
                </a:cubicBezTo>
                <a:cubicBezTo>
                  <a:pt x="14808" y="13236"/>
                  <a:pt x="14925" y="13157"/>
                  <a:pt x="14986" y="12787"/>
                </a:cubicBezTo>
                <a:cubicBezTo>
                  <a:pt x="15047" y="12417"/>
                  <a:pt x="15029" y="11897"/>
                  <a:pt x="14945" y="11625"/>
                </a:cubicBezTo>
                <a:cubicBezTo>
                  <a:pt x="14914" y="11523"/>
                  <a:pt x="14878" y="11471"/>
                  <a:pt x="14843" y="11465"/>
                </a:cubicBezTo>
                <a:close/>
                <a:moveTo>
                  <a:pt x="16487" y="11465"/>
                </a:moveTo>
                <a:cubicBezTo>
                  <a:pt x="16427" y="11454"/>
                  <a:pt x="16367" y="11572"/>
                  <a:pt x="16329" y="11803"/>
                </a:cubicBezTo>
                <a:cubicBezTo>
                  <a:pt x="16268" y="12173"/>
                  <a:pt x="16286" y="12693"/>
                  <a:pt x="16369" y="12964"/>
                </a:cubicBezTo>
                <a:cubicBezTo>
                  <a:pt x="16452" y="13236"/>
                  <a:pt x="16569" y="13157"/>
                  <a:pt x="16630" y="12787"/>
                </a:cubicBezTo>
                <a:cubicBezTo>
                  <a:pt x="16691" y="12417"/>
                  <a:pt x="16673" y="11897"/>
                  <a:pt x="16590" y="11625"/>
                </a:cubicBezTo>
                <a:cubicBezTo>
                  <a:pt x="16559" y="11523"/>
                  <a:pt x="16523" y="11471"/>
                  <a:pt x="16487" y="11465"/>
                </a:cubicBezTo>
                <a:close/>
                <a:moveTo>
                  <a:pt x="14842" y="11559"/>
                </a:moveTo>
                <a:cubicBezTo>
                  <a:pt x="14873" y="11565"/>
                  <a:pt x="14905" y="11612"/>
                  <a:pt x="14933" y="11702"/>
                </a:cubicBezTo>
                <a:cubicBezTo>
                  <a:pt x="15006" y="11942"/>
                  <a:pt x="15022" y="12402"/>
                  <a:pt x="14968" y="12730"/>
                </a:cubicBezTo>
                <a:cubicBezTo>
                  <a:pt x="14914" y="13057"/>
                  <a:pt x="14811" y="13128"/>
                  <a:pt x="14737" y="12887"/>
                </a:cubicBezTo>
                <a:cubicBezTo>
                  <a:pt x="14664" y="12647"/>
                  <a:pt x="14648" y="12187"/>
                  <a:pt x="14702" y="11859"/>
                </a:cubicBezTo>
                <a:cubicBezTo>
                  <a:pt x="14736" y="11655"/>
                  <a:pt x="14789" y="11550"/>
                  <a:pt x="14842" y="11559"/>
                </a:cubicBezTo>
                <a:close/>
                <a:moveTo>
                  <a:pt x="16486" y="11559"/>
                </a:moveTo>
                <a:cubicBezTo>
                  <a:pt x="16518" y="11565"/>
                  <a:pt x="16550" y="11612"/>
                  <a:pt x="16578" y="11702"/>
                </a:cubicBezTo>
                <a:cubicBezTo>
                  <a:pt x="16651" y="11942"/>
                  <a:pt x="16667" y="12402"/>
                  <a:pt x="16613" y="12730"/>
                </a:cubicBezTo>
                <a:cubicBezTo>
                  <a:pt x="16559" y="13057"/>
                  <a:pt x="16456" y="13128"/>
                  <a:pt x="16382" y="12887"/>
                </a:cubicBezTo>
                <a:cubicBezTo>
                  <a:pt x="16308" y="12647"/>
                  <a:pt x="16293" y="12187"/>
                  <a:pt x="16347" y="11859"/>
                </a:cubicBezTo>
                <a:cubicBezTo>
                  <a:pt x="16380" y="11655"/>
                  <a:pt x="16433" y="11550"/>
                  <a:pt x="16486" y="11559"/>
                </a:cubicBezTo>
                <a:close/>
                <a:moveTo>
                  <a:pt x="13844" y="12153"/>
                </a:moveTo>
                <a:cubicBezTo>
                  <a:pt x="13827" y="12141"/>
                  <a:pt x="13812" y="12191"/>
                  <a:pt x="13808" y="12266"/>
                </a:cubicBezTo>
                <a:lnTo>
                  <a:pt x="13792" y="12639"/>
                </a:lnTo>
                <a:cubicBezTo>
                  <a:pt x="13790" y="12703"/>
                  <a:pt x="13778" y="12750"/>
                  <a:pt x="13763" y="12754"/>
                </a:cubicBezTo>
                <a:cubicBezTo>
                  <a:pt x="13735" y="12764"/>
                  <a:pt x="13706" y="12781"/>
                  <a:pt x="13678" y="12808"/>
                </a:cubicBezTo>
                <a:cubicBezTo>
                  <a:pt x="13664" y="12822"/>
                  <a:pt x="13649" y="12789"/>
                  <a:pt x="13643" y="12730"/>
                </a:cubicBezTo>
                <a:lnTo>
                  <a:pt x="13605" y="12387"/>
                </a:lnTo>
                <a:cubicBezTo>
                  <a:pt x="13598" y="12318"/>
                  <a:pt x="13579" y="12288"/>
                  <a:pt x="13564" y="12319"/>
                </a:cubicBezTo>
                <a:lnTo>
                  <a:pt x="13436" y="12567"/>
                </a:lnTo>
                <a:cubicBezTo>
                  <a:pt x="13420" y="12597"/>
                  <a:pt x="13412" y="12678"/>
                  <a:pt x="13419" y="12749"/>
                </a:cubicBezTo>
                <a:lnTo>
                  <a:pt x="13451" y="13119"/>
                </a:lnTo>
                <a:cubicBezTo>
                  <a:pt x="13456" y="13179"/>
                  <a:pt x="13452" y="13247"/>
                  <a:pt x="13440" y="13285"/>
                </a:cubicBezTo>
                <a:cubicBezTo>
                  <a:pt x="13423" y="13340"/>
                  <a:pt x="13407" y="13399"/>
                  <a:pt x="13391" y="13462"/>
                </a:cubicBezTo>
                <a:cubicBezTo>
                  <a:pt x="13380" y="13506"/>
                  <a:pt x="13364" y="13512"/>
                  <a:pt x="13351" y="13475"/>
                </a:cubicBezTo>
                <a:lnTo>
                  <a:pt x="13276" y="13248"/>
                </a:lnTo>
                <a:cubicBezTo>
                  <a:pt x="13261" y="13205"/>
                  <a:pt x="13242" y="13219"/>
                  <a:pt x="13232" y="13281"/>
                </a:cubicBezTo>
                <a:lnTo>
                  <a:pt x="13149" y="13781"/>
                </a:lnTo>
                <a:cubicBezTo>
                  <a:pt x="13139" y="13843"/>
                  <a:pt x="13142" y="13931"/>
                  <a:pt x="13155" y="13978"/>
                </a:cubicBezTo>
                <a:lnTo>
                  <a:pt x="13230" y="14244"/>
                </a:lnTo>
                <a:cubicBezTo>
                  <a:pt x="13241" y="14284"/>
                  <a:pt x="13245" y="14351"/>
                  <a:pt x="13240" y="14410"/>
                </a:cubicBezTo>
                <a:cubicBezTo>
                  <a:pt x="13235" y="14458"/>
                  <a:pt x="13231" y="14508"/>
                  <a:pt x="13227" y="14557"/>
                </a:cubicBezTo>
                <a:cubicBezTo>
                  <a:pt x="13222" y="14620"/>
                  <a:pt x="13209" y="14658"/>
                  <a:pt x="13194" y="14651"/>
                </a:cubicBezTo>
                <a:lnTo>
                  <a:pt x="13099" y="14607"/>
                </a:lnTo>
                <a:cubicBezTo>
                  <a:pt x="13082" y="14599"/>
                  <a:pt x="13067" y="14652"/>
                  <a:pt x="13064" y="14728"/>
                </a:cubicBezTo>
                <a:lnTo>
                  <a:pt x="13044" y="15343"/>
                </a:lnTo>
                <a:cubicBezTo>
                  <a:pt x="13041" y="15419"/>
                  <a:pt x="13052" y="15490"/>
                  <a:pt x="13069" y="15504"/>
                </a:cubicBezTo>
                <a:lnTo>
                  <a:pt x="13167" y="15586"/>
                </a:lnTo>
                <a:cubicBezTo>
                  <a:pt x="13181" y="15598"/>
                  <a:pt x="13191" y="15651"/>
                  <a:pt x="13193" y="15715"/>
                </a:cubicBezTo>
                <a:cubicBezTo>
                  <a:pt x="13195" y="15829"/>
                  <a:pt x="13198" y="15943"/>
                  <a:pt x="13204" y="16055"/>
                </a:cubicBezTo>
                <a:cubicBezTo>
                  <a:pt x="13207" y="16119"/>
                  <a:pt x="13199" y="16184"/>
                  <a:pt x="13186" y="16212"/>
                </a:cubicBezTo>
                <a:lnTo>
                  <a:pt x="13096" y="16406"/>
                </a:lnTo>
                <a:cubicBezTo>
                  <a:pt x="13081" y="16439"/>
                  <a:pt x="13074" y="16521"/>
                  <a:pt x="13081" y="16591"/>
                </a:cubicBezTo>
                <a:lnTo>
                  <a:pt x="13136" y="17161"/>
                </a:lnTo>
                <a:cubicBezTo>
                  <a:pt x="13143" y="17231"/>
                  <a:pt x="13161" y="17265"/>
                  <a:pt x="13177" y="17238"/>
                </a:cubicBezTo>
                <a:lnTo>
                  <a:pt x="13273" y="17075"/>
                </a:lnTo>
                <a:cubicBezTo>
                  <a:pt x="13286" y="17051"/>
                  <a:pt x="13301" y="17072"/>
                  <a:pt x="13310" y="17124"/>
                </a:cubicBezTo>
                <a:cubicBezTo>
                  <a:pt x="13321" y="17190"/>
                  <a:pt x="13332" y="17255"/>
                  <a:pt x="13345" y="17317"/>
                </a:cubicBezTo>
                <a:cubicBezTo>
                  <a:pt x="13354" y="17366"/>
                  <a:pt x="13356" y="17439"/>
                  <a:pt x="13347" y="17493"/>
                </a:cubicBezTo>
                <a:lnTo>
                  <a:pt x="13290" y="17872"/>
                </a:lnTo>
                <a:cubicBezTo>
                  <a:pt x="13280" y="17936"/>
                  <a:pt x="13284" y="18023"/>
                  <a:pt x="13298" y="18068"/>
                </a:cubicBezTo>
                <a:lnTo>
                  <a:pt x="13410" y="18436"/>
                </a:lnTo>
                <a:cubicBezTo>
                  <a:pt x="13424" y="18481"/>
                  <a:pt x="13443" y="18469"/>
                  <a:pt x="13454" y="18410"/>
                </a:cubicBezTo>
                <a:lnTo>
                  <a:pt x="13518" y="18049"/>
                </a:lnTo>
                <a:cubicBezTo>
                  <a:pt x="13527" y="17998"/>
                  <a:pt x="13543" y="17984"/>
                  <a:pt x="13557" y="18009"/>
                </a:cubicBezTo>
                <a:cubicBezTo>
                  <a:pt x="13566" y="18028"/>
                  <a:pt x="13576" y="18043"/>
                  <a:pt x="13585" y="18059"/>
                </a:cubicBezTo>
                <a:cubicBezTo>
                  <a:pt x="13599" y="18082"/>
                  <a:pt x="13607" y="18143"/>
                  <a:pt x="13606" y="18208"/>
                </a:cubicBezTo>
                <a:lnTo>
                  <a:pt x="13595" y="18659"/>
                </a:lnTo>
                <a:cubicBezTo>
                  <a:pt x="13593" y="18735"/>
                  <a:pt x="13605" y="18804"/>
                  <a:pt x="13622" y="18815"/>
                </a:cubicBezTo>
                <a:lnTo>
                  <a:pt x="13760" y="18907"/>
                </a:lnTo>
                <a:cubicBezTo>
                  <a:pt x="13777" y="18918"/>
                  <a:pt x="13794" y="18867"/>
                  <a:pt x="13797" y="18792"/>
                </a:cubicBezTo>
                <a:lnTo>
                  <a:pt x="13816" y="18355"/>
                </a:lnTo>
                <a:cubicBezTo>
                  <a:pt x="13818" y="18291"/>
                  <a:pt x="13830" y="18242"/>
                  <a:pt x="13845" y="18238"/>
                </a:cubicBezTo>
                <a:cubicBezTo>
                  <a:pt x="13870" y="18231"/>
                  <a:pt x="13896" y="18218"/>
                  <a:pt x="13921" y="18197"/>
                </a:cubicBezTo>
                <a:cubicBezTo>
                  <a:pt x="13935" y="18185"/>
                  <a:pt x="13950" y="18218"/>
                  <a:pt x="13956" y="18275"/>
                </a:cubicBezTo>
                <a:lnTo>
                  <a:pt x="13999" y="18673"/>
                </a:lnTo>
                <a:cubicBezTo>
                  <a:pt x="14007" y="18742"/>
                  <a:pt x="14025" y="18770"/>
                  <a:pt x="14041" y="18740"/>
                </a:cubicBezTo>
                <a:lnTo>
                  <a:pt x="14169" y="18492"/>
                </a:lnTo>
                <a:cubicBezTo>
                  <a:pt x="14184" y="18461"/>
                  <a:pt x="14192" y="18381"/>
                  <a:pt x="14186" y="18310"/>
                </a:cubicBezTo>
                <a:lnTo>
                  <a:pt x="14151" y="17913"/>
                </a:lnTo>
                <a:cubicBezTo>
                  <a:pt x="14146" y="17852"/>
                  <a:pt x="14151" y="17784"/>
                  <a:pt x="14163" y="17746"/>
                </a:cubicBezTo>
                <a:cubicBezTo>
                  <a:pt x="14179" y="17695"/>
                  <a:pt x="14195" y="17639"/>
                  <a:pt x="14210" y="17580"/>
                </a:cubicBezTo>
                <a:cubicBezTo>
                  <a:pt x="14221" y="17539"/>
                  <a:pt x="14237" y="17536"/>
                  <a:pt x="14248" y="17572"/>
                </a:cubicBezTo>
                <a:lnTo>
                  <a:pt x="14327" y="17807"/>
                </a:lnTo>
                <a:cubicBezTo>
                  <a:pt x="14342" y="17849"/>
                  <a:pt x="14361" y="17833"/>
                  <a:pt x="14371" y="17771"/>
                </a:cubicBezTo>
                <a:lnTo>
                  <a:pt x="14453" y="17271"/>
                </a:lnTo>
                <a:cubicBezTo>
                  <a:pt x="14463" y="17209"/>
                  <a:pt x="14461" y="17124"/>
                  <a:pt x="14447" y="17076"/>
                </a:cubicBezTo>
                <a:lnTo>
                  <a:pt x="14377" y="16825"/>
                </a:lnTo>
                <a:cubicBezTo>
                  <a:pt x="14366" y="16784"/>
                  <a:pt x="14362" y="16713"/>
                  <a:pt x="14368" y="16654"/>
                </a:cubicBezTo>
                <a:cubicBezTo>
                  <a:pt x="14374" y="16603"/>
                  <a:pt x="14378" y="16551"/>
                  <a:pt x="14383" y="16499"/>
                </a:cubicBezTo>
                <a:cubicBezTo>
                  <a:pt x="14388" y="16439"/>
                  <a:pt x="14402" y="16403"/>
                  <a:pt x="14416" y="16410"/>
                </a:cubicBezTo>
                <a:lnTo>
                  <a:pt x="14505" y="16452"/>
                </a:lnTo>
                <a:cubicBezTo>
                  <a:pt x="14522" y="16460"/>
                  <a:pt x="14538" y="16407"/>
                  <a:pt x="14540" y="16332"/>
                </a:cubicBezTo>
                <a:lnTo>
                  <a:pt x="14561" y="15716"/>
                </a:lnTo>
                <a:cubicBezTo>
                  <a:pt x="14563" y="15641"/>
                  <a:pt x="14552" y="15570"/>
                  <a:pt x="14535" y="15556"/>
                </a:cubicBezTo>
                <a:lnTo>
                  <a:pt x="14451" y="15483"/>
                </a:lnTo>
                <a:cubicBezTo>
                  <a:pt x="14436" y="15471"/>
                  <a:pt x="14425" y="15417"/>
                  <a:pt x="14425" y="15352"/>
                </a:cubicBezTo>
                <a:cubicBezTo>
                  <a:pt x="14423" y="15225"/>
                  <a:pt x="14420" y="15099"/>
                  <a:pt x="14414" y="14975"/>
                </a:cubicBezTo>
                <a:cubicBezTo>
                  <a:pt x="14411" y="14911"/>
                  <a:pt x="14419" y="14848"/>
                  <a:pt x="14432" y="14820"/>
                </a:cubicBezTo>
                <a:lnTo>
                  <a:pt x="14508" y="14654"/>
                </a:lnTo>
                <a:cubicBezTo>
                  <a:pt x="14524" y="14621"/>
                  <a:pt x="14531" y="14538"/>
                  <a:pt x="14524" y="14468"/>
                </a:cubicBezTo>
                <a:lnTo>
                  <a:pt x="14468" y="13899"/>
                </a:lnTo>
                <a:cubicBezTo>
                  <a:pt x="14461" y="13829"/>
                  <a:pt x="14443" y="13796"/>
                  <a:pt x="14427" y="13823"/>
                </a:cubicBezTo>
                <a:lnTo>
                  <a:pt x="14350" y="13956"/>
                </a:lnTo>
                <a:cubicBezTo>
                  <a:pt x="14336" y="13980"/>
                  <a:pt x="14320" y="13959"/>
                  <a:pt x="14312" y="13906"/>
                </a:cubicBezTo>
                <a:cubicBezTo>
                  <a:pt x="14299" y="13825"/>
                  <a:pt x="14285" y="13748"/>
                  <a:pt x="14270" y="13673"/>
                </a:cubicBezTo>
                <a:cubicBezTo>
                  <a:pt x="14261" y="13624"/>
                  <a:pt x="14260" y="13551"/>
                  <a:pt x="14268" y="13497"/>
                </a:cubicBezTo>
                <a:lnTo>
                  <a:pt x="14314" y="13194"/>
                </a:lnTo>
                <a:cubicBezTo>
                  <a:pt x="14323" y="13131"/>
                  <a:pt x="14320" y="13044"/>
                  <a:pt x="14306" y="12998"/>
                </a:cubicBezTo>
                <a:lnTo>
                  <a:pt x="14194" y="12631"/>
                </a:lnTo>
                <a:cubicBezTo>
                  <a:pt x="14180" y="12586"/>
                  <a:pt x="14161" y="12597"/>
                  <a:pt x="14150" y="12657"/>
                </a:cubicBezTo>
                <a:lnTo>
                  <a:pt x="14098" y="12944"/>
                </a:lnTo>
                <a:cubicBezTo>
                  <a:pt x="14089" y="12994"/>
                  <a:pt x="14073" y="13013"/>
                  <a:pt x="14060" y="12986"/>
                </a:cubicBezTo>
                <a:cubicBezTo>
                  <a:pt x="14047" y="12961"/>
                  <a:pt x="14035" y="12936"/>
                  <a:pt x="14022" y="12915"/>
                </a:cubicBezTo>
                <a:cubicBezTo>
                  <a:pt x="14008" y="12892"/>
                  <a:pt x="13999" y="12833"/>
                  <a:pt x="14001" y="12768"/>
                </a:cubicBezTo>
                <a:lnTo>
                  <a:pt x="14010" y="12401"/>
                </a:lnTo>
                <a:cubicBezTo>
                  <a:pt x="14011" y="12325"/>
                  <a:pt x="13999" y="12256"/>
                  <a:pt x="13982" y="12244"/>
                </a:cubicBezTo>
                <a:lnTo>
                  <a:pt x="13844" y="12153"/>
                </a:lnTo>
                <a:close/>
                <a:moveTo>
                  <a:pt x="4261" y="12329"/>
                </a:moveTo>
                <a:cubicBezTo>
                  <a:pt x="4425" y="12301"/>
                  <a:pt x="4590" y="12624"/>
                  <a:pt x="4695" y="13260"/>
                </a:cubicBezTo>
                <a:cubicBezTo>
                  <a:pt x="4863" y="14278"/>
                  <a:pt x="4814" y="15708"/>
                  <a:pt x="4585" y="16455"/>
                </a:cubicBezTo>
                <a:cubicBezTo>
                  <a:pt x="4356" y="17202"/>
                  <a:pt x="4035" y="16982"/>
                  <a:pt x="3867" y="15964"/>
                </a:cubicBezTo>
                <a:cubicBezTo>
                  <a:pt x="3699" y="14947"/>
                  <a:pt x="3749" y="13516"/>
                  <a:pt x="3977" y="12769"/>
                </a:cubicBezTo>
                <a:cubicBezTo>
                  <a:pt x="4063" y="12489"/>
                  <a:pt x="4162" y="12347"/>
                  <a:pt x="4261" y="12329"/>
                </a:cubicBezTo>
                <a:close/>
                <a:moveTo>
                  <a:pt x="6012" y="12329"/>
                </a:moveTo>
                <a:cubicBezTo>
                  <a:pt x="6177" y="12301"/>
                  <a:pt x="6342" y="12624"/>
                  <a:pt x="6447" y="13260"/>
                </a:cubicBezTo>
                <a:cubicBezTo>
                  <a:pt x="6615" y="14278"/>
                  <a:pt x="6565" y="15708"/>
                  <a:pt x="6337" y="16455"/>
                </a:cubicBezTo>
                <a:cubicBezTo>
                  <a:pt x="6108" y="17202"/>
                  <a:pt x="5787" y="16982"/>
                  <a:pt x="5619" y="15964"/>
                </a:cubicBezTo>
                <a:cubicBezTo>
                  <a:pt x="5451" y="14947"/>
                  <a:pt x="5500" y="13516"/>
                  <a:pt x="5729" y="12769"/>
                </a:cubicBezTo>
                <a:cubicBezTo>
                  <a:pt x="5815" y="12489"/>
                  <a:pt x="5914" y="12347"/>
                  <a:pt x="6012" y="12329"/>
                </a:cubicBezTo>
                <a:close/>
                <a:moveTo>
                  <a:pt x="7764" y="12329"/>
                </a:moveTo>
                <a:cubicBezTo>
                  <a:pt x="7929" y="12301"/>
                  <a:pt x="8094" y="12624"/>
                  <a:pt x="8199" y="13260"/>
                </a:cubicBezTo>
                <a:cubicBezTo>
                  <a:pt x="8366" y="14278"/>
                  <a:pt x="8317" y="15708"/>
                  <a:pt x="8088" y="16455"/>
                </a:cubicBezTo>
                <a:cubicBezTo>
                  <a:pt x="7860" y="17202"/>
                  <a:pt x="7538" y="16982"/>
                  <a:pt x="7370" y="15964"/>
                </a:cubicBezTo>
                <a:cubicBezTo>
                  <a:pt x="7203" y="14947"/>
                  <a:pt x="7252" y="13516"/>
                  <a:pt x="7481" y="12769"/>
                </a:cubicBezTo>
                <a:cubicBezTo>
                  <a:pt x="7566" y="12489"/>
                  <a:pt x="7665" y="12347"/>
                  <a:pt x="7764" y="12329"/>
                </a:cubicBezTo>
                <a:close/>
                <a:moveTo>
                  <a:pt x="4260" y="12515"/>
                </a:moveTo>
                <a:cubicBezTo>
                  <a:pt x="4169" y="12530"/>
                  <a:pt x="4079" y="12663"/>
                  <a:pt x="4000" y="12920"/>
                </a:cubicBezTo>
                <a:cubicBezTo>
                  <a:pt x="3789" y="13607"/>
                  <a:pt x="3744" y="14923"/>
                  <a:pt x="3898" y="15859"/>
                </a:cubicBezTo>
                <a:cubicBezTo>
                  <a:pt x="4053" y="16795"/>
                  <a:pt x="4348" y="16995"/>
                  <a:pt x="4558" y="16308"/>
                </a:cubicBezTo>
                <a:cubicBezTo>
                  <a:pt x="4769" y="15622"/>
                  <a:pt x="4814" y="14307"/>
                  <a:pt x="4660" y="13371"/>
                </a:cubicBezTo>
                <a:cubicBezTo>
                  <a:pt x="4563" y="12786"/>
                  <a:pt x="4412" y="12488"/>
                  <a:pt x="4260" y="12515"/>
                </a:cubicBezTo>
                <a:close/>
                <a:moveTo>
                  <a:pt x="6012" y="12515"/>
                </a:moveTo>
                <a:cubicBezTo>
                  <a:pt x="5921" y="12530"/>
                  <a:pt x="5830" y="12663"/>
                  <a:pt x="5751" y="12920"/>
                </a:cubicBezTo>
                <a:cubicBezTo>
                  <a:pt x="5541" y="13607"/>
                  <a:pt x="5496" y="14923"/>
                  <a:pt x="5650" y="15859"/>
                </a:cubicBezTo>
                <a:cubicBezTo>
                  <a:pt x="5804" y="16795"/>
                  <a:pt x="6100" y="16995"/>
                  <a:pt x="6310" y="16308"/>
                </a:cubicBezTo>
                <a:cubicBezTo>
                  <a:pt x="6520" y="15622"/>
                  <a:pt x="6566" y="14307"/>
                  <a:pt x="6411" y="13371"/>
                </a:cubicBezTo>
                <a:cubicBezTo>
                  <a:pt x="6315" y="12786"/>
                  <a:pt x="6163" y="12488"/>
                  <a:pt x="6012" y="12515"/>
                </a:cubicBezTo>
                <a:close/>
                <a:moveTo>
                  <a:pt x="7763" y="12515"/>
                </a:moveTo>
                <a:cubicBezTo>
                  <a:pt x="7673" y="12530"/>
                  <a:pt x="7582" y="12663"/>
                  <a:pt x="7503" y="12920"/>
                </a:cubicBezTo>
                <a:cubicBezTo>
                  <a:pt x="7293" y="13607"/>
                  <a:pt x="7247" y="14923"/>
                  <a:pt x="7401" y="15859"/>
                </a:cubicBezTo>
                <a:cubicBezTo>
                  <a:pt x="7556" y="16795"/>
                  <a:pt x="7851" y="16995"/>
                  <a:pt x="8061" y="16308"/>
                </a:cubicBezTo>
                <a:cubicBezTo>
                  <a:pt x="8272" y="15622"/>
                  <a:pt x="8317" y="14307"/>
                  <a:pt x="8163" y="13371"/>
                </a:cubicBezTo>
                <a:cubicBezTo>
                  <a:pt x="8066" y="12786"/>
                  <a:pt x="7915" y="12488"/>
                  <a:pt x="7763" y="12515"/>
                </a:cubicBezTo>
                <a:close/>
                <a:moveTo>
                  <a:pt x="4262" y="12756"/>
                </a:moveTo>
                <a:cubicBezTo>
                  <a:pt x="4396" y="12732"/>
                  <a:pt x="4531" y="12997"/>
                  <a:pt x="4616" y="13515"/>
                </a:cubicBezTo>
                <a:cubicBezTo>
                  <a:pt x="4753" y="14343"/>
                  <a:pt x="4712" y="15507"/>
                  <a:pt x="4526" y="16115"/>
                </a:cubicBezTo>
                <a:cubicBezTo>
                  <a:pt x="4340" y="16723"/>
                  <a:pt x="4079" y="16545"/>
                  <a:pt x="3942" y="15716"/>
                </a:cubicBezTo>
                <a:cubicBezTo>
                  <a:pt x="3805" y="14888"/>
                  <a:pt x="3846" y="13724"/>
                  <a:pt x="4032" y="13116"/>
                </a:cubicBezTo>
                <a:cubicBezTo>
                  <a:pt x="4101" y="12888"/>
                  <a:pt x="4182" y="12770"/>
                  <a:pt x="4262" y="12756"/>
                </a:cubicBezTo>
                <a:close/>
                <a:moveTo>
                  <a:pt x="6014" y="12756"/>
                </a:moveTo>
                <a:cubicBezTo>
                  <a:pt x="6148" y="12732"/>
                  <a:pt x="6282" y="12997"/>
                  <a:pt x="6368" y="13515"/>
                </a:cubicBezTo>
                <a:cubicBezTo>
                  <a:pt x="6504" y="14343"/>
                  <a:pt x="6464" y="15507"/>
                  <a:pt x="6278" y="16115"/>
                </a:cubicBezTo>
                <a:cubicBezTo>
                  <a:pt x="6092" y="16723"/>
                  <a:pt x="5830" y="16545"/>
                  <a:pt x="5694" y="15716"/>
                </a:cubicBezTo>
                <a:cubicBezTo>
                  <a:pt x="5557" y="14888"/>
                  <a:pt x="5597" y="13724"/>
                  <a:pt x="5783" y="13116"/>
                </a:cubicBezTo>
                <a:cubicBezTo>
                  <a:pt x="5853" y="12888"/>
                  <a:pt x="5933" y="12770"/>
                  <a:pt x="6014" y="12756"/>
                </a:cubicBezTo>
                <a:close/>
                <a:moveTo>
                  <a:pt x="7765" y="12756"/>
                </a:moveTo>
                <a:cubicBezTo>
                  <a:pt x="7899" y="12732"/>
                  <a:pt x="8034" y="12997"/>
                  <a:pt x="8119" y="13515"/>
                </a:cubicBezTo>
                <a:cubicBezTo>
                  <a:pt x="8256" y="14343"/>
                  <a:pt x="8216" y="15507"/>
                  <a:pt x="8029" y="16115"/>
                </a:cubicBezTo>
                <a:cubicBezTo>
                  <a:pt x="7843" y="16723"/>
                  <a:pt x="7582" y="16545"/>
                  <a:pt x="7445" y="15716"/>
                </a:cubicBezTo>
                <a:cubicBezTo>
                  <a:pt x="7309" y="14888"/>
                  <a:pt x="7349" y="13724"/>
                  <a:pt x="7535" y="13116"/>
                </a:cubicBezTo>
                <a:cubicBezTo>
                  <a:pt x="7605" y="12888"/>
                  <a:pt x="7685" y="12770"/>
                  <a:pt x="7765" y="12756"/>
                </a:cubicBezTo>
                <a:close/>
                <a:moveTo>
                  <a:pt x="8410" y="13135"/>
                </a:moveTo>
                <a:lnTo>
                  <a:pt x="8416" y="13323"/>
                </a:lnTo>
                <a:cubicBezTo>
                  <a:pt x="8421" y="13484"/>
                  <a:pt x="8446" y="13608"/>
                  <a:pt x="8477" y="13669"/>
                </a:cubicBezTo>
                <a:lnTo>
                  <a:pt x="8400" y="13706"/>
                </a:lnTo>
                <a:cubicBezTo>
                  <a:pt x="8385" y="13713"/>
                  <a:pt x="8372" y="13673"/>
                  <a:pt x="8367" y="13610"/>
                </a:cubicBezTo>
                <a:cubicBezTo>
                  <a:pt x="8363" y="13561"/>
                  <a:pt x="8359" y="13512"/>
                  <a:pt x="8354" y="13464"/>
                </a:cubicBezTo>
                <a:cubicBezTo>
                  <a:pt x="8349" y="13405"/>
                  <a:pt x="8353" y="13337"/>
                  <a:pt x="8364" y="13297"/>
                </a:cubicBezTo>
                <a:lnTo>
                  <a:pt x="8410" y="13135"/>
                </a:lnTo>
                <a:close/>
                <a:moveTo>
                  <a:pt x="13830" y="13275"/>
                </a:moveTo>
                <a:cubicBezTo>
                  <a:pt x="13929" y="13292"/>
                  <a:pt x="14028" y="13437"/>
                  <a:pt x="14113" y="13717"/>
                </a:cubicBezTo>
                <a:cubicBezTo>
                  <a:pt x="14342" y="14463"/>
                  <a:pt x="14391" y="15894"/>
                  <a:pt x="14224" y="16911"/>
                </a:cubicBezTo>
                <a:cubicBezTo>
                  <a:pt x="14056" y="17929"/>
                  <a:pt x="13734" y="18148"/>
                  <a:pt x="13506" y="17401"/>
                </a:cubicBezTo>
                <a:cubicBezTo>
                  <a:pt x="13277" y="16654"/>
                  <a:pt x="13228" y="15223"/>
                  <a:pt x="13395" y="14206"/>
                </a:cubicBezTo>
                <a:cubicBezTo>
                  <a:pt x="13500" y="13570"/>
                  <a:pt x="13665" y="13247"/>
                  <a:pt x="13830" y="13275"/>
                </a:cubicBezTo>
                <a:close/>
                <a:moveTo>
                  <a:pt x="15582" y="13275"/>
                </a:moveTo>
                <a:cubicBezTo>
                  <a:pt x="15680" y="13292"/>
                  <a:pt x="15779" y="13437"/>
                  <a:pt x="15865" y="13717"/>
                </a:cubicBezTo>
                <a:cubicBezTo>
                  <a:pt x="16094" y="14463"/>
                  <a:pt x="16143" y="15894"/>
                  <a:pt x="15975" y="16911"/>
                </a:cubicBezTo>
                <a:cubicBezTo>
                  <a:pt x="15807" y="17929"/>
                  <a:pt x="15486" y="18148"/>
                  <a:pt x="15257" y="17401"/>
                </a:cubicBezTo>
                <a:cubicBezTo>
                  <a:pt x="15029" y="16654"/>
                  <a:pt x="14979" y="15223"/>
                  <a:pt x="15147" y="14206"/>
                </a:cubicBezTo>
                <a:cubicBezTo>
                  <a:pt x="15252" y="13570"/>
                  <a:pt x="15417" y="13247"/>
                  <a:pt x="15582" y="13275"/>
                </a:cubicBezTo>
                <a:close/>
                <a:moveTo>
                  <a:pt x="17333" y="13275"/>
                </a:moveTo>
                <a:cubicBezTo>
                  <a:pt x="17432" y="13292"/>
                  <a:pt x="17531" y="13437"/>
                  <a:pt x="17617" y="13717"/>
                </a:cubicBezTo>
                <a:cubicBezTo>
                  <a:pt x="17845" y="14463"/>
                  <a:pt x="17895" y="15894"/>
                  <a:pt x="17727" y="16911"/>
                </a:cubicBezTo>
                <a:cubicBezTo>
                  <a:pt x="17559" y="17929"/>
                  <a:pt x="17238" y="18148"/>
                  <a:pt x="17009" y="17401"/>
                </a:cubicBezTo>
                <a:cubicBezTo>
                  <a:pt x="16780" y="16654"/>
                  <a:pt x="16731" y="15223"/>
                  <a:pt x="16899" y="14206"/>
                </a:cubicBezTo>
                <a:cubicBezTo>
                  <a:pt x="17004" y="13570"/>
                  <a:pt x="17169" y="13247"/>
                  <a:pt x="17333" y="13275"/>
                </a:cubicBezTo>
                <a:close/>
                <a:moveTo>
                  <a:pt x="13831" y="13460"/>
                </a:moveTo>
                <a:cubicBezTo>
                  <a:pt x="13679" y="13434"/>
                  <a:pt x="13528" y="13733"/>
                  <a:pt x="13431" y="14318"/>
                </a:cubicBezTo>
                <a:cubicBezTo>
                  <a:pt x="13277" y="15254"/>
                  <a:pt x="13323" y="16569"/>
                  <a:pt x="13533" y="17256"/>
                </a:cubicBezTo>
                <a:cubicBezTo>
                  <a:pt x="13743" y="17942"/>
                  <a:pt x="14038" y="17742"/>
                  <a:pt x="14193" y="16806"/>
                </a:cubicBezTo>
                <a:cubicBezTo>
                  <a:pt x="14347" y="15870"/>
                  <a:pt x="14302" y="14553"/>
                  <a:pt x="14091" y="13866"/>
                </a:cubicBezTo>
                <a:cubicBezTo>
                  <a:pt x="14013" y="13608"/>
                  <a:pt x="13921" y="13476"/>
                  <a:pt x="13831" y="13460"/>
                </a:cubicBezTo>
                <a:close/>
                <a:moveTo>
                  <a:pt x="15582" y="13460"/>
                </a:moveTo>
                <a:cubicBezTo>
                  <a:pt x="15431" y="13434"/>
                  <a:pt x="15279" y="13733"/>
                  <a:pt x="15183" y="14318"/>
                </a:cubicBezTo>
                <a:cubicBezTo>
                  <a:pt x="15028" y="15254"/>
                  <a:pt x="15074" y="16569"/>
                  <a:pt x="15284" y="17256"/>
                </a:cubicBezTo>
                <a:cubicBezTo>
                  <a:pt x="15495" y="17942"/>
                  <a:pt x="15790" y="17742"/>
                  <a:pt x="15944" y="16806"/>
                </a:cubicBezTo>
                <a:cubicBezTo>
                  <a:pt x="16099" y="15870"/>
                  <a:pt x="16053" y="14553"/>
                  <a:pt x="15843" y="13866"/>
                </a:cubicBezTo>
                <a:cubicBezTo>
                  <a:pt x="15764" y="13608"/>
                  <a:pt x="15673" y="13476"/>
                  <a:pt x="15582" y="13460"/>
                </a:cubicBezTo>
                <a:close/>
                <a:moveTo>
                  <a:pt x="17334" y="13460"/>
                </a:moveTo>
                <a:cubicBezTo>
                  <a:pt x="17182" y="13434"/>
                  <a:pt x="17031" y="13733"/>
                  <a:pt x="16934" y="14318"/>
                </a:cubicBezTo>
                <a:cubicBezTo>
                  <a:pt x="16780" y="15254"/>
                  <a:pt x="16825" y="16569"/>
                  <a:pt x="17036" y="17256"/>
                </a:cubicBezTo>
                <a:cubicBezTo>
                  <a:pt x="17246" y="17942"/>
                  <a:pt x="17542" y="17742"/>
                  <a:pt x="17696" y="16806"/>
                </a:cubicBezTo>
                <a:cubicBezTo>
                  <a:pt x="17850" y="15870"/>
                  <a:pt x="17805" y="14553"/>
                  <a:pt x="17594" y="13866"/>
                </a:cubicBezTo>
                <a:cubicBezTo>
                  <a:pt x="17515" y="13608"/>
                  <a:pt x="17425" y="13476"/>
                  <a:pt x="17334" y="13460"/>
                </a:cubicBezTo>
                <a:close/>
                <a:moveTo>
                  <a:pt x="13829" y="13701"/>
                </a:moveTo>
                <a:cubicBezTo>
                  <a:pt x="13909" y="13715"/>
                  <a:pt x="13989" y="13834"/>
                  <a:pt x="14059" y="14062"/>
                </a:cubicBezTo>
                <a:cubicBezTo>
                  <a:pt x="14245" y="14670"/>
                  <a:pt x="14285" y="15834"/>
                  <a:pt x="14149" y="16662"/>
                </a:cubicBezTo>
                <a:cubicBezTo>
                  <a:pt x="14012" y="17490"/>
                  <a:pt x="13751" y="17669"/>
                  <a:pt x="13565" y="17061"/>
                </a:cubicBezTo>
                <a:cubicBezTo>
                  <a:pt x="13378" y="16453"/>
                  <a:pt x="13338" y="15289"/>
                  <a:pt x="13475" y="14461"/>
                </a:cubicBezTo>
                <a:cubicBezTo>
                  <a:pt x="13560" y="13943"/>
                  <a:pt x="13695" y="13678"/>
                  <a:pt x="13829" y="13701"/>
                </a:cubicBezTo>
                <a:close/>
                <a:moveTo>
                  <a:pt x="15580" y="13701"/>
                </a:moveTo>
                <a:cubicBezTo>
                  <a:pt x="15661" y="13715"/>
                  <a:pt x="15741" y="13834"/>
                  <a:pt x="15811" y="14062"/>
                </a:cubicBezTo>
                <a:cubicBezTo>
                  <a:pt x="15997" y="14670"/>
                  <a:pt x="16037" y="15834"/>
                  <a:pt x="15900" y="16662"/>
                </a:cubicBezTo>
                <a:cubicBezTo>
                  <a:pt x="15764" y="17490"/>
                  <a:pt x="15502" y="17669"/>
                  <a:pt x="15316" y="17061"/>
                </a:cubicBezTo>
                <a:cubicBezTo>
                  <a:pt x="15130" y="16453"/>
                  <a:pt x="15090" y="15289"/>
                  <a:pt x="15227" y="14461"/>
                </a:cubicBezTo>
                <a:cubicBezTo>
                  <a:pt x="15312" y="13943"/>
                  <a:pt x="15446" y="13678"/>
                  <a:pt x="15580" y="13701"/>
                </a:cubicBezTo>
                <a:close/>
                <a:moveTo>
                  <a:pt x="17332" y="13701"/>
                </a:moveTo>
                <a:cubicBezTo>
                  <a:pt x="17412" y="13715"/>
                  <a:pt x="17493" y="13834"/>
                  <a:pt x="17562" y="14062"/>
                </a:cubicBezTo>
                <a:cubicBezTo>
                  <a:pt x="17748" y="14670"/>
                  <a:pt x="17789" y="15834"/>
                  <a:pt x="17652" y="16662"/>
                </a:cubicBezTo>
                <a:cubicBezTo>
                  <a:pt x="17515" y="17490"/>
                  <a:pt x="17254" y="17669"/>
                  <a:pt x="17068" y="17061"/>
                </a:cubicBezTo>
                <a:cubicBezTo>
                  <a:pt x="16882" y="16453"/>
                  <a:pt x="16842" y="15289"/>
                  <a:pt x="16978" y="14461"/>
                </a:cubicBezTo>
                <a:cubicBezTo>
                  <a:pt x="17064" y="13943"/>
                  <a:pt x="17198" y="13678"/>
                  <a:pt x="17332" y="13701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212935">
                  <a:alpha val="1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16812" name="Group 16812"/>
          <p:cNvGrpSpPr/>
          <p:nvPr/>
        </p:nvGrpSpPr>
        <p:grpSpPr>
          <a:xfrm>
            <a:off x="4248857" y="392253"/>
            <a:ext cx="3690659" cy="741985"/>
            <a:chOff x="775037" y="243646"/>
            <a:chExt cx="7381317" cy="1483976"/>
          </a:xfrm>
        </p:grpSpPr>
        <p:sp>
          <p:nvSpPr>
            <p:cNvPr id="16807" name="Shape 16807"/>
            <p:cNvSpPr/>
            <p:nvPr/>
          </p:nvSpPr>
          <p:spPr>
            <a:xfrm>
              <a:off x="775037" y="243646"/>
              <a:ext cx="7381317" cy="962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Gear Tree</a:t>
              </a:r>
              <a:r>
                <a:rPr lang="en-US" sz="3465" baseline="9000" dirty="0" smtClean="0">
                  <a:solidFill>
                    <a:srgbClr val="3D4247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Info graphic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6810" name="Group 16810"/>
            <p:cNvGrpSpPr/>
            <p:nvPr/>
          </p:nvGrpSpPr>
          <p:grpSpPr>
            <a:xfrm>
              <a:off x="2564324" y="1664121"/>
              <a:ext cx="3810001" cy="63501"/>
              <a:chOff x="0" y="-215594"/>
              <a:chExt cx="3810000" cy="63500"/>
            </a:xfrm>
          </p:grpSpPr>
          <p:sp>
            <p:nvSpPr>
              <p:cNvPr id="16808" name="Shape 16808"/>
              <p:cNvSpPr/>
              <p:nvPr/>
            </p:nvSpPr>
            <p:spPr>
              <a:xfrm>
                <a:off x="0" y="-215594"/>
                <a:ext cx="3810000" cy="63496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809" name="Shape 16809"/>
              <p:cNvSpPr/>
              <p:nvPr/>
            </p:nvSpPr>
            <p:spPr>
              <a:xfrm>
                <a:off x="1270000" y="-215594"/>
                <a:ext cx="1270000" cy="635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6811" name="Shape 16811"/>
            <p:cNvSpPr/>
            <p:nvPr/>
          </p:nvSpPr>
          <p:spPr>
            <a:xfrm>
              <a:off x="1439018" y="1132645"/>
              <a:ext cx="6153640" cy="398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  <p:sp>
        <p:nvSpPr>
          <p:cNvPr id="16825" name="Shape 16825"/>
          <p:cNvSpPr/>
          <p:nvPr/>
        </p:nvSpPr>
        <p:spPr>
          <a:xfrm>
            <a:off x="5388352" y="3814440"/>
            <a:ext cx="1551429" cy="3792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9" h="21505" extrusionOk="0">
                <a:moveTo>
                  <a:pt x="12359" y="0"/>
                </a:moveTo>
                <a:cubicBezTo>
                  <a:pt x="11481" y="603"/>
                  <a:pt x="10309" y="2382"/>
                  <a:pt x="10309" y="2382"/>
                </a:cubicBezTo>
                <a:cubicBezTo>
                  <a:pt x="10309" y="2382"/>
                  <a:pt x="9578" y="784"/>
                  <a:pt x="8334" y="452"/>
                </a:cubicBezTo>
                <a:cubicBezTo>
                  <a:pt x="8573" y="739"/>
                  <a:pt x="8850" y="1610"/>
                  <a:pt x="9058" y="2768"/>
                </a:cubicBezTo>
                <a:cubicBezTo>
                  <a:pt x="5799" y="1268"/>
                  <a:pt x="-15" y="1102"/>
                  <a:pt x="0" y="2326"/>
                </a:cubicBezTo>
                <a:cubicBezTo>
                  <a:pt x="5062" y="2228"/>
                  <a:pt x="7883" y="3672"/>
                  <a:pt x="9306" y="4798"/>
                </a:cubicBezTo>
                <a:cubicBezTo>
                  <a:pt x="9489" y="7432"/>
                  <a:pt x="9191" y="10603"/>
                  <a:pt x="7613" y="12451"/>
                </a:cubicBezTo>
                <a:cubicBezTo>
                  <a:pt x="6951" y="12881"/>
                  <a:pt x="6151" y="13213"/>
                  <a:pt x="5451" y="13462"/>
                </a:cubicBezTo>
                <a:cubicBezTo>
                  <a:pt x="5237" y="13479"/>
                  <a:pt x="5027" y="13514"/>
                  <a:pt x="4829" y="13577"/>
                </a:cubicBezTo>
                <a:cubicBezTo>
                  <a:pt x="3366" y="14048"/>
                  <a:pt x="2989" y="14423"/>
                  <a:pt x="2886" y="15360"/>
                </a:cubicBezTo>
                <a:cubicBezTo>
                  <a:pt x="2783" y="16298"/>
                  <a:pt x="1417" y="16335"/>
                  <a:pt x="932" y="16903"/>
                </a:cubicBezTo>
                <a:cubicBezTo>
                  <a:pt x="448" y="17470"/>
                  <a:pt x="2351" y="18525"/>
                  <a:pt x="1630" y="18859"/>
                </a:cubicBezTo>
                <a:cubicBezTo>
                  <a:pt x="1447" y="18944"/>
                  <a:pt x="2635" y="18785"/>
                  <a:pt x="1637" y="17519"/>
                </a:cubicBezTo>
                <a:cubicBezTo>
                  <a:pt x="1480" y="16907"/>
                  <a:pt x="1558" y="16858"/>
                  <a:pt x="2458" y="16542"/>
                </a:cubicBezTo>
                <a:cubicBezTo>
                  <a:pt x="3357" y="16226"/>
                  <a:pt x="3989" y="15887"/>
                  <a:pt x="4056" y="15366"/>
                </a:cubicBezTo>
                <a:cubicBezTo>
                  <a:pt x="4123" y="14844"/>
                  <a:pt x="3368" y="14130"/>
                  <a:pt x="5652" y="14020"/>
                </a:cubicBezTo>
                <a:cubicBezTo>
                  <a:pt x="7936" y="13910"/>
                  <a:pt x="7497" y="14471"/>
                  <a:pt x="8522" y="14498"/>
                </a:cubicBezTo>
                <a:cubicBezTo>
                  <a:pt x="7219" y="14420"/>
                  <a:pt x="6531" y="14653"/>
                  <a:pt x="6498" y="15074"/>
                </a:cubicBezTo>
                <a:cubicBezTo>
                  <a:pt x="6465" y="15494"/>
                  <a:pt x="4526" y="15714"/>
                  <a:pt x="4526" y="15714"/>
                </a:cubicBezTo>
                <a:cubicBezTo>
                  <a:pt x="4526" y="15714"/>
                  <a:pt x="5256" y="16433"/>
                  <a:pt x="4147" y="16836"/>
                </a:cubicBezTo>
                <a:cubicBezTo>
                  <a:pt x="3039" y="17238"/>
                  <a:pt x="2307" y="17525"/>
                  <a:pt x="3016" y="17631"/>
                </a:cubicBezTo>
                <a:cubicBezTo>
                  <a:pt x="3726" y="17737"/>
                  <a:pt x="2918" y="17563"/>
                  <a:pt x="3693" y="17431"/>
                </a:cubicBezTo>
                <a:cubicBezTo>
                  <a:pt x="4468" y="17300"/>
                  <a:pt x="4613" y="17162"/>
                  <a:pt x="5111" y="16686"/>
                </a:cubicBezTo>
                <a:cubicBezTo>
                  <a:pt x="5610" y="16210"/>
                  <a:pt x="4668" y="15867"/>
                  <a:pt x="5798" y="15880"/>
                </a:cubicBezTo>
                <a:cubicBezTo>
                  <a:pt x="6928" y="15894"/>
                  <a:pt x="6185" y="15373"/>
                  <a:pt x="7128" y="15272"/>
                </a:cubicBezTo>
                <a:cubicBezTo>
                  <a:pt x="8070" y="15171"/>
                  <a:pt x="8735" y="14714"/>
                  <a:pt x="9755" y="15172"/>
                </a:cubicBezTo>
                <a:cubicBezTo>
                  <a:pt x="10775" y="15629"/>
                  <a:pt x="10499" y="16059"/>
                  <a:pt x="9601" y="16434"/>
                </a:cubicBezTo>
                <a:cubicBezTo>
                  <a:pt x="8703" y="16809"/>
                  <a:pt x="8249" y="17128"/>
                  <a:pt x="8316" y="17540"/>
                </a:cubicBezTo>
                <a:cubicBezTo>
                  <a:pt x="7651" y="17207"/>
                  <a:pt x="6386" y="17391"/>
                  <a:pt x="6386" y="18063"/>
                </a:cubicBezTo>
                <a:cubicBezTo>
                  <a:pt x="6386" y="18063"/>
                  <a:pt x="6124" y="18528"/>
                  <a:pt x="4858" y="18514"/>
                </a:cubicBezTo>
                <a:cubicBezTo>
                  <a:pt x="3592" y="18500"/>
                  <a:pt x="4789" y="19213"/>
                  <a:pt x="4001" y="19565"/>
                </a:cubicBezTo>
                <a:cubicBezTo>
                  <a:pt x="4001" y="19565"/>
                  <a:pt x="4965" y="19547"/>
                  <a:pt x="5098" y="19030"/>
                </a:cubicBezTo>
                <a:cubicBezTo>
                  <a:pt x="5231" y="18513"/>
                  <a:pt x="6254" y="19026"/>
                  <a:pt x="6697" y="18555"/>
                </a:cubicBezTo>
                <a:cubicBezTo>
                  <a:pt x="7139" y="18084"/>
                  <a:pt x="7419" y="17492"/>
                  <a:pt x="7974" y="17840"/>
                </a:cubicBezTo>
                <a:cubicBezTo>
                  <a:pt x="8529" y="18188"/>
                  <a:pt x="8586" y="18503"/>
                  <a:pt x="9141" y="18576"/>
                </a:cubicBezTo>
                <a:cubicBezTo>
                  <a:pt x="9118" y="18801"/>
                  <a:pt x="8365" y="18956"/>
                  <a:pt x="9050" y="19450"/>
                </a:cubicBezTo>
                <a:cubicBezTo>
                  <a:pt x="9735" y="19944"/>
                  <a:pt x="10786" y="20836"/>
                  <a:pt x="5688" y="20631"/>
                </a:cubicBezTo>
                <a:cubicBezTo>
                  <a:pt x="6277" y="20905"/>
                  <a:pt x="10376" y="21068"/>
                  <a:pt x="10110" y="20035"/>
                </a:cubicBezTo>
                <a:cubicBezTo>
                  <a:pt x="9954" y="19428"/>
                  <a:pt x="9402" y="19007"/>
                  <a:pt x="9912" y="18719"/>
                </a:cubicBezTo>
                <a:cubicBezTo>
                  <a:pt x="10733" y="18897"/>
                  <a:pt x="11321" y="19579"/>
                  <a:pt x="10930" y="19822"/>
                </a:cubicBezTo>
                <a:cubicBezTo>
                  <a:pt x="10869" y="19934"/>
                  <a:pt x="10750" y="19990"/>
                  <a:pt x="10651" y="20087"/>
                </a:cubicBezTo>
                <a:cubicBezTo>
                  <a:pt x="10552" y="20184"/>
                  <a:pt x="10475" y="20321"/>
                  <a:pt x="10497" y="20595"/>
                </a:cubicBezTo>
                <a:cubicBezTo>
                  <a:pt x="10540" y="21144"/>
                  <a:pt x="11949" y="21355"/>
                  <a:pt x="10972" y="21488"/>
                </a:cubicBezTo>
                <a:cubicBezTo>
                  <a:pt x="12068" y="21598"/>
                  <a:pt x="11712" y="21133"/>
                  <a:pt x="11356" y="20862"/>
                </a:cubicBezTo>
                <a:cubicBezTo>
                  <a:pt x="11001" y="20592"/>
                  <a:pt x="11002" y="20659"/>
                  <a:pt x="11291" y="20408"/>
                </a:cubicBezTo>
                <a:cubicBezTo>
                  <a:pt x="11957" y="20856"/>
                  <a:pt x="11935" y="21528"/>
                  <a:pt x="12989" y="21487"/>
                </a:cubicBezTo>
                <a:cubicBezTo>
                  <a:pt x="14042" y="21446"/>
                  <a:pt x="13120" y="21600"/>
                  <a:pt x="12610" y="21047"/>
                </a:cubicBezTo>
                <a:cubicBezTo>
                  <a:pt x="12100" y="20495"/>
                  <a:pt x="11336" y="20600"/>
                  <a:pt x="11602" y="20170"/>
                </a:cubicBezTo>
                <a:cubicBezTo>
                  <a:pt x="11868" y="19739"/>
                  <a:pt x="12226" y="18801"/>
                  <a:pt x="10560" y="18513"/>
                </a:cubicBezTo>
                <a:cubicBezTo>
                  <a:pt x="9293" y="18224"/>
                  <a:pt x="8572" y="17768"/>
                  <a:pt x="9802" y="17229"/>
                </a:cubicBezTo>
                <a:cubicBezTo>
                  <a:pt x="11032" y="16689"/>
                  <a:pt x="11842" y="16465"/>
                  <a:pt x="11842" y="16158"/>
                </a:cubicBezTo>
                <a:cubicBezTo>
                  <a:pt x="11920" y="16547"/>
                  <a:pt x="11068" y="18050"/>
                  <a:pt x="13096" y="18123"/>
                </a:cubicBezTo>
                <a:cubicBezTo>
                  <a:pt x="15123" y="18196"/>
                  <a:pt x="16744" y="18296"/>
                  <a:pt x="16721" y="18768"/>
                </a:cubicBezTo>
                <a:cubicBezTo>
                  <a:pt x="16698" y="19241"/>
                  <a:pt x="16885" y="19907"/>
                  <a:pt x="14924" y="20112"/>
                </a:cubicBezTo>
                <a:cubicBezTo>
                  <a:pt x="15479" y="20304"/>
                  <a:pt x="17351" y="19888"/>
                  <a:pt x="17695" y="19239"/>
                </a:cubicBezTo>
                <a:cubicBezTo>
                  <a:pt x="18039" y="18590"/>
                  <a:pt x="17506" y="17831"/>
                  <a:pt x="15167" y="17817"/>
                </a:cubicBezTo>
                <a:cubicBezTo>
                  <a:pt x="12828" y="17803"/>
                  <a:pt x="12775" y="16747"/>
                  <a:pt x="13041" y="16331"/>
                </a:cubicBezTo>
                <a:cubicBezTo>
                  <a:pt x="13307" y="15914"/>
                  <a:pt x="11840" y="16176"/>
                  <a:pt x="12006" y="15740"/>
                </a:cubicBezTo>
                <a:cubicBezTo>
                  <a:pt x="12173" y="15305"/>
                  <a:pt x="12276" y="14977"/>
                  <a:pt x="11043" y="14606"/>
                </a:cubicBezTo>
                <a:cubicBezTo>
                  <a:pt x="10545" y="14456"/>
                  <a:pt x="10397" y="14338"/>
                  <a:pt x="10432" y="14269"/>
                </a:cubicBezTo>
                <a:cubicBezTo>
                  <a:pt x="10799" y="14340"/>
                  <a:pt x="11164" y="14400"/>
                  <a:pt x="11526" y="14453"/>
                </a:cubicBezTo>
                <a:cubicBezTo>
                  <a:pt x="12094" y="14751"/>
                  <a:pt x="12392" y="15044"/>
                  <a:pt x="13968" y="15081"/>
                </a:cubicBezTo>
                <a:cubicBezTo>
                  <a:pt x="14553" y="15095"/>
                  <a:pt x="15145" y="15060"/>
                  <a:pt x="15681" y="15038"/>
                </a:cubicBezTo>
                <a:cubicBezTo>
                  <a:pt x="16206" y="15109"/>
                  <a:pt x="16640" y="15137"/>
                  <a:pt x="16650" y="15034"/>
                </a:cubicBezTo>
                <a:cubicBezTo>
                  <a:pt x="17195" y="15063"/>
                  <a:pt x="17572" y="15176"/>
                  <a:pt x="17606" y="15515"/>
                </a:cubicBezTo>
                <a:cubicBezTo>
                  <a:pt x="17684" y="16232"/>
                  <a:pt x="15821" y="17438"/>
                  <a:pt x="19667" y="18024"/>
                </a:cubicBezTo>
                <a:cubicBezTo>
                  <a:pt x="18836" y="17628"/>
                  <a:pt x="17238" y="17467"/>
                  <a:pt x="18048" y="16447"/>
                </a:cubicBezTo>
                <a:cubicBezTo>
                  <a:pt x="18807" y="15490"/>
                  <a:pt x="18677" y="14787"/>
                  <a:pt x="16405" y="14739"/>
                </a:cubicBezTo>
                <a:cubicBezTo>
                  <a:pt x="16227" y="14459"/>
                  <a:pt x="16394" y="14198"/>
                  <a:pt x="16723" y="14115"/>
                </a:cubicBezTo>
                <a:cubicBezTo>
                  <a:pt x="17351" y="14461"/>
                  <a:pt x="18210" y="14715"/>
                  <a:pt x="18210" y="14715"/>
                </a:cubicBezTo>
                <a:cubicBezTo>
                  <a:pt x="18210" y="14715"/>
                  <a:pt x="19729" y="14636"/>
                  <a:pt x="19795" y="15624"/>
                </a:cubicBezTo>
                <a:cubicBezTo>
                  <a:pt x="19861" y="16612"/>
                  <a:pt x="19785" y="15793"/>
                  <a:pt x="19918" y="16881"/>
                </a:cubicBezTo>
                <a:cubicBezTo>
                  <a:pt x="20051" y="17969"/>
                  <a:pt x="21136" y="18171"/>
                  <a:pt x="19839" y="18628"/>
                </a:cubicBezTo>
                <a:cubicBezTo>
                  <a:pt x="18543" y="19085"/>
                  <a:pt x="18015" y="19868"/>
                  <a:pt x="17504" y="20444"/>
                </a:cubicBezTo>
                <a:cubicBezTo>
                  <a:pt x="16994" y="21020"/>
                  <a:pt x="15386" y="21052"/>
                  <a:pt x="14344" y="20705"/>
                </a:cubicBezTo>
                <a:cubicBezTo>
                  <a:pt x="15297" y="21158"/>
                  <a:pt x="17070" y="21290"/>
                  <a:pt x="17901" y="20595"/>
                </a:cubicBezTo>
                <a:cubicBezTo>
                  <a:pt x="18733" y="19900"/>
                  <a:pt x="18338" y="19402"/>
                  <a:pt x="19568" y="19178"/>
                </a:cubicBezTo>
                <a:cubicBezTo>
                  <a:pt x="20798" y="18953"/>
                  <a:pt x="21585" y="18462"/>
                  <a:pt x="21252" y="17799"/>
                </a:cubicBezTo>
                <a:cubicBezTo>
                  <a:pt x="20920" y="17135"/>
                  <a:pt x="20212" y="17240"/>
                  <a:pt x="20777" y="16632"/>
                </a:cubicBezTo>
                <a:cubicBezTo>
                  <a:pt x="21342" y="16024"/>
                  <a:pt x="20954" y="16006"/>
                  <a:pt x="20788" y="15293"/>
                </a:cubicBezTo>
                <a:cubicBezTo>
                  <a:pt x="20621" y="14580"/>
                  <a:pt x="20599" y="14525"/>
                  <a:pt x="19657" y="14465"/>
                </a:cubicBezTo>
                <a:cubicBezTo>
                  <a:pt x="18714" y="14405"/>
                  <a:pt x="18005" y="14584"/>
                  <a:pt x="17972" y="13980"/>
                </a:cubicBezTo>
                <a:cubicBezTo>
                  <a:pt x="17939" y="13377"/>
                  <a:pt x="18304" y="13775"/>
                  <a:pt x="16175" y="13446"/>
                </a:cubicBezTo>
                <a:cubicBezTo>
                  <a:pt x="16020" y="13422"/>
                  <a:pt x="15891" y="13405"/>
                  <a:pt x="15752" y="13387"/>
                </a:cubicBezTo>
                <a:cubicBezTo>
                  <a:pt x="15462" y="13279"/>
                  <a:pt x="15138" y="13167"/>
                  <a:pt x="14754" y="13055"/>
                </a:cubicBezTo>
                <a:cubicBezTo>
                  <a:pt x="13324" y="6143"/>
                  <a:pt x="13295" y="6006"/>
                  <a:pt x="13286" y="5964"/>
                </a:cubicBezTo>
                <a:lnTo>
                  <a:pt x="20247" y="1984"/>
                </a:lnTo>
                <a:lnTo>
                  <a:pt x="12385" y="4590"/>
                </a:lnTo>
                <a:cubicBezTo>
                  <a:pt x="12247" y="4372"/>
                  <a:pt x="11118" y="2472"/>
                  <a:pt x="12359" y="0"/>
                </a:cubicBezTo>
                <a:close/>
              </a:path>
            </a:pathLst>
          </a:custGeom>
          <a:solidFill>
            <a:srgbClr val="212935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342900">
              <a:defRPr sz="5600">
                <a:latin typeface="Gill Sans"/>
                <a:ea typeface="Gill Sans"/>
                <a:cs typeface="Gill Sans"/>
                <a:sym typeface="Gill Sans"/>
              </a:defRPr>
            </a:pPr>
            <a:endParaRPr sz="7465"/>
          </a:p>
        </p:txBody>
      </p:sp>
      <p:grpSp>
        <p:nvGrpSpPr>
          <p:cNvPr id="16828" name="Group 16828"/>
          <p:cNvGrpSpPr/>
          <p:nvPr/>
        </p:nvGrpSpPr>
        <p:grpSpPr>
          <a:xfrm>
            <a:off x="4061471" y="3859628"/>
            <a:ext cx="639241" cy="639243"/>
            <a:chOff x="0" y="0"/>
            <a:chExt cx="1278480" cy="1278483"/>
          </a:xfrm>
        </p:grpSpPr>
        <p:sp>
          <p:nvSpPr>
            <p:cNvPr id="16826" name="Shape 16826"/>
            <p:cNvSpPr/>
            <p:nvPr/>
          </p:nvSpPr>
          <p:spPr>
            <a:xfrm>
              <a:off x="0" y="0"/>
              <a:ext cx="1278481" cy="1278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78" y="1884"/>
                  </a:moveTo>
                  <a:lnTo>
                    <a:pt x="5716" y="1251"/>
                  </a:lnTo>
                  <a:lnTo>
                    <a:pt x="5760" y="2321"/>
                  </a:lnTo>
                  <a:cubicBezTo>
                    <a:pt x="5777" y="2714"/>
                    <a:pt x="5369" y="2984"/>
                    <a:pt x="5014" y="2813"/>
                  </a:cubicBezTo>
                  <a:lnTo>
                    <a:pt x="4051" y="2349"/>
                  </a:lnTo>
                  <a:lnTo>
                    <a:pt x="4291" y="3393"/>
                  </a:lnTo>
                  <a:cubicBezTo>
                    <a:pt x="4379" y="3777"/>
                    <a:pt x="4027" y="4116"/>
                    <a:pt x="3648" y="4014"/>
                  </a:cubicBezTo>
                  <a:lnTo>
                    <a:pt x="2615" y="3735"/>
                  </a:lnTo>
                  <a:lnTo>
                    <a:pt x="3043" y="4717"/>
                  </a:lnTo>
                  <a:cubicBezTo>
                    <a:pt x="3200" y="5078"/>
                    <a:pt x="2917" y="5477"/>
                    <a:pt x="2525" y="5446"/>
                  </a:cubicBezTo>
                  <a:lnTo>
                    <a:pt x="1459" y="5362"/>
                  </a:lnTo>
                  <a:lnTo>
                    <a:pt x="2059" y="6248"/>
                  </a:lnTo>
                  <a:cubicBezTo>
                    <a:pt x="2280" y="6574"/>
                    <a:pt x="2074" y="7018"/>
                    <a:pt x="1683" y="7060"/>
                  </a:cubicBezTo>
                  <a:lnTo>
                    <a:pt x="620" y="7174"/>
                  </a:lnTo>
                  <a:lnTo>
                    <a:pt x="1373" y="7935"/>
                  </a:lnTo>
                  <a:cubicBezTo>
                    <a:pt x="1650" y="8214"/>
                    <a:pt x="1529" y="8689"/>
                    <a:pt x="1153" y="8802"/>
                  </a:cubicBezTo>
                  <a:lnTo>
                    <a:pt x="128" y="9110"/>
                  </a:lnTo>
                  <a:lnTo>
                    <a:pt x="1008" y="9719"/>
                  </a:lnTo>
                  <a:cubicBezTo>
                    <a:pt x="1331" y="9943"/>
                    <a:pt x="1300" y="10431"/>
                    <a:pt x="950" y="10612"/>
                  </a:cubicBezTo>
                  <a:lnTo>
                    <a:pt x="0" y="11102"/>
                  </a:lnTo>
                  <a:lnTo>
                    <a:pt x="976" y="11539"/>
                  </a:lnTo>
                  <a:cubicBezTo>
                    <a:pt x="1335" y="11700"/>
                    <a:pt x="1394" y="12186"/>
                    <a:pt x="1083" y="12428"/>
                  </a:cubicBezTo>
                  <a:lnTo>
                    <a:pt x="239" y="13085"/>
                  </a:lnTo>
                  <a:lnTo>
                    <a:pt x="1279" y="13335"/>
                  </a:lnTo>
                  <a:cubicBezTo>
                    <a:pt x="1661" y="13427"/>
                    <a:pt x="1808" y="13894"/>
                    <a:pt x="1547" y="14188"/>
                  </a:cubicBezTo>
                  <a:lnTo>
                    <a:pt x="838" y="14990"/>
                  </a:lnTo>
                  <a:lnTo>
                    <a:pt x="1906" y="15044"/>
                  </a:lnTo>
                  <a:cubicBezTo>
                    <a:pt x="2299" y="15064"/>
                    <a:pt x="2529" y="15496"/>
                    <a:pt x="2327" y="15834"/>
                  </a:cubicBezTo>
                  <a:lnTo>
                    <a:pt x="1777" y="16752"/>
                  </a:lnTo>
                  <a:lnTo>
                    <a:pt x="2836" y="16609"/>
                  </a:lnTo>
                  <a:cubicBezTo>
                    <a:pt x="3226" y="16556"/>
                    <a:pt x="3531" y="16938"/>
                    <a:pt x="3394" y="17308"/>
                  </a:cubicBezTo>
                  <a:lnTo>
                    <a:pt x="3022" y="18312"/>
                  </a:lnTo>
                  <a:lnTo>
                    <a:pt x="4037" y="17976"/>
                  </a:lnTo>
                  <a:cubicBezTo>
                    <a:pt x="4411" y="17852"/>
                    <a:pt x="4781" y="18172"/>
                    <a:pt x="4714" y="18560"/>
                  </a:cubicBezTo>
                  <a:lnTo>
                    <a:pt x="4533" y="19615"/>
                  </a:lnTo>
                  <a:lnTo>
                    <a:pt x="5469" y="19098"/>
                  </a:lnTo>
                  <a:cubicBezTo>
                    <a:pt x="5813" y="18908"/>
                    <a:pt x="6236" y="19154"/>
                    <a:pt x="6241" y="19548"/>
                  </a:cubicBezTo>
                  <a:lnTo>
                    <a:pt x="6256" y="20619"/>
                  </a:lnTo>
                  <a:lnTo>
                    <a:pt x="7082" y="19938"/>
                  </a:lnTo>
                  <a:cubicBezTo>
                    <a:pt x="7386" y="19688"/>
                    <a:pt x="7846" y="19852"/>
                    <a:pt x="7924" y="20238"/>
                  </a:cubicBezTo>
                  <a:lnTo>
                    <a:pt x="8135" y="21288"/>
                  </a:lnTo>
                  <a:lnTo>
                    <a:pt x="8822" y="20467"/>
                  </a:lnTo>
                  <a:cubicBezTo>
                    <a:pt x="9074" y="20165"/>
                    <a:pt x="9557" y="20242"/>
                    <a:pt x="9704" y="20607"/>
                  </a:cubicBezTo>
                  <a:lnTo>
                    <a:pt x="10104" y="21600"/>
                  </a:lnTo>
                  <a:lnTo>
                    <a:pt x="10629" y="20667"/>
                  </a:lnTo>
                  <a:cubicBezTo>
                    <a:pt x="10821" y="20323"/>
                    <a:pt x="11310" y="20310"/>
                    <a:pt x="11522" y="20642"/>
                  </a:cubicBezTo>
                  <a:lnTo>
                    <a:pt x="12097" y="21544"/>
                  </a:lnTo>
                  <a:lnTo>
                    <a:pt x="12441" y="20530"/>
                  </a:lnTo>
                  <a:cubicBezTo>
                    <a:pt x="12568" y="20157"/>
                    <a:pt x="13046" y="20054"/>
                    <a:pt x="13315" y="20341"/>
                  </a:cubicBezTo>
                  <a:lnTo>
                    <a:pt x="14046" y="21122"/>
                  </a:lnTo>
                  <a:lnTo>
                    <a:pt x="14198" y="20062"/>
                  </a:lnTo>
                  <a:cubicBezTo>
                    <a:pt x="14254" y="19673"/>
                    <a:pt x="14705" y="19483"/>
                    <a:pt x="15022" y="19716"/>
                  </a:cubicBezTo>
                  <a:lnTo>
                    <a:pt x="15884" y="20349"/>
                  </a:lnTo>
                  <a:lnTo>
                    <a:pt x="15840" y="19279"/>
                  </a:lnTo>
                  <a:cubicBezTo>
                    <a:pt x="15823" y="18886"/>
                    <a:pt x="16231" y="18616"/>
                    <a:pt x="16586" y="18787"/>
                  </a:cubicBezTo>
                  <a:lnTo>
                    <a:pt x="17549" y="19251"/>
                  </a:lnTo>
                  <a:lnTo>
                    <a:pt x="17309" y="18207"/>
                  </a:lnTo>
                  <a:cubicBezTo>
                    <a:pt x="17221" y="17823"/>
                    <a:pt x="17573" y="17484"/>
                    <a:pt x="17952" y="17586"/>
                  </a:cubicBezTo>
                  <a:lnTo>
                    <a:pt x="18985" y="17865"/>
                  </a:lnTo>
                  <a:lnTo>
                    <a:pt x="18557" y="16883"/>
                  </a:lnTo>
                  <a:cubicBezTo>
                    <a:pt x="18400" y="16522"/>
                    <a:pt x="18683" y="16123"/>
                    <a:pt x="19075" y="16154"/>
                  </a:cubicBezTo>
                  <a:lnTo>
                    <a:pt x="20141" y="16238"/>
                  </a:lnTo>
                  <a:lnTo>
                    <a:pt x="19541" y="15352"/>
                  </a:lnTo>
                  <a:cubicBezTo>
                    <a:pt x="19320" y="15026"/>
                    <a:pt x="19526" y="14582"/>
                    <a:pt x="19917" y="14540"/>
                  </a:cubicBezTo>
                  <a:lnTo>
                    <a:pt x="20980" y="14426"/>
                  </a:lnTo>
                  <a:lnTo>
                    <a:pt x="20227" y="13665"/>
                  </a:lnTo>
                  <a:cubicBezTo>
                    <a:pt x="19950" y="13386"/>
                    <a:pt x="20071" y="12911"/>
                    <a:pt x="20447" y="12798"/>
                  </a:cubicBezTo>
                  <a:lnTo>
                    <a:pt x="21472" y="12490"/>
                  </a:lnTo>
                  <a:lnTo>
                    <a:pt x="20592" y="11881"/>
                  </a:lnTo>
                  <a:cubicBezTo>
                    <a:pt x="20269" y="11657"/>
                    <a:pt x="20300" y="11169"/>
                    <a:pt x="20650" y="10988"/>
                  </a:cubicBezTo>
                  <a:lnTo>
                    <a:pt x="21600" y="10497"/>
                  </a:lnTo>
                  <a:lnTo>
                    <a:pt x="20624" y="10061"/>
                  </a:lnTo>
                  <a:cubicBezTo>
                    <a:pt x="20265" y="9900"/>
                    <a:pt x="20206" y="9414"/>
                    <a:pt x="20517" y="9172"/>
                  </a:cubicBezTo>
                  <a:lnTo>
                    <a:pt x="21361" y="8515"/>
                  </a:lnTo>
                  <a:lnTo>
                    <a:pt x="20321" y="8265"/>
                  </a:lnTo>
                  <a:cubicBezTo>
                    <a:pt x="19939" y="8173"/>
                    <a:pt x="19792" y="7706"/>
                    <a:pt x="20053" y="7412"/>
                  </a:cubicBezTo>
                  <a:lnTo>
                    <a:pt x="20762" y="6610"/>
                  </a:lnTo>
                  <a:lnTo>
                    <a:pt x="19694" y="6556"/>
                  </a:lnTo>
                  <a:cubicBezTo>
                    <a:pt x="19301" y="6536"/>
                    <a:pt x="19071" y="6104"/>
                    <a:pt x="19273" y="5766"/>
                  </a:cubicBezTo>
                  <a:lnTo>
                    <a:pt x="19823" y="4848"/>
                  </a:lnTo>
                  <a:lnTo>
                    <a:pt x="18764" y="4991"/>
                  </a:lnTo>
                  <a:cubicBezTo>
                    <a:pt x="18374" y="5044"/>
                    <a:pt x="18069" y="4662"/>
                    <a:pt x="18206" y="4292"/>
                  </a:cubicBezTo>
                  <a:lnTo>
                    <a:pt x="18578" y="3288"/>
                  </a:lnTo>
                  <a:lnTo>
                    <a:pt x="17563" y="3624"/>
                  </a:lnTo>
                  <a:cubicBezTo>
                    <a:pt x="17189" y="3748"/>
                    <a:pt x="16819" y="3428"/>
                    <a:pt x="16886" y="3040"/>
                  </a:cubicBezTo>
                  <a:lnTo>
                    <a:pt x="17067" y="1985"/>
                  </a:lnTo>
                  <a:lnTo>
                    <a:pt x="16131" y="2502"/>
                  </a:lnTo>
                  <a:cubicBezTo>
                    <a:pt x="15787" y="2692"/>
                    <a:pt x="15364" y="2446"/>
                    <a:pt x="15359" y="2052"/>
                  </a:cubicBezTo>
                  <a:lnTo>
                    <a:pt x="15344" y="981"/>
                  </a:lnTo>
                  <a:lnTo>
                    <a:pt x="14518" y="1662"/>
                  </a:lnTo>
                  <a:cubicBezTo>
                    <a:pt x="14214" y="1912"/>
                    <a:pt x="13754" y="1748"/>
                    <a:pt x="13676" y="1362"/>
                  </a:cubicBezTo>
                  <a:lnTo>
                    <a:pt x="13465" y="312"/>
                  </a:lnTo>
                  <a:lnTo>
                    <a:pt x="12778" y="1133"/>
                  </a:lnTo>
                  <a:cubicBezTo>
                    <a:pt x="12526" y="1435"/>
                    <a:pt x="12043" y="1358"/>
                    <a:pt x="11896" y="993"/>
                  </a:cubicBezTo>
                  <a:lnTo>
                    <a:pt x="11496" y="0"/>
                  </a:lnTo>
                  <a:lnTo>
                    <a:pt x="10971" y="933"/>
                  </a:lnTo>
                  <a:cubicBezTo>
                    <a:pt x="10779" y="1277"/>
                    <a:pt x="10290" y="1290"/>
                    <a:pt x="10078" y="958"/>
                  </a:cubicBezTo>
                  <a:lnTo>
                    <a:pt x="9503" y="56"/>
                  </a:lnTo>
                  <a:lnTo>
                    <a:pt x="9159" y="1070"/>
                  </a:lnTo>
                  <a:cubicBezTo>
                    <a:pt x="9032" y="1443"/>
                    <a:pt x="8554" y="1546"/>
                    <a:pt x="8285" y="1259"/>
                  </a:cubicBezTo>
                  <a:lnTo>
                    <a:pt x="7554" y="478"/>
                  </a:lnTo>
                  <a:lnTo>
                    <a:pt x="7402" y="1538"/>
                  </a:lnTo>
                  <a:cubicBezTo>
                    <a:pt x="7346" y="1927"/>
                    <a:pt x="6895" y="2117"/>
                    <a:pt x="6578" y="1884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827" name="Shape 16827"/>
            <p:cNvSpPr/>
            <p:nvPr/>
          </p:nvSpPr>
          <p:spPr>
            <a:xfrm>
              <a:off x="362858" y="334820"/>
              <a:ext cx="552765" cy="535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99" y="10616"/>
                  </a:moveTo>
                  <a:lnTo>
                    <a:pt x="15698" y="10616"/>
                  </a:lnTo>
                  <a:cubicBezTo>
                    <a:pt x="15942" y="10616"/>
                    <a:pt x="16139" y="10409"/>
                    <a:pt x="16139" y="10157"/>
                  </a:cubicBezTo>
                  <a:cubicBezTo>
                    <a:pt x="16139" y="9903"/>
                    <a:pt x="15942" y="9697"/>
                    <a:pt x="15698" y="9697"/>
                  </a:cubicBezTo>
                  <a:lnTo>
                    <a:pt x="5899" y="9697"/>
                  </a:lnTo>
                  <a:cubicBezTo>
                    <a:pt x="5656" y="9697"/>
                    <a:pt x="5461" y="9903"/>
                    <a:pt x="5461" y="10157"/>
                  </a:cubicBezTo>
                  <a:cubicBezTo>
                    <a:pt x="5461" y="10409"/>
                    <a:pt x="5656" y="10616"/>
                    <a:pt x="5899" y="10616"/>
                  </a:cubicBezTo>
                  <a:cubicBezTo>
                    <a:pt x="5899" y="10616"/>
                    <a:pt x="5899" y="10616"/>
                    <a:pt x="5899" y="10616"/>
                  </a:cubicBezTo>
                  <a:close/>
                  <a:moveTo>
                    <a:pt x="19841" y="15937"/>
                  </a:moveTo>
                  <a:lnTo>
                    <a:pt x="17563" y="15937"/>
                  </a:lnTo>
                  <a:cubicBezTo>
                    <a:pt x="17368" y="15937"/>
                    <a:pt x="17192" y="16004"/>
                    <a:pt x="17046" y="16116"/>
                  </a:cubicBezTo>
                  <a:lnTo>
                    <a:pt x="16943" y="15556"/>
                  </a:lnTo>
                  <a:cubicBezTo>
                    <a:pt x="17547" y="15462"/>
                    <a:pt x="17958" y="14923"/>
                    <a:pt x="17958" y="14171"/>
                  </a:cubicBezTo>
                  <a:cubicBezTo>
                    <a:pt x="17958" y="13392"/>
                    <a:pt x="17348" y="12755"/>
                    <a:pt x="16600" y="12755"/>
                  </a:cubicBezTo>
                  <a:lnTo>
                    <a:pt x="4998" y="12755"/>
                  </a:lnTo>
                  <a:cubicBezTo>
                    <a:pt x="4250" y="12755"/>
                    <a:pt x="3638" y="13392"/>
                    <a:pt x="3638" y="14171"/>
                  </a:cubicBezTo>
                  <a:cubicBezTo>
                    <a:pt x="3638" y="14877"/>
                    <a:pt x="4029" y="15315"/>
                    <a:pt x="4686" y="15383"/>
                  </a:cubicBezTo>
                  <a:lnTo>
                    <a:pt x="4552" y="16116"/>
                  </a:lnTo>
                  <a:cubicBezTo>
                    <a:pt x="4406" y="16004"/>
                    <a:pt x="4229" y="15937"/>
                    <a:pt x="4034" y="15937"/>
                  </a:cubicBezTo>
                  <a:lnTo>
                    <a:pt x="1757" y="15937"/>
                  </a:lnTo>
                  <a:lnTo>
                    <a:pt x="1757" y="7511"/>
                  </a:lnTo>
                  <a:lnTo>
                    <a:pt x="19841" y="7511"/>
                  </a:lnTo>
                  <a:cubicBezTo>
                    <a:pt x="19841" y="7511"/>
                    <a:pt x="19841" y="15937"/>
                    <a:pt x="19841" y="15937"/>
                  </a:cubicBezTo>
                  <a:close/>
                  <a:moveTo>
                    <a:pt x="16597" y="13673"/>
                  </a:moveTo>
                  <a:lnTo>
                    <a:pt x="16600" y="13673"/>
                  </a:lnTo>
                  <a:cubicBezTo>
                    <a:pt x="16865" y="13673"/>
                    <a:pt x="17079" y="13896"/>
                    <a:pt x="17079" y="14171"/>
                  </a:cubicBezTo>
                  <a:cubicBezTo>
                    <a:pt x="17079" y="14483"/>
                    <a:pt x="16977" y="14645"/>
                    <a:pt x="16778" y="14655"/>
                  </a:cubicBezTo>
                  <a:cubicBezTo>
                    <a:pt x="16778" y="14655"/>
                    <a:pt x="16597" y="13673"/>
                    <a:pt x="16597" y="13673"/>
                  </a:cubicBezTo>
                  <a:close/>
                  <a:moveTo>
                    <a:pt x="4852" y="14479"/>
                  </a:moveTo>
                  <a:cubicBezTo>
                    <a:pt x="4535" y="14476"/>
                    <a:pt x="4519" y="14377"/>
                    <a:pt x="4519" y="14171"/>
                  </a:cubicBezTo>
                  <a:cubicBezTo>
                    <a:pt x="4519" y="13896"/>
                    <a:pt x="4734" y="13673"/>
                    <a:pt x="4998" y="13673"/>
                  </a:cubicBezTo>
                  <a:lnTo>
                    <a:pt x="5001" y="13673"/>
                  </a:lnTo>
                  <a:cubicBezTo>
                    <a:pt x="5001" y="13673"/>
                    <a:pt x="4852" y="14479"/>
                    <a:pt x="4852" y="14479"/>
                  </a:cubicBezTo>
                  <a:close/>
                  <a:moveTo>
                    <a:pt x="4611" y="20683"/>
                  </a:moveTo>
                  <a:lnTo>
                    <a:pt x="5894" y="13673"/>
                  </a:lnTo>
                  <a:lnTo>
                    <a:pt x="15703" y="13673"/>
                  </a:lnTo>
                  <a:lnTo>
                    <a:pt x="16988" y="20683"/>
                  </a:lnTo>
                  <a:cubicBezTo>
                    <a:pt x="16988" y="20683"/>
                    <a:pt x="4611" y="20683"/>
                    <a:pt x="4611" y="20683"/>
                  </a:cubicBezTo>
                  <a:close/>
                  <a:moveTo>
                    <a:pt x="7122" y="917"/>
                  </a:moveTo>
                  <a:lnTo>
                    <a:pt x="14804" y="917"/>
                  </a:lnTo>
                  <a:lnTo>
                    <a:pt x="15185" y="5675"/>
                  </a:lnTo>
                  <a:lnTo>
                    <a:pt x="6740" y="5675"/>
                  </a:lnTo>
                  <a:cubicBezTo>
                    <a:pt x="6740" y="5675"/>
                    <a:pt x="7122" y="917"/>
                    <a:pt x="7122" y="917"/>
                  </a:cubicBezTo>
                  <a:close/>
                  <a:moveTo>
                    <a:pt x="20719" y="5677"/>
                  </a:moveTo>
                  <a:lnTo>
                    <a:pt x="16066" y="5677"/>
                  </a:lnTo>
                  <a:lnTo>
                    <a:pt x="15646" y="421"/>
                  </a:lnTo>
                  <a:cubicBezTo>
                    <a:pt x="15628" y="182"/>
                    <a:pt x="15437" y="0"/>
                    <a:pt x="15208" y="0"/>
                  </a:cubicBezTo>
                  <a:lnTo>
                    <a:pt x="6717" y="0"/>
                  </a:lnTo>
                  <a:cubicBezTo>
                    <a:pt x="6488" y="0"/>
                    <a:pt x="6298" y="182"/>
                    <a:pt x="6279" y="420"/>
                  </a:cubicBezTo>
                  <a:lnTo>
                    <a:pt x="5859" y="5675"/>
                  </a:lnTo>
                  <a:lnTo>
                    <a:pt x="878" y="5675"/>
                  </a:lnTo>
                  <a:cubicBezTo>
                    <a:pt x="393" y="5677"/>
                    <a:pt x="0" y="6086"/>
                    <a:pt x="0" y="6594"/>
                  </a:cubicBezTo>
                  <a:lnTo>
                    <a:pt x="0" y="16854"/>
                  </a:lnTo>
                  <a:cubicBezTo>
                    <a:pt x="0" y="17360"/>
                    <a:pt x="393" y="17771"/>
                    <a:pt x="878" y="17771"/>
                  </a:cubicBezTo>
                  <a:lnTo>
                    <a:pt x="4034" y="17771"/>
                  </a:lnTo>
                  <a:cubicBezTo>
                    <a:pt x="4113" y="17771"/>
                    <a:pt x="4184" y="17757"/>
                    <a:pt x="4255" y="17738"/>
                  </a:cubicBezTo>
                  <a:lnTo>
                    <a:pt x="3647" y="21056"/>
                  </a:lnTo>
                  <a:cubicBezTo>
                    <a:pt x="3623" y="21190"/>
                    <a:pt x="3657" y="21329"/>
                    <a:pt x="3740" y="21433"/>
                  </a:cubicBezTo>
                  <a:cubicBezTo>
                    <a:pt x="3824" y="21540"/>
                    <a:pt x="3947" y="21600"/>
                    <a:pt x="4079" y="21600"/>
                  </a:cubicBezTo>
                  <a:lnTo>
                    <a:pt x="17519" y="21600"/>
                  </a:lnTo>
                  <a:cubicBezTo>
                    <a:pt x="17650" y="21600"/>
                    <a:pt x="17774" y="21540"/>
                    <a:pt x="17858" y="21433"/>
                  </a:cubicBezTo>
                  <a:cubicBezTo>
                    <a:pt x="17942" y="21329"/>
                    <a:pt x="17976" y="21190"/>
                    <a:pt x="17951" y="21056"/>
                  </a:cubicBezTo>
                  <a:lnTo>
                    <a:pt x="17343" y="17738"/>
                  </a:lnTo>
                  <a:cubicBezTo>
                    <a:pt x="17414" y="17757"/>
                    <a:pt x="17485" y="17771"/>
                    <a:pt x="17563" y="17771"/>
                  </a:cubicBezTo>
                  <a:lnTo>
                    <a:pt x="20719" y="17771"/>
                  </a:lnTo>
                  <a:cubicBezTo>
                    <a:pt x="21205" y="17771"/>
                    <a:pt x="21600" y="17360"/>
                    <a:pt x="21600" y="16853"/>
                  </a:cubicBezTo>
                  <a:lnTo>
                    <a:pt x="21600" y="6594"/>
                  </a:lnTo>
                  <a:cubicBezTo>
                    <a:pt x="21600" y="6086"/>
                    <a:pt x="21205" y="5677"/>
                    <a:pt x="20719" y="5677"/>
                  </a:cubicBezTo>
                  <a:cubicBezTo>
                    <a:pt x="20719" y="5677"/>
                    <a:pt x="20719" y="5677"/>
                    <a:pt x="20719" y="567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6831" name="Group 16831"/>
          <p:cNvGrpSpPr/>
          <p:nvPr/>
        </p:nvGrpSpPr>
        <p:grpSpPr>
          <a:xfrm>
            <a:off x="6694091" y="2956123"/>
            <a:ext cx="920949" cy="920949"/>
            <a:chOff x="0" y="0"/>
            <a:chExt cx="1841896" cy="1841896"/>
          </a:xfrm>
        </p:grpSpPr>
        <p:sp>
          <p:nvSpPr>
            <p:cNvPr id="16829" name="Shape 16829"/>
            <p:cNvSpPr/>
            <p:nvPr/>
          </p:nvSpPr>
          <p:spPr>
            <a:xfrm>
              <a:off x="0" y="0"/>
              <a:ext cx="1841897" cy="1841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96" y="0"/>
                  </a:moveTo>
                  <a:lnTo>
                    <a:pt x="10970" y="931"/>
                  </a:lnTo>
                  <a:cubicBezTo>
                    <a:pt x="10777" y="1274"/>
                    <a:pt x="10288" y="1291"/>
                    <a:pt x="10076" y="959"/>
                  </a:cubicBezTo>
                  <a:lnTo>
                    <a:pt x="9504" y="56"/>
                  </a:lnTo>
                  <a:lnTo>
                    <a:pt x="9159" y="1070"/>
                  </a:lnTo>
                  <a:cubicBezTo>
                    <a:pt x="9033" y="1443"/>
                    <a:pt x="8553" y="1544"/>
                    <a:pt x="8284" y="1257"/>
                  </a:cubicBezTo>
                  <a:lnTo>
                    <a:pt x="7554" y="475"/>
                  </a:lnTo>
                  <a:lnTo>
                    <a:pt x="7400" y="1536"/>
                  </a:lnTo>
                  <a:cubicBezTo>
                    <a:pt x="7344" y="1926"/>
                    <a:pt x="6893" y="2113"/>
                    <a:pt x="6576" y="1880"/>
                  </a:cubicBezTo>
                  <a:lnTo>
                    <a:pt x="5715" y="1247"/>
                  </a:lnTo>
                  <a:lnTo>
                    <a:pt x="5757" y="2318"/>
                  </a:lnTo>
                  <a:cubicBezTo>
                    <a:pt x="5774" y="2711"/>
                    <a:pt x="5367" y="2982"/>
                    <a:pt x="5013" y="2811"/>
                  </a:cubicBezTo>
                  <a:lnTo>
                    <a:pt x="4049" y="2346"/>
                  </a:lnTo>
                  <a:lnTo>
                    <a:pt x="4291" y="3393"/>
                  </a:lnTo>
                  <a:cubicBezTo>
                    <a:pt x="4380" y="3777"/>
                    <a:pt x="4024" y="4114"/>
                    <a:pt x="3644" y="4012"/>
                  </a:cubicBezTo>
                  <a:lnTo>
                    <a:pt x="2616" y="3733"/>
                  </a:lnTo>
                  <a:lnTo>
                    <a:pt x="3039" y="4715"/>
                  </a:lnTo>
                  <a:cubicBezTo>
                    <a:pt x="3196" y="5076"/>
                    <a:pt x="2915" y="5476"/>
                    <a:pt x="2523" y="5445"/>
                  </a:cubicBezTo>
                  <a:lnTo>
                    <a:pt x="1457" y="5362"/>
                  </a:lnTo>
                  <a:lnTo>
                    <a:pt x="2057" y="6246"/>
                  </a:lnTo>
                  <a:cubicBezTo>
                    <a:pt x="2278" y="6572"/>
                    <a:pt x="2071" y="7019"/>
                    <a:pt x="1680" y="7060"/>
                  </a:cubicBezTo>
                  <a:lnTo>
                    <a:pt x="619" y="7172"/>
                  </a:lnTo>
                  <a:lnTo>
                    <a:pt x="1373" y="7935"/>
                  </a:lnTo>
                  <a:cubicBezTo>
                    <a:pt x="1650" y="8215"/>
                    <a:pt x="1526" y="8688"/>
                    <a:pt x="1150" y="8801"/>
                  </a:cubicBezTo>
                  <a:lnTo>
                    <a:pt x="126" y="9108"/>
                  </a:lnTo>
                  <a:lnTo>
                    <a:pt x="1005" y="9718"/>
                  </a:lnTo>
                  <a:cubicBezTo>
                    <a:pt x="1329" y="9942"/>
                    <a:pt x="1299" y="10431"/>
                    <a:pt x="949" y="10612"/>
                  </a:cubicBezTo>
                  <a:lnTo>
                    <a:pt x="0" y="11100"/>
                  </a:lnTo>
                  <a:lnTo>
                    <a:pt x="973" y="11538"/>
                  </a:lnTo>
                  <a:cubicBezTo>
                    <a:pt x="1332" y="11698"/>
                    <a:pt x="1390" y="12185"/>
                    <a:pt x="1080" y="12427"/>
                  </a:cubicBezTo>
                  <a:lnTo>
                    <a:pt x="237" y="13088"/>
                  </a:lnTo>
                  <a:lnTo>
                    <a:pt x="1275" y="13334"/>
                  </a:lnTo>
                  <a:cubicBezTo>
                    <a:pt x="1658" y="13426"/>
                    <a:pt x="1806" y="13896"/>
                    <a:pt x="1545" y="14191"/>
                  </a:cubicBezTo>
                  <a:lnTo>
                    <a:pt x="838" y="14991"/>
                  </a:lnTo>
                  <a:lnTo>
                    <a:pt x="1904" y="15047"/>
                  </a:lnTo>
                  <a:cubicBezTo>
                    <a:pt x="2296" y="15067"/>
                    <a:pt x="2529" y="15496"/>
                    <a:pt x="2327" y="15833"/>
                  </a:cubicBezTo>
                  <a:lnTo>
                    <a:pt x="1773" y="16755"/>
                  </a:lnTo>
                  <a:lnTo>
                    <a:pt x="2834" y="16611"/>
                  </a:lnTo>
                  <a:cubicBezTo>
                    <a:pt x="3224" y="16558"/>
                    <a:pt x="3530" y="16940"/>
                    <a:pt x="3393" y="17309"/>
                  </a:cubicBezTo>
                  <a:lnTo>
                    <a:pt x="3021" y="18314"/>
                  </a:lnTo>
                  <a:lnTo>
                    <a:pt x="4035" y="17979"/>
                  </a:lnTo>
                  <a:cubicBezTo>
                    <a:pt x="4409" y="17855"/>
                    <a:pt x="4781" y="18173"/>
                    <a:pt x="4715" y="18561"/>
                  </a:cubicBezTo>
                  <a:lnTo>
                    <a:pt x="4533" y="19617"/>
                  </a:lnTo>
                  <a:lnTo>
                    <a:pt x="5469" y="19101"/>
                  </a:lnTo>
                  <a:cubicBezTo>
                    <a:pt x="5813" y="18911"/>
                    <a:pt x="6236" y="19154"/>
                    <a:pt x="6241" y="19548"/>
                  </a:cubicBezTo>
                  <a:lnTo>
                    <a:pt x="6255" y="20618"/>
                  </a:lnTo>
                  <a:lnTo>
                    <a:pt x="7079" y="19938"/>
                  </a:lnTo>
                  <a:cubicBezTo>
                    <a:pt x="7383" y="19688"/>
                    <a:pt x="7844" y="19855"/>
                    <a:pt x="7921" y="20241"/>
                  </a:cubicBezTo>
                  <a:lnTo>
                    <a:pt x="8135" y="21288"/>
                  </a:lnTo>
                  <a:lnTo>
                    <a:pt x="8820" y="20469"/>
                  </a:lnTo>
                  <a:cubicBezTo>
                    <a:pt x="9072" y="20167"/>
                    <a:pt x="9557" y="20243"/>
                    <a:pt x="9704" y="20609"/>
                  </a:cubicBezTo>
                  <a:lnTo>
                    <a:pt x="10104" y="21600"/>
                  </a:lnTo>
                  <a:lnTo>
                    <a:pt x="10630" y="20669"/>
                  </a:lnTo>
                  <a:cubicBezTo>
                    <a:pt x="10823" y="20326"/>
                    <a:pt x="11312" y="20309"/>
                    <a:pt x="11524" y="20641"/>
                  </a:cubicBezTo>
                  <a:lnTo>
                    <a:pt x="12096" y="21544"/>
                  </a:lnTo>
                  <a:lnTo>
                    <a:pt x="12441" y="20530"/>
                  </a:lnTo>
                  <a:cubicBezTo>
                    <a:pt x="12567" y="20157"/>
                    <a:pt x="13047" y="20056"/>
                    <a:pt x="13316" y="20343"/>
                  </a:cubicBezTo>
                  <a:lnTo>
                    <a:pt x="14046" y="21125"/>
                  </a:lnTo>
                  <a:lnTo>
                    <a:pt x="14200" y="20064"/>
                  </a:lnTo>
                  <a:cubicBezTo>
                    <a:pt x="14256" y="19674"/>
                    <a:pt x="14706" y="19482"/>
                    <a:pt x="15024" y="19715"/>
                  </a:cubicBezTo>
                  <a:lnTo>
                    <a:pt x="15885" y="20353"/>
                  </a:lnTo>
                  <a:lnTo>
                    <a:pt x="15838" y="19282"/>
                  </a:lnTo>
                  <a:cubicBezTo>
                    <a:pt x="15822" y="18889"/>
                    <a:pt x="16233" y="18618"/>
                    <a:pt x="16587" y="18789"/>
                  </a:cubicBezTo>
                  <a:lnTo>
                    <a:pt x="17551" y="19250"/>
                  </a:lnTo>
                  <a:lnTo>
                    <a:pt x="17309" y="18207"/>
                  </a:lnTo>
                  <a:cubicBezTo>
                    <a:pt x="17221" y="17823"/>
                    <a:pt x="17571" y="17486"/>
                    <a:pt x="17951" y="17588"/>
                  </a:cubicBezTo>
                  <a:lnTo>
                    <a:pt x="18984" y="17867"/>
                  </a:lnTo>
                  <a:lnTo>
                    <a:pt x="18556" y="16885"/>
                  </a:lnTo>
                  <a:cubicBezTo>
                    <a:pt x="18399" y="16524"/>
                    <a:pt x="18685" y="16124"/>
                    <a:pt x="19077" y="16155"/>
                  </a:cubicBezTo>
                  <a:lnTo>
                    <a:pt x="20143" y="16238"/>
                  </a:lnTo>
                  <a:lnTo>
                    <a:pt x="19543" y="15354"/>
                  </a:lnTo>
                  <a:cubicBezTo>
                    <a:pt x="19322" y="15028"/>
                    <a:pt x="19529" y="14581"/>
                    <a:pt x="19920" y="14540"/>
                  </a:cubicBezTo>
                  <a:lnTo>
                    <a:pt x="20981" y="14428"/>
                  </a:lnTo>
                  <a:lnTo>
                    <a:pt x="20227" y="13665"/>
                  </a:lnTo>
                  <a:cubicBezTo>
                    <a:pt x="19950" y="13385"/>
                    <a:pt x="20074" y="12912"/>
                    <a:pt x="20450" y="12799"/>
                  </a:cubicBezTo>
                  <a:lnTo>
                    <a:pt x="21474" y="12492"/>
                  </a:lnTo>
                  <a:lnTo>
                    <a:pt x="20595" y="11882"/>
                  </a:lnTo>
                  <a:cubicBezTo>
                    <a:pt x="20271" y="11658"/>
                    <a:pt x="20301" y="11169"/>
                    <a:pt x="20651" y="10988"/>
                  </a:cubicBezTo>
                  <a:lnTo>
                    <a:pt x="21600" y="10495"/>
                  </a:lnTo>
                  <a:lnTo>
                    <a:pt x="20627" y="10062"/>
                  </a:lnTo>
                  <a:cubicBezTo>
                    <a:pt x="20268" y="9902"/>
                    <a:pt x="20205" y="9415"/>
                    <a:pt x="20516" y="9173"/>
                  </a:cubicBezTo>
                  <a:lnTo>
                    <a:pt x="21363" y="8512"/>
                  </a:lnTo>
                  <a:lnTo>
                    <a:pt x="20320" y="8266"/>
                  </a:lnTo>
                  <a:cubicBezTo>
                    <a:pt x="19938" y="8174"/>
                    <a:pt x="19794" y="7704"/>
                    <a:pt x="20055" y="7409"/>
                  </a:cubicBezTo>
                  <a:lnTo>
                    <a:pt x="20762" y="6609"/>
                  </a:lnTo>
                  <a:lnTo>
                    <a:pt x="19696" y="6553"/>
                  </a:lnTo>
                  <a:cubicBezTo>
                    <a:pt x="19304" y="6533"/>
                    <a:pt x="19071" y="6104"/>
                    <a:pt x="19273" y="5767"/>
                  </a:cubicBezTo>
                  <a:lnTo>
                    <a:pt x="19822" y="4845"/>
                  </a:lnTo>
                  <a:lnTo>
                    <a:pt x="18766" y="4989"/>
                  </a:lnTo>
                  <a:cubicBezTo>
                    <a:pt x="18376" y="5042"/>
                    <a:pt x="18070" y="4660"/>
                    <a:pt x="18207" y="4291"/>
                  </a:cubicBezTo>
                  <a:lnTo>
                    <a:pt x="18579" y="3286"/>
                  </a:lnTo>
                  <a:lnTo>
                    <a:pt x="17565" y="3621"/>
                  </a:lnTo>
                  <a:cubicBezTo>
                    <a:pt x="17191" y="3745"/>
                    <a:pt x="16819" y="3427"/>
                    <a:pt x="16885" y="3039"/>
                  </a:cubicBezTo>
                  <a:lnTo>
                    <a:pt x="17067" y="1983"/>
                  </a:lnTo>
                  <a:lnTo>
                    <a:pt x="16131" y="2499"/>
                  </a:lnTo>
                  <a:cubicBezTo>
                    <a:pt x="15787" y="2689"/>
                    <a:pt x="15364" y="2446"/>
                    <a:pt x="15359" y="2052"/>
                  </a:cubicBezTo>
                  <a:lnTo>
                    <a:pt x="15345" y="977"/>
                  </a:lnTo>
                  <a:lnTo>
                    <a:pt x="14516" y="1662"/>
                  </a:lnTo>
                  <a:cubicBezTo>
                    <a:pt x="14213" y="1912"/>
                    <a:pt x="13756" y="1745"/>
                    <a:pt x="13679" y="1359"/>
                  </a:cubicBezTo>
                  <a:lnTo>
                    <a:pt x="13465" y="312"/>
                  </a:lnTo>
                  <a:lnTo>
                    <a:pt x="12780" y="1131"/>
                  </a:lnTo>
                  <a:cubicBezTo>
                    <a:pt x="12528" y="1433"/>
                    <a:pt x="12043" y="1357"/>
                    <a:pt x="11896" y="991"/>
                  </a:cubicBezTo>
                  <a:lnTo>
                    <a:pt x="11496" y="0"/>
                  </a:lnTo>
                  <a:close/>
                  <a:moveTo>
                    <a:pt x="10644" y="2569"/>
                  </a:moveTo>
                  <a:cubicBezTo>
                    <a:pt x="11411" y="2554"/>
                    <a:pt x="12171" y="2651"/>
                    <a:pt x="12897" y="2844"/>
                  </a:cubicBezTo>
                  <a:cubicBezTo>
                    <a:pt x="13321" y="2956"/>
                    <a:pt x="13533" y="3431"/>
                    <a:pt x="13330" y="3821"/>
                  </a:cubicBezTo>
                  <a:lnTo>
                    <a:pt x="12994" y="4468"/>
                  </a:lnTo>
                  <a:cubicBezTo>
                    <a:pt x="10627" y="3668"/>
                    <a:pt x="7914" y="4187"/>
                    <a:pt x="6027" y="6074"/>
                  </a:cubicBezTo>
                  <a:cubicBezTo>
                    <a:pt x="4432" y="7669"/>
                    <a:pt x="3816" y="9858"/>
                    <a:pt x="4142" y="11929"/>
                  </a:cubicBezTo>
                  <a:lnTo>
                    <a:pt x="3505" y="12129"/>
                  </a:lnTo>
                  <a:cubicBezTo>
                    <a:pt x="3087" y="12260"/>
                    <a:pt x="2655" y="11974"/>
                    <a:pt x="2616" y="11538"/>
                  </a:cubicBezTo>
                  <a:cubicBezTo>
                    <a:pt x="2274" y="7767"/>
                    <a:pt x="4579" y="4135"/>
                    <a:pt x="8331" y="2951"/>
                  </a:cubicBezTo>
                  <a:cubicBezTo>
                    <a:pt x="9100" y="2708"/>
                    <a:pt x="9877" y="2584"/>
                    <a:pt x="10644" y="2569"/>
                  </a:cubicBezTo>
                  <a:close/>
                  <a:moveTo>
                    <a:pt x="15731" y="4529"/>
                  </a:moveTo>
                  <a:cubicBezTo>
                    <a:pt x="15930" y="4492"/>
                    <a:pt x="16142" y="4542"/>
                    <a:pt x="16308" y="4691"/>
                  </a:cubicBezTo>
                  <a:cubicBezTo>
                    <a:pt x="17360" y="5641"/>
                    <a:pt x="18179" y="6876"/>
                    <a:pt x="18635" y="8326"/>
                  </a:cubicBezTo>
                  <a:cubicBezTo>
                    <a:pt x="19120" y="9867"/>
                    <a:pt x="19132" y="11447"/>
                    <a:pt x="18747" y="12901"/>
                  </a:cubicBezTo>
                  <a:cubicBezTo>
                    <a:pt x="18634" y="13327"/>
                    <a:pt x="18155" y="13537"/>
                    <a:pt x="17765" y="13334"/>
                  </a:cubicBezTo>
                  <a:lnTo>
                    <a:pt x="17225" y="13050"/>
                  </a:lnTo>
                  <a:cubicBezTo>
                    <a:pt x="18029" y="10681"/>
                    <a:pt x="17513" y="7962"/>
                    <a:pt x="15624" y="6074"/>
                  </a:cubicBezTo>
                  <a:cubicBezTo>
                    <a:pt x="15406" y="5856"/>
                    <a:pt x="15160" y="5683"/>
                    <a:pt x="14921" y="5501"/>
                  </a:cubicBezTo>
                  <a:lnTo>
                    <a:pt x="15242" y="4887"/>
                  </a:lnTo>
                  <a:cubicBezTo>
                    <a:pt x="15345" y="4689"/>
                    <a:pt x="15532" y="4565"/>
                    <a:pt x="15731" y="4529"/>
                  </a:cubicBezTo>
                  <a:close/>
                  <a:moveTo>
                    <a:pt x="4845" y="14009"/>
                  </a:moveTo>
                  <a:cubicBezTo>
                    <a:pt x="5156" y="14601"/>
                    <a:pt x="5529" y="15168"/>
                    <a:pt x="6027" y="15666"/>
                  </a:cubicBezTo>
                  <a:cubicBezTo>
                    <a:pt x="8677" y="18315"/>
                    <a:pt x="12975" y="18315"/>
                    <a:pt x="15624" y="15666"/>
                  </a:cubicBezTo>
                  <a:cubicBezTo>
                    <a:pt x="15837" y="15453"/>
                    <a:pt x="16004" y="15214"/>
                    <a:pt x="16183" y="14982"/>
                  </a:cubicBezTo>
                  <a:lnTo>
                    <a:pt x="16704" y="15252"/>
                  </a:lnTo>
                  <a:cubicBezTo>
                    <a:pt x="17100" y="15458"/>
                    <a:pt x="17198" y="15985"/>
                    <a:pt x="16899" y="16318"/>
                  </a:cubicBezTo>
                  <a:cubicBezTo>
                    <a:pt x="15951" y="17371"/>
                    <a:pt x="14717" y="18192"/>
                    <a:pt x="13269" y="18649"/>
                  </a:cubicBezTo>
                  <a:cubicBezTo>
                    <a:pt x="9645" y="19793"/>
                    <a:pt x="5821" y="18289"/>
                    <a:pt x="3872" y="15224"/>
                  </a:cubicBezTo>
                  <a:cubicBezTo>
                    <a:pt x="3629" y="14841"/>
                    <a:pt x="3808" y="14336"/>
                    <a:pt x="4240" y="14200"/>
                  </a:cubicBezTo>
                  <a:lnTo>
                    <a:pt x="4845" y="14009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830" name="Shape 16830"/>
            <p:cNvSpPr/>
            <p:nvPr/>
          </p:nvSpPr>
          <p:spPr>
            <a:xfrm>
              <a:off x="685139" y="547122"/>
              <a:ext cx="475972" cy="708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086"/>
                  </a:moveTo>
                  <a:cubicBezTo>
                    <a:pt x="10800" y="10086"/>
                    <a:pt x="9443" y="9367"/>
                    <a:pt x="7871" y="8219"/>
                  </a:cubicBezTo>
                  <a:cubicBezTo>
                    <a:pt x="12142" y="7604"/>
                    <a:pt x="15614" y="6244"/>
                    <a:pt x="17501" y="4492"/>
                  </a:cubicBezTo>
                  <a:cubicBezTo>
                    <a:pt x="15488" y="7607"/>
                    <a:pt x="10800" y="10086"/>
                    <a:pt x="10800" y="10086"/>
                  </a:cubicBezTo>
                  <a:cubicBezTo>
                    <a:pt x="10800" y="10086"/>
                    <a:pt x="10800" y="10086"/>
                    <a:pt x="10800" y="10086"/>
                  </a:cubicBezTo>
                  <a:close/>
                  <a:moveTo>
                    <a:pt x="8775" y="11351"/>
                  </a:moveTo>
                  <a:cubicBezTo>
                    <a:pt x="9071" y="11272"/>
                    <a:pt x="9274" y="11050"/>
                    <a:pt x="9274" y="10798"/>
                  </a:cubicBezTo>
                  <a:cubicBezTo>
                    <a:pt x="9274" y="10548"/>
                    <a:pt x="9071" y="10328"/>
                    <a:pt x="8775" y="10249"/>
                  </a:cubicBezTo>
                  <a:cubicBezTo>
                    <a:pt x="5278" y="9327"/>
                    <a:pt x="2750" y="6198"/>
                    <a:pt x="2349" y="2455"/>
                  </a:cubicBezTo>
                  <a:cubicBezTo>
                    <a:pt x="4328" y="2803"/>
                    <a:pt x="7375" y="3027"/>
                    <a:pt x="10800" y="3027"/>
                  </a:cubicBezTo>
                  <a:cubicBezTo>
                    <a:pt x="14227" y="3027"/>
                    <a:pt x="17273" y="2803"/>
                    <a:pt x="19252" y="2455"/>
                  </a:cubicBezTo>
                  <a:cubicBezTo>
                    <a:pt x="18850" y="6198"/>
                    <a:pt x="16323" y="9327"/>
                    <a:pt x="12825" y="10249"/>
                  </a:cubicBezTo>
                  <a:cubicBezTo>
                    <a:pt x="12531" y="10328"/>
                    <a:pt x="12328" y="10548"/>
                    <a:pt x="12328" y="10798"/>
                  </a:cubicBezTo>
                  <a:cubicBezTo>
                    <a:pt x="12328" y="11050"/>
                    <a:pt x="12531" y="11272"/>
                    <a:pt x="12825" y="11351"/>
                  </a:cubicBezTo>
                  <a:cubicBezTo>
                    <a:pt x="16323" y="12272"/>
                    <a:pt x="18850" y="15401"/>
                    <a:pt x="19252" y="19145"/>
                  </a:cubicBezTo>
                  <a:cubicBezTo>
                    <a:pt x="18935" y="19089"/>
                    <a:pt x="18585" y="19034"/>
                    <a:pt x="18218" y="18986"/>
                  </a:cubicBezTo>
                  <a:cubicBezTo>
                    <a:pt x="17076" y="15889"/>
                    <a:pt x="10800" y="13176"/>
                    <a:pt x="10800" y="13176"/>
                  </a:cubicBezTo>
                  <a:cubicBezTo>
                    <a:pt x="10800" y="13176"/>
                    <a:pt x="4526" y="15889"/>
                    <a:pt x="3383" y="18986"/>
                  </a:cubicBezTo>
                  <a:cubicBezTo>
                    <a:pt x="3015" y="19034"/>
                    <a:pt x="2665" y="19089"/>
                    <a:pt x="2349" y="19145"/>
                  </a:cubicBezTo>
                  <a:cubicBezTo>
                    <a:pt x="2750" y="15401"/>
                    <a:pt x="5278" y="12272"/>
                    <a:pt x="8775" y="11351"/>
                  </a:cubicBezTo>
                  <a:cubicBezTo>
                    <a:pt x="8775" y="11351"/>
                    <a:pt x="8775" y="11351"/>
                    <a:pt x="8775" y="11351"/>
                  </a:cubicBezTo>
                  <a:close/>
                  <a:moveTo>
                    <a:pt x="20744" y="19493"/>
                  </a:moveTo>
                  <a:cubicBezTo>
                    <a:pt x="20496" y="15662"/>
                    <a:pt x="18192" y="12326"/>
                    <a:pt x="14834" y="10801"/>
                  </a:cubicBezTo>
                  <a:cubicBezTo>
                    <a:pt x="18197" y="9273"/>
                    <a:pt x="20496" y="5937"/>
                    <a:pt x="20744" y="2106"/>
                  </a:cubicBezTo>
                  <a:cubicBezTo>
                    <a:pt x="21297" y="1925"/>
                    <a:pt x="21600" y="1723"/>
                    <a:pt x="21600" y="1513"/>
                  </a:cubicBezTo>
                  <a:cubicBezTo>
                    <a:pt x="21600" y="678"/>
                    <a:pt x="16766" y="0"/>
                    <a:pt x="10800" y="0"/>
                  </a:cubicBezTo>
                  <a:cubicBezTo>
                    <a:pt x="4834" y="0"/>
                    <a:pt x="0" y="678"/>
                    <a:pt x="0" y="1513"/>
                  </a:cubicBezTo>
                  <a:cubicBezTo>
                    <a:pt x="0" y="1723"/>
                    <a:pt x="304" y="1925"/>
                    <a:pt x="855" y="2106"/>
                  </a:cubicBezTo>
                  <a:cubicBezTo>
                    <a:pt x="1105" y="5935"/>
                    <a:pt x="3408" y="9273"/>
                    <a:pt x="6767" y="10798"/>
                  </a:cubicBezTo>
                  <a:cubicBezTo>
                    <a:pt x="3405" y="12323"/>
                    <a:pt x="1105" y="15662"/>
                    <a:pt x="855" y="19493"/>
                  </a:cubicBezTo>
                  <a:cubicBezTo>
                    <a:pt x="304" y="19675"/>
                    <a:pt x="0" y="19873"/>
                    <a:pt x="0" y="20086"/>
                  </a:cubicBezTo>
                  <a:cubicBezTo>
                    <a:pt x="0" y="20922"/>
                    <a:pt x="4834" y="21600"/>
                    <a:pt x="10800" y="21600"/>
                  </a:cubicBezTo>
                  <a:cubicBezTo>
                    <a:pt x="16766" y="21600"/>
                    <a:pt x="21600" y="20922"/>
                    <a:pt x="21600" y="20086"/>
                  </a:cubicBezTo>
                  <a:cubicBezTo>
                    <a:pt x="21600" y="19876"/>
                    <a:pt x="21297" y="19675"/>
                    <a:pt x="20744" y="19493"/>
                  </a:cubicBezTo>
                  <a:cubicBezTo>
                    <a:pt x="20744" y="19493"/>
                    <a:pt x="20744" y="19493"/>
                    <a:pt x="20744" y="1949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6834" name="Group 16834"/>
          <p:cNvGrpSpPr/>
          <p:nvPr/>
        </p:nvGrpSpPr>
        <p:grpSpPr>
          <a:xfrm>
            <a:off x="6628780" y="2119917"/>
            <a:ext cx="841961" cy="842160"/>
            <a:chOff x="0" y="0"/>
            <a:chExt cx="1683922" cy="1684318"/>
          </a:xfrm>
        </p:grpSpPr>
        <p:sp>
          <p:nvSpPr>
            <p:cNvPr id="16832" name="Shape 16832"/>
            <p:cNvSpPr/>
            <p:nvPr/>
          </p:nvSpPr>
          <p:spPr>
            <a:xfrm>
              <a:off x="-1" y="0"/>
              <a:ext cx="1683924" cy="168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38" extrusionOk="0">
                  <a:moveTo>
                    <a:pt x="10173" y="5"/>
                  </a:moveTo>
                  <a:lnTo>
                    <a:pt x="8213" y="294"/>
                  </a:lnTo>
                  <a:cubicBezTo>
                    <a:pt x="7972" y="330"/>
                    <a:pt x="7801" y="549"/>
                    <a:pt x="7827" y="791"/>
                  </a:cubicBezTo>
                  <a:lnTo>
                    <a:pt x="7954" y="1964"/>
                  </a:lnTo>
                  <a:cubicBezTo>
                    <a:pt x="7976" y="2170"/>
                    <a:pt x="7855" y="2364"/>
                    <a:pt x="7660" y="2436"/>
                  </a:cubicBezTo>
                  <a:cubicBezTo>
                    <a:pt x="7475" y="2504"/>
                    <a:pt x="7293" y="2578"/>
                    <a:pt x="7112" y="2659"/>
                  </a:cubicBezTo>
                  <a:cubicBezTo>
                    <a:pt x="6923" y="2744"/>
                    <a:pt x="6697" y="2688"/>
                    <a:pt x="6568" y="2527"/>
                  </a:cubicBezTo>
                  <a:lnTo>
                    <a:pt x="5837" y="1614"/>
                  </a:lnTo>
                  <a:cubicBezTo>
                    <a:pt x="5685" y="1423"/>
                    <a:pt x="5410" y="1388"/>
                    <a:pt x="5213" y="1532"/>
                  </a:cubicBezTo>
                  <a:lnTo>
                    <a:pt x="3619" y="2700"/>
                  </a:lnTo>
                  <a:cubicBezTo>
                    <a:pt x="3422" y="2844"/>
                    <a:pt x="3371" y="3121"/>
                    <a:pt x="3507" y="3324"/>
                  </a:cubicBezTo>
                  <a:lnTo>
                    <a:pt x="4162" y="4293"/>
                  </a:lnTo>
                  <a:cubicBezTo>
                    <a:pt x="4278" y="4465"/>
                    <a:pt x="4264" y="4696"/>
                    <a:pt x="4127" y="4851"/>
                  </a:cubicBezTo>
                  <a:cubicBezTo>
                    <a:pt x="3915" y="5090"/>
                    <a:pt x="3720" y="5336"/>
                    <a:pt x="3538" y="5592"/>
                  </a:cubicBezTo>
                  <a:cubicBezTo>
                    <a:pt x="3417" y="5762"/>
                    <a:pt x="3189" y="5830"/>
                    <a:pt x="2995" y="5755"/>
                  </a:cubicBezTo>
                  <a:lnTo>
                    <a:pt x="1903" y="5329"/>
                  </a:lnTo>
                  <a:cubicBezTo>
                    <a:pt x="1676" y="5240"/>
                    <a:pt x="1422" y="5343"/>
                    <a:pt x="1325" y="5567"/>
                  </a:cubicBezTo>
                  <a:lnTo>
                    <a:pt x="528" y="7384"/>
                  </a:lnTo>
                  <a:cubicBezTo>
                    <a:pt x="430" y="7608"/>
                    <a:pt x="526" y="7866"/>
                    <a:pt x="746" y="7973"/>
                  </a:cubicBezTo>
                  <a:lnTo>
                    <a:pt x="1832" y="8506"/>
                  </a:lnTo>
                  <a:cubicBezTo>
                    <a:pt x="2017" y="8595"/>
                    <a:pt x="2120" y="8796"/>
                    <a:pt x="2081" y="8998"/>
                  </a:cubicBezTo>
                  <a:cubicBezTo>
                    <a:pt x="2004" y="9394"/>
                    <a:pt x="1955" y="9797"/>
                    <a:pt x="1934" y="10201"/>
                  </a:cubicBezTo>
                  <a:cubicBezTo>
                    <a:pt x="1923" y="10409"/>
                    <a:pt x="1774" y="10583"/>
                    <a:pt x="1568" y="10622"/>
                  </a:cubicBezTo>
                  <a:lnTo>
                    <a:pt x="370" y="10850"/>
                  </a:lnTo>
                  <a:cubicBezTo>
                    <a:pt x="131" y="10896"/>
                    <a:pt x="-31" y="11121"/>
                    <a:pt x="5" y="11363"/>
                  </a:cubicBezTo>
                  <a:lnTo>
                    <a:pt x="294" y="13322"/>
                  </a:lnTo>
                  <a:cubicBezTo>
                    <a:pt x="330" y="13563"/>
                    <a:pt x="549" y="13733"/>
                    <a:pt x="792" y="13707"/>
                  </a:cubicBezTo>
                  <a:lnTo>
                    <a:pt x="2056" y="13570"/>
                  </a:lnTo>
                  <a:cubicBezTo>
                    <a:pt x="2259" y="13549"/>
                    <a:pt x="2453" y="13665"/>
                    <a:pt x="2528" y="13855"/>
                  </a:cubicBezTo>
                  <a:cubicBezTo>
                    <a:pt x="2593" y="14020"/>
                    <a:pt x="2660" y="14189"/>
                    <a:pt x="2736" y="14352"/>
                  </a:cubicBezTo>
                  <a:cubicBezTo>
                    <a:pt x="2825" y="14542"/>
                    <a:pt x="2773" y="14769"/>
                    <a:pt x="2609" y="14900"/>
                  </a:cubicBezTo>
                  <a:lnTo>
                    <a:pt x="1614" y="15697"/>
                  </a:lnTo>
                  <a:cubicBezTo>
                    <a:pt x="1423" y="15849"/>
                    <a:pt x="1388" y="16119"/>
                    <a:pt x="1533" y="16316"/>
                  </a:cubicBezTo>
                  <a:lnTo>
                    <a:pt x="2700" y="17915"/>
                  </a:lnTo>
                  <a:cubicBezTo>
                    <a:pt x="2845" y="18111"/>
                    <a:pt x="3117" y="18162"/>
                    <a:pt x="3320" y="18026"/>
                  </a:cubicBezTo>
                  <a:lnTo>
                    <a:pt x="4436" y="17275"/>
                  </a:lnTo>
                  <a:cubicBezTo>
                    <a:pt x="4606" y="17162"/>
                    <a:pt x="4830" y="17173"/>
                    <a:pt x="4985" y="17306"/>
                  </a:cubicBezTo>
                  <a:cubicBezTo>
                    <a:pt x="5202" y="17492"/>
                    <a:pt x="5423" y="17666"/>
                    <a:pt x="5655" y="17828"/>
                  </a:cubicBezTo>
                  <a:cubicBezTo>
                    <a:pt x="5826" y="17948"/>
                    <a:pt x="5893" y="18172"/>
                    <a:pt x="5817" y="18366"/>
                  </a:cubicBezTo>
                  <a:lnTo>
                    <a:pt x="5325" y="19630"/>
                  </a:lnTo>
                  <a:cubicBezTo>
                    <a:pt x="5236" y="19858"/>
                    <a:pt x="5345" y="20111"/>
                    <a:pt x="5568" y="20209"/>
                  </a:cubicBezTo>
                  <a:lnTo>
                    <a:pt x="7381" y="21000"/>
                  </a:lnTo>
                  <a:cubicBezTo>
                    <a:pt x="7604" y="21098"/>
                    <a:pt x="7863" y="21007"/>
                    <a:pt x="7969" y="20787"/>
                  </a:cubicBezTo>
                  <a:lnTo>
                    <a:pt x="8589" y="19518"/>
                  </a:lnTo>
                  <a:cubicBezTo>
                    <a:pt x="8678" y="19335"/>
                    <a:pt x="8880" y="19232"/>
                    <a:pt x="9081" y="19270"/>
                  </a:cubicBezTo>
                  <a:cubicBezTo>
                    <a:pt x="9439" y="19337"/>
                    <a:pt x="9803" y="19380"/>
                    <a:pt x="10167" y="19402"/>
                  </a:cubicBezTo>
                  <a:cubicBezTo>
                    <a:pt x="10375" y="19414"/>
                    <a:pt x="10540" y="19568"/>
                    <a:pt x="10579" y="19772"/>
                  </a:cubicBezTo>
                  <a:lnTo>
                    <a:pt x="10848" y="21168"/>
                  </a:lnTo>
                  <a:cubicBezTo>
                    <a:pt x="10893" y="21407"/>
                    <a:pt x="11124" y="21569"/>
                    <a:pt x="11365" y="21533"/>
                  </a:cubicBezTo>
                  <a:lnTo>
                    <a:pt x="13320" y="21244"/>
                  </a:lnTo>
                  <a:cubicBezTo>
                    <a:pt x="13561" y="21208"/>
                    <a:pt x="13732" y="20984"/>
                    <a:pt x="13706" y="20742"/>
                  </a:cubicBezTo>
                  <a:lnTo>
                    <a:pt x="13553" y="19305"/>
                  </a:lnTo>
                  <a:cubicBezTo>
                    <a:pt x="13531" y="19098"/>
                    <a:pt x="13652" y="18906"/>
                    <a:pt x="13848" y="18833"/>
                  </a:cubicBezTo>
                  <a:cubicBezTo>
                    <a:pt x="13984" y="18782"/>
                    <a:pt x="14119" y="18729"/>
                    <a:pt x="14254" y="18671"/>
                  </a:cubicBezTo>
                  <a:cubicBezTo>
                    <a:pt x="14444" y="18589"/>
                    <a:pt x="14668" y="18636"/>
                    <a:pt x="14797" y="18798"/>
                  </a:cubicBezTo>
                  <a:lnTo>
                    <a:pt x="15711" y="19945"/>
                  </a:lnTo>
                  <a:cubicBezTo>
                    <a:pt x="15863" y="20135"/>
                    <a:pt x="16138" y="20175"/>
                    <a:pt x="16335" y="20031"/>
                  </a:cubicBezTo>
                  <a:lnTo>
                    <a:pt x="17929" y="18859"/>
                  </a:lnTo>
                  <a:cubicBezTo>
                    <a:pt x="18126" y="18714"/>
                    <a:pt x="18177" y="18437"/>
                    <a:pt x="18041" y="18234"/>
                  </a:cubicBezTo>
                  <a:lnTo>
                    <a:pt x="17218" y="17022"/>
                  </a:lnTo>
                  <a:cubicBezTo>
                    <a:pt x="17103" y="16850"/>
                    <a:pt x="17127" y="16624"/>
                    <a:pt x="17264" y="16468"/>
                  </a:cubicBezTo>
                  <a:cubicBezTo>
                    <a:pt x="17439" y="16269"/>
                    <a:pt x="17602" y="16061"/>
                    <a:pt x="17756" y="15849"/>
                  </a:cubicBezTo>
                  <a:cubicBezTo>
                    <a:pt x="17878" y="15682"/>
                    <a:pt x="18092" y="15617"/>
                    <a:pt x="18284" y="15692"/>
                  </a:cubicBezTo>
                  <a:lnTo>
                    <a:pt x="19630" y="16215"/>
                  </a:lnTo>
                  <a:cubicBezTo>
                    <a:pt x="19857" y="16303"/>
                    <a:pt x="20116" y="16190"/>
                    <a:pt x="20213" y="15966"/>
                  </a:cubicBezTo>
                  <a:lnTo>
                    <a:pt x="21005" y="14154"/>
                  </a:lnTo>
                  <a:cubicBezTo>
                    <a:pt x="21103" y="13931"/>
                    <a:pt x="21006" y="13667"/>
                    <a:pt x="20787" y="13560"/>
                  </a:cubicBezTo>
                  <a:lnTo>
                    <a:pt x="19513" y="12946"/>
                  </a:lnTo>
                  <a:cubicBezTo>
                    <a:pt x="19326" y="12856"/>
                    <a:pt x="19222" y="12647"/>
                    <a:pt x="19264" y="12444"/>
                  </a:cubicBezTo>
                  <a:cubicBezTo>
                    <a:pt x="19338" y="12086"/>
                    <a:pt x="19392" y="11722"/>
                    <a:pt x="19421" y="11358"/>
                  </a:cubicBezTo>
                  <a:cubicBezTo>
                    <a:pt x="19438" y="11154"/>
                    <a:pt x="19581" y="10985"/>
                    <a:pt x="19782" y="10947"/>
                  </a:cubicBezTo>
                  <a:lnTo>
                    <a:pt x="21168" y="10688"/>
                  </a:lnTo>
                  <a:cubicBezTo>
                    <a:pt x="21407" y="10642"/>
                    <a:pt x="21569" y="10416"/>
                    <a:pt x="21533" y="10175"/>
                  </a:cubicBezTo>
                  <a:lnTo>
                    <a:pt x="21239" y="8216"/>
                  </a:lnTo>
                  <a:cubicBezTo>
                    <a:pt x="21203" y="7975"/>
                    <a:pt x="20984" y="7800"/>
                    <a:pt x="20741" y="7825"/>
                  </a:cubicBezTo>
                  <a:lnTo>
                    <a:pt x="19401" y="7973"/>
                  </a:lnTo>
                  <a:cubicBezTo>
                    <a:pt x="19190" y="7995"/>
                    <a:pt x="18999" y="7869"/>
                    <a:pt x="18929" y="7668"/>
                  </a:cubicBezTo>
                  <a:cubicBezTo>
                    <a:pt x="18875" y="7513"/>
                    <a:pt x="18814" y="7354"/>
                    <a:pt x="18751" y="7201"/>
                  </a:cubicBezTo>
                  <a:cubicBezTo>
                    <a:pt x="18674" y="7013"/>
                    <a:pt x="18725" y="6795"/>
                    <a:pt x="18883" y="6668"/>
                  </a:cubicBezTo>
                  <a:lnTo>
                    <a:pt x="19949" y="5821"/>
                  </a:lnTo>
                  <a:cubicBezTo>
                    <a:pt x="20140" y="5669"/>
                    <a:pt x="20175" y="5393"/>
                    <a:pt x="20031" y="5197"/>
                  </a:cubicBezTo>
                  <a:lnTo>
                    <a:pt x="18863" y="3603"/>
                  </a:lnTo>
                  <a:cubicBezTo>
                    <a:pt x="18719" y="3406"/>
                    <a:pt x="18441" y="3360"/>
                    <a:pt x="18239" y="3496"/>
                  </a:cubicBezTo>
                  <a:lnTo>
                    <a:pt x="17168" y="4217"/>
                  </a:lnTo>
                  <a:cubicBezTo>
                    <a:pt x="16994" y="4334"/>
                    <a:pt x="16759" y="4317"/>
                    <a:pt x="16604" y="4176"/>
                  </a:cubicBezTo>
                  <a:cubicBezTo>
                    <a:pt x="16382" y="3975"/>
                    <a:pt x="16147" y="3788"/>
                    <a:pt x="15909" y="3613"/>
                  </a:cubicBezTo>
                  <a:cubicBezTo>
                    <a:pt x="15743" y="3492"/>
                    <a:pt x="15682" y="3277"/>
                    <a:pt x="15756" y="3085"/>
                  </a:cubicBezTo>
                  <a:lnTo>
                    <a:pt x="16213" y="1903"/>
                  </a:lnTo>
                  <a:cubicBezTo>
                    <a:pt x="16301" y="1675"/>
                    <a:pt x="16193" y="1422"/>
                    <a:pt x="15970" y="1324"/>
                  </a:cubicBezTo>
                  <a:lnTo>
                    <a:pt x="14152" y="533"/>
                  </a:lnTo>
                  <a:cubicBezTo>
                    <a:pt x="13929" y="435"/>
                    <a:pt x="13665" y="532"/>
                    <a:pt x="13558" y="751"/>
                  </a:cubicBezTo>
                  <a:lnTo>
                    <a:pt x="13030" y="1842"/>
                  </a:lnTo>
                  <a:cubicBezTo>
                    <a:pt x="12939" y="2030"/>
                    <a:pt x="12732" y="2134"/>
                    <a:pt x="12528" y="2091"/>
                  </a:cubicBezTo>
                  <a:cubicBezTo>
                    <a:pt x="12132" y="2006"/>
                    <a:pt x="11729" y="1952"/>
                    <a:pt x="11325" y="1923"/>
                  </a:cubicBezTo>
                  <a:cubicBezTo>
                    <a:pt x="11120" y="1908"/>
                    <a:pt x="10947" y="1755"/>
                    <a:pt x="10909" y="1553"/>
                  </a:cubicBezTo>
                  <a:lnTo>
                    <a:pt x="10680" y="370"/>
                  </a:lnTo>
                  <a:cubicBezTo>
                    <a:pt x="10634" y="131"/>
                    <a:pt x="10414" y="-31"/>
                    <a:pt x="10173" y="5"/>
                  </a:cubicBezTo>
                  <a:close/>
                  <a:moveTo>
                    <a:pt x="10376" y="3583"/>
                  </a:moveTo>
                  <a:cubicBezTo>
                    <a:pt x="12713" y="3492"/>
                    <a:pt x="15050" y="4525"/>
                    <a:pt x="16538" y="6552"/>
                  </a:cubicBezTo>
                  <a:cubicBezTo>
                    <a:pt x="18919" y="9795"/>
                    <a:pt x="18218" y="14352"/>
                    <a:pt x="14975" y="16732"/>
                  </a:cubicBezTo>
                  <a:cubicBezTo>
                    <a:pt x="11731" y="19112"/>
                    <a:pt x="7172" y="18412"/>
                    <a:pt x="4792" y="15169"/>
                  </a:cubicBezTo>
                  <a:cubicBezTo>
                    <a:pt x="2411" y="11926"/>
                    <a:pt x="3111" y="7369"/>
                    <a:pt x="6355" y="4989"/>
                  </a:cubicBezTo>
                  <a:cubicBezTo>
                    <a:pt x="7572" y="4096"/>
                    <a:pt x="8973" y="3637"/>
                    <a:pt x="10376" y="3583"/>
                  </a:cubicBezTo>
                  <a:close/>
                  <a:moveTo>
                    <a:pt x="10365" y="4171"/>
                  </a:moveTo>
                  <a:cubicBezTo>
                    <a:pt x="9076" y="4222"/>
                    <a:pt x="7784" y="4645"/>
                    <a:pt x="6665" y="5466"/>
                  </a:cubicBezTo>
                  <a:cubicBezTo>
                    <a:pt x="3681" y="7655"/>
                    <a:pt x="3039" y="11851"/>
                    <a:pt x="5228" y="14834"/>
                  </a:cubicBezTo>
                  <a:cubicBezTo>
                    <a:pt x="7418" y="17817"/>
                    <a:pt x="11610" y="18460"/>
                    <a:pt x="14594" y="16270"/>
                  </a:cubicBezTo>
                  <a:cubicBezTo>
                    <a:pt x="17578" y="14081"/>
                    <a:pt x="18220" y="9890"/>
                    <a:pt x="16031" y="6907"/>
                  </a:cubicBezTo>
                  <a:cubicBezTo>
                    <a:pt x="14662" y="5043"/>
                    <a:pt x="12515" y="4088"/>
                    <a:pt x="10365" y="417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833" name="Shape 16833"/>
            <p:cNvSpPr/>
            <p:nvPr/>
          </p:nvSpPr>
          <p:spPr>
            <a:xfrm>
              <a:off x="482863" y="570662"/>
              <a:ext cx="690848" cy="604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24" y="5379"/>
                  </a:moveTo>
                  <a:cubicBezTo>
                    <a:pt x="20030" y="5301"/>
                    <a:pt x="20248" y="4987"/>
                    <a:pt x="20248" y="4630"/>
                  </a:cubicBezTo>
                  <a:cubicBezTo>
                    <a:pt x="20248" y="4268"/>
                    <a:pt x="20030" y="3959"/>
                    <a:pt x="19724" y="3876"/>
                  </a:cubicBezTo>
                  <a:lnTo>
                    <a:pt x="10951" y="1564"/>
                  </a:lnTo>
                  <a:lnTo>
                    <a:pt x="10800" y="1545"/>
                  </a:lnTo>
                  <a:lnTo>
                    <a:pt x="10648" y="1564"/>
                  </a:lnTo>
                  <a:lnTo>
                    <a:pt x="1872" y="3876"/>
                  </a:lnTo>
                  <a:cubicBezTo>
                    <a:pt x="1565" y="3959"/>
                    <a:pt x="1351" y="4268"/>
                    <a:pt x="1351" y="4630"/>
                  </a:cubicBezTo>
                  <a:cubicBezTo>
                    <a:pt x="1351" y="4987"/>
                    <a:pt x="1565" y="5301"/>
                    <a:pt x="1872" y="5379"/>
                  </a:cubicBezTo>
                  <a:lnTo>
                    <a:pt x="10648" y="7696"/>
                  </a:lnTo>
                  <a:lnTo>
                    <a:pt x="10800" y="7715"/>
                  </a:lnTo>
                  <a:lnTo>
                    <a:pt x="10951" y="7696"/>
                  </a:lnTo>
                  <a:cubicBezTo>
                    <a:pt x="10951" y="7696"/>
                    <a:pt x="19724" y="5379"/>
                    <a:pt x="19724" y="5379"/>
                  </a:cubicBezTo>
                  <a:close/>
                  <a:moveTo>
                    <a:pt x="16873" y="7718"/>
                  </a:moveTo>
                  <a:lnTo>
                    <a:pt x="11254" y="9199"/>
                  </a:lnTo>
                  <a:cubicBezTo>
                    <a:pt x="11100" y="9240"/>
                    <a:pt x="10948" y="9259"/>
                    <a:pt x="10800" y="9259"/>
                  </a:cubicBezTo>
                  <a:cubicBezTo>
                    <a:pt x="10650" y="9259"/>
                    <a:pt x="10500" y="9240"/>
                    <a:pt x="10351" y="9203"/>
                  </a:cubicBezTo>
                  <a:lnTo>
                    <a:pt x="4726" y="7718"/>
                  </a:lnTo>
                  <a:lnTo>
                    <a:pt x="4726" y="13885"/>
                  </a:lnTo>
                  <a:cubicBezTo>
                    <a:pt x="4726" y="14740"/>
                    <a:pt x="6749" y="16202"/>
                    <a:pt x="10800" y="16202"/>
                  </a:cubicBezTo>
                  <a:cubicBezTo>
                    <a:pt x="14850" y="16202"/>
                    <a:pt x="16873" y="14740"/>
                    <a:pt x="16873" y="13885"/>
                  </a:cubicBezTo>
                  <a:cubicBezTo>
                    <a:pt x="16873" y="13885"/>
                    <a:pt x="16873" y="7718"/>
                    <a:pt x="16873" y="7718"/>
                  </a:cubicBezTo>
                  <a:close/>
                  <a:moveTo>
                    <a:pt x="20026" y="6886"/>
                  </a:moveTo>
                  <a:lnTo>
                    <a:pt x="18225" y="7361"/>
                  </a:lnTo>
                  <a:lnTo>
                    <a:pt x="18225" y="13885"/>
                  </a:lnTo>
                  <a:cubicBezTo>
                    <a:pt x="18225" y="15934"/>
                    <a:pt x="16171" y="17742"/>
                    <a:pt x="10800" y="17742"/>
                  </a:cubicBezTo>
                  <a:cubicBezTo>
                    <a:pt x="5424" y="17742"/>
                    <a:pt x="3374" y="15934"/>
                    <a:pt x="3374" y="13885"/>
                  </a:cubicBezTo>
                  <a:lnTo>
                    <a:pt x="3374" y="7361"/>
                  </a:lnTo>
                  <a:lnTo>
                    <a:pt x="1569" y="6886"/>
                  </a:lnTo>
                  <a:cubicBezTo>
                    <a:pt x="645" y="6642"/>
                    <a:pt x="0" y="5714"/>
                    <a:pt x="0" y="4630"/>
                  </a:cubicBezTo>
                  <a:cubicBezTo>
                    <a:pt x="0" y="3545"/>
                    <a:pt x="645" y="2618"/>
                    <a:pt x="1569" y="2373"/>
                  </a:cubicBezTo>
                  <a:lnTo>
                    <a:pt x="10345" y="61"/>
                  </a:lnTo>
                  <a:cubicBezTo>
                    <a:pt x="10500" y="19"/>
                    <a:pt x="10650" y="0"/>
                    <a:pt x="10800" y="0"/>
                  </a:cubicBezTo>
                  <a:cubicBezTo>
                    <a:pt x="10948" y="0"/>
                    <a:pt x="11100" y="19"/>
                    <a:pt x="11244" y="57"/>
                  </a:cubicBezTo>
                  <a:lnTo>
                    <a:pt x="20026" y="2373"/>
                  </a:lnTo>
                  <a:cubicBezTo>
                    <a:pt x="20954" y="2618"/>
                    <a:pt x="21600" y="3545"/>
                    <a:pt x="21600" y="4630"/>
                  </a:cubicBezTo>
                  <a:cubicBezTo>
                    <a:pt x="21600" y="5714"/>
                    <a:pt x="20954" y="6642"/>
                    <a:pt x="20026" y="6886"/>
                  </a:cubicBezTo>
                  <a:cubicBezTo>
                    <a:pt x="20026" y="6886"/>
                    <a:pt x="20026" y="6886"/>
                    <a:pt x="20026" y="6886"/>
                  </a:cubicBezTo>
                  <a:close/>
                  <a:moveTo>
                    <a:pt x="19573" y="8486"/>
                  </a:moveTo>
                  <a:lnTo>
                    <a:pt x="19573" y="15430"/>
                  </a:lnTo>
                  <a:cubicBezTo>
                    <a:pt x="19573" y="15856"/>
                    <a:pt x="19876" y="16202"/>
                    <a:pt x="20248" y="16202"/>
                  </a:cubicBezTo>
                  <a:cubicBezTo>
                    <a:pt x="20621" y="16202"/>
                    <a:pt x="20924" y="15856"/>
                    <a:pt x="20924" y="15430"/>
                  </a:cubicBezTo>
                  <a:lnTo>
                    <a:pt x="20924" y="8486"/>
                  </a:lnTo>
                  <a:cubicBezTo>
                    <a:pt x="20924" y="8062"/>
                    <a:pt x="20621" y="7715"/>
                    <a:pt x="20248" y="7715"/>
                  </a:cubicBezTo>
                  <a:cubicBezTo>
                    <a:pt x="19876" y="7715"/>
                    <a:pt x="19573" y="8062"/>
                    <a:pt x="19573" y="8486"/>
                  </a:cubicBezTo>
                  <a:cubicBezTo>
                    <a:pt x="19573" y="8486"/>
                    <a:pt x="19573" y="8486"/>
                    <a:pt x="19573" y="8486"/>
                  </a:cubicBezTo>
                  <a:close/>
                  <a:moveTo>
                    <a:pt x="21600" y="20059"/>
                  </a:moveTo>
                  <a:cubicBezTo>
                    <a:pt x="21600" y="20910"/>
                    <a:pt x="20992" y="21600"/>
                    <a:pt x="20248" y="21600"/>
                  </a:cubicBezTo>
                  <a:cubicBezTo>
                    <a:pt x="19504" y="21600"/>
                    <a:pt x="18898" y="20910"/>
                    <a:pt x="18898" y="20059"/>
                  </a:cubicBezTo>
                  <a:cubicBezTo>
                    <a:pt x="18898" y="19208"/>
                    <a:pt x="19504" y="16973"/>
                    <a:pt x="20248" y="16973"/>
                  </a:cubicBezTo>
                  <a:cubicBezTo>
                    <a:pt x="20992" y="16973"/>
                    <a:pt x="21600" y="19208"/>
                    <a:pt x="21600" y="20059"/>
                  </a:cubicBezTo>
                  <a:cubicBezTo>
                    <a:pt x="21600" y="20059"/>
                    <a:pt x="21600" y="20059"/>
                    <a:pt x="21600" y="2005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6837" name="Group 16837"/>
          <p:cNvGrpSpPr/>
          <p:nvPr/>
        </p:nvGrpSpPr>
        <p:grpSpPr>
          <a:xfrm>
            <a:off x="5762091" y="3175867"/>
            <a:ext cx="972276" cy="972279"/>
            <a:chOff x="0" y="0"/>
            <a:chExt cx="1944551" cy="1944555"/>
          </a:xfrm>
        </p:grpSpPr>
        <p:sp>
          <p:nvSpPr>
            <p:cNvPr id="16835" name="Shape 16835"/>
            <p:cNvSpPr/>
            <p:nvPr/>
          </p:nvSpPr>
          <p:spPr>
            <a:xfrm>
              <a:off x="0" y="0"/>
              <a:ext cx="1944552" cy="1944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78" y="1884"/>
                  </a:moveTo>
                  <a:lnTo>
                    <a:pt x="5716" y="1251"/>
                  </a:lnTo>
                  <a:lnTo>
                    <a:pt x="5760" y="2321"/>
                  </a:lnTo>
                  <a:cubicBezTo>
                    <a:pt x="5777" y="2714"/>
                    <a:pt x="5369" y="2984"/>
                    <a:pt x="5014" y="2813"/>
                  </a:cubicBezTo>
                  <a:lnTo>
                    <a:pt x="4051" y="2349"/>
                  </a:lnTo>
                  <a:lnTo>
                    <a:pt x="4291" y="3393"/>
                  </a:lnTo>
                  <a:cubicBezTo>
                    <a:pt x="4379" y="3777"/>
                    <a:pt x="4027" y="4116"/>
                    <a:pt x="3648" y="4014"/>
                  </a:cubicBezTo>
                  <a:lnTo>
                    <a:pt x="2615" y="3735"/>
                  </a:lnTo>
                  <a:lnTo>
                    <a:pt x="3043" y="4717"/>
                  </a:lnTo>
                  <a:cubicBezTo>
                    <a:pt x="3200" y="5078"/>
                    <a:pt x="2917" y="5477"/>
                    <a:pt x="2525" y="5446"/>
                  </a:cubicBezTo>
                  <a:lnTo>
                    <a:pt x="1459" y="5362"/>
                  </a:lnTo>
                  <a:lnTo>
                    <a:pt x="2059" y="6248"/>
                  </a:lnTo>
                  <a:cubicBezTo>
                    <a:pt x="2280" y="6574"/>
                    <a:pt x="2074" y="7018"/>
                    <a:pt x="1683" y="7060"/>
                  </a:cubicBezTo>
                  <a:lnTo>
                    <a:pt x="620" y="7174"/>
                  </a:lnTo>
                  <a:lnTo>
                    <a:pt x="1373" y="7935"/>
                  </a:lnTo>
                  <a:cubicBezTo>
                    <a:pt x="1650" y="8214"/>
                    <a:pt x="1529" y="8689"/>
                    <a:pt x="1153" y="8802"/>
                  </a:cubicBezTo>
                  <a:lnTo>
                    <a:pt x="128" y="9110"/>
                  </a:lnTo>
                  <a:lnTo>
                    <a:pt x="1008" y="9719"/>
                  </a:lnTo>
                  <a:cubicBezTo>
                    <a:pt x="1331" y="9943"/>
                    <a:pt x="1300" y="10431"/>
                    <a:pt x="950" y="10612"/>
                  </a:cubicBezTo>
                  <a:lnTo>
                    <a:pt x="0" y="11102"/>
                  </a:lnTo>
                  <a:lnTo>
                    <a:pt x="976" y="11539"/>
                  </a:lnTo>
                  <a:cubicBezTo>
                    <a:pt x="1335" y="11700"/>
                    <a:pt x="1394" y="12186"/>
                    <a:pt x="1083" y="12428"/>
                  </a:cubicBezTo>
                  <a:lnTo>
                    <a:pt x="239" y="13085"/>
                  </a:lnTo>
                  <a:lnTo>
                    <a:pt x="1279" y="13335"/>
                  </a:lnTo>
                  <a:cubicBezTo>
                    <a:pt x="1661" y="13427"/>
                    <a:pt x="1808" y="13894"/>
                    <a:pt x="1547" y="14188"/>
                  </a:cubicBezTo>
                  <a:lnTo>
                    <a:pt x="838" y="14990"/>
                  </a:lnTo>
                  <a:lnTo>
                    <a:pt x="1906" y="15044"/>
                  </a:lnTo>
                  <a:cubicBezTo>
                    <a:pt x="2299" y="15064"/>
                    <a:pt x="2529" y="15496"/>
                    <a:pt x="2327" y="15834"/>
                  </a:cubicBezTo>
                  <a:lnTo>
                    <a:pt x="1777" y="16752"/>
                  </a:lnTo>
                  <a:lnTo>
                    <a:pt x="2836" y="16609"/>
                  </a:lnTo>
                  <a:cubicBezTo>
                    <a:pt x="3226" y="16556"/>
                    <a:pt x="3531" y="16938"/>
                    <a:pt x="3394" y="17308"/>
                  </a:cubicBezTo>
                  <a:lnTo>
                    <a:pt x="3022" y="18312"/>
                  </a:lnTo>
                  <a:lnTo>
                    <a:pt x="4037" y="17976"/>
                  </a:lnTo>
                  <a:cubicBezTo>
                    <a:pt x="4411" y="17852"/>
                    <a:pt x="4781" y="18172"/>
                    <a:pt x="4714" y="18560"/>
                  </a:cubicBezTo>
                  <a:lnTo>
                    <a:pt x="4533" y="19615"/>
                  </a:lnTo>
                  <a:lnTo>
                    <a:pt x="5469" y="19098"/>
                  </a:lnTo>
                  <a:cubicBezTo>
                    <a:pt x="5813" y="18908"/>
                    <a:pt x="6236" y="19154"/>
                    <a:pt x="6241" y="19548"/>
                  </a:cubicBezTo>
                  <a:lnTo>
                    <a:pt x="6256" y="20619"/>
                  </a:lnTo>
                  <a:lnTo>
                    <a:pt x="7082" y="19938"/>
                  </a:lnTo>
                  <a:cubicBezTo>
                    <a:pt x="7386" y="19688"/>
                    <a:pt x="7846" y="19852"/>
                    <a:pt x="7924" y="20238"/>
                  </a:cubicBezTo>
                  <a:lnTo>
                    <a:pt x="8135" y="21288"/>
                  </a:lnTo>
                  <a:lnTo>
                    <a:pt x="8822" y="20467"/>
                  </a:lnTo>
                  <a:cubicBezTo>
                    <a:pt x="9074" y="20165"/>
                    <a:pt x="9557" y="20242"/>
                    <a:pt x="9704" y="20607"/>
                  </a:cubicBezTo>
                  <a:lnTo>
                    <a:pt x="10104" y="21600"/>
                  </a:lnTo>
                  <a:lnTo>
                    <a:pt x="10629" y="20667"/>
                  </a:lnTo>
                  <a:cubicBezTo>
                    <a:pt x="10821" y="20323"/>
                    <a:pt x="11310" y="20310"/>
                    <a:pt x="11522" y="20642"/>
                  </a:cubicBezTo>
                  <a:lnTo>
                    <a:pt x="12097" y="21544"/>
                  </a:lnTo>
                  <a:lnTo>
                    <a:pt x="12441" y="20530"/>
                  </a:lnTo>
                  <a:cubicBezTo>
                    <a:pt x="12568" y="20157"/>
                    <a:pt x="13046" y="20054"/>
                    <a:pt x="13315" y="20341"/>
                  </a:cubicBezTo>
                  <a:lnTo>
                    <a:pt x="14046" y="21122"/>
                  </a:lnTo>
                  <a:lnTo>
                    <a:pt x="14198" y="20062"/>
                  </a:lnTo>
                  <a:cubicBezTo>
                    <a:pt x="14254" y="19673"/>
                    <a:pt x="14705" y="19483"/>
                    <a:pt x="15022" y="19716"/>
                  </a:cubicBezTo>
                  <a:lnTo>
                    <a:pt x="15884" y="20349"/>
                  </a:lnTo>
                  <a:lnTo>
                    <a:pt x="15840" y="19279"/>
                  </a:lnTo>
                  <a:cubicBezTo>
                    <a:pt x="15823" y="18886"/>
                    <a:pt x="16231" y="18616"/>
                    <a:pt x="16586" y="18787"/>
                  </a:cubicBezTo>
                  <a:lnTo>
                    <a:pt x="17549" y="19251"/>
                  </a:lnTo>
                  <a:lnTo>
                    <a:pt x="17309" y="18207"/>
                  </a:lnTo>
                  <a:cubicBezTo>
                    <a:pt x="17221" y="17823"/>
                    <a:pt x="17573" y="17484"/>
                    <a:pt x="17952" y="17586"/>
                  </a:cubicBezTo>
                  <a:lnTo>
                    <a:pt x="18985" y="17865"/>
                  </a:lnTo>
                  <a:lnTo>
                    <a:pt x="18557" y="16883"/>
                  </a:lnTo>
                  <a:cubicBezTo>
                    <a:pt x="18400" y="16522"/>
                    <a:pt x="18683" y="16123"/>
                    <a:pt x="19075" y="16154"/>
                  </a:cubicBezTo>
                  <a:lnTo>
                    <a:pt x="20141" y="16238"/>
                  </a:lnTo>
                  <a:lnTo>
                    <a:pt x="19541" y="15352"/>
                  </a:lnTo>
                  <a:cubicBezTo>
                    <a:pt x="19320" y="15026"/>
                    <a:pt x="19526" y="14582"/>
                    <a:pt x="19917" y="14540"/>
                  </a:cubicBezTo>
                  <a:lnTo>
                    <a:pt x="20980" y="14426"/>
                  </a:lnTo>
                  <a:lnTo>
                    <a:pt x="20227" y="13665"/>
                  </a:lnTo>
                  <a:cubicBezTo>
                    <a:pt x="19950" y="13386"/>
                    <a:pt x="20071" y="12911"/>
                    <a:pt x="20447" y="12798"/>
                  </a:cubicBezTo>
                  <a:lnTo>
                    <a:pt x="21472" y="12490"/>
                  </a:lnTo>
                  <a:lnTo>
                    <a:pt x="20592" y="11881"/>
                  </a:lnTo>
                  <a:cubicBezTo>
                    <a:pt x="20269" y="11657"/>
                    <a:pt x="20300" y="11169"/>
                    <a:pt x="20650" y="10988"/>
                  </a:cubicBezTo>
                  <a:lnTo>
                    <a:pt x="21600" y="10497"/>
                  </a:lnTo>
                  <a:lnTo>
                    <a:pt x="20624" y="10061"/>
                  </a:lnTo>
                  <a:cubicBezTo>
                    <a:pt x="20265" y="9900"/>
                    <a:pt x="20206" y="9414"/>
                    <a:pt x="20517" y="9172"/>
                  </a:cubicBezTo>
                  <a:lnTo>
                    <a:pt x="21361" y="8515"/>
                  </a:lnTo>
                  <a:lnTo>
                    <a:pt x="20321" y="8265"/>
                  </a:lnTo>
                  <a:cubicBezTo>
                    <a:pt x="19939" y="8173"/>
                    <a:pt x="19792" y="7706"/>
                    <a:pt x="20053" y="7412"/>
                  </a:cubicBezTo>
                  <a:lnTo>
                    <a:pt x="20762" y="6610"/>
                  </a:lnTo>
                  <a:lnTo>
                    <a:pt x="19694" y="6556"/>
                  </a:lnTo>
                  <a:cubicBezTo>
                    <a:pt x="19301" y="6536"/>
                    <a:pt x="19071" y="6104"/>
                    <a:pt x="19273" y="5766"/>
                  </a:cubicBezTo>
                  <a:lnTo>
                    <a:pt x="19823" y="4848"/>
                  </a:lnTo>
                  <a:lnTo>
                    <a:pt x="18764" y="4991"/>
                  </a:lnTo>
                  <a:cubicBezTo>
                    <a:pt x="18374" y="5044"/>
                    <a:pt x="18069" y="4662"/>
                    <a:pt x="18206" y="4292"/>
                  </a:cubicBezTo>
                  <a:lnTo>
                    <a:pt x="18578" y="3288"/>
                  </a:lnTo>
                  <a:lnTo>
                    <a:pt x="17563" y="3624"/>
                  </a:lnTo>
                  <a:cubicBezTo>
                    <a:pt x="17189" y="3748"/>
                    <a:pt x="16819" y="3428"/>
                    <a:pt x="16886" y="3040"/>
                  </a:cubicBezTo>
                  <a:lnTo>
                    <a:pt x="17067" y="1985"/>
                  </a:lnTo>
                  <a:lnTo>
                    <a:pt x="16131" y="2502"/>
                  </a:lnTo>
                  <a:cubicBezTo>
                    <a:pt x="15787" y="2692"/>
                    <a:pt x="15364" y="2446"/>
                    <a:pt x="15359" y="2052"/>
                  </a:cubicBezTo>
                  <a:lnTo>
                    <a:pt x="15344" y="981"/>
                  </a:lnTo>
                  <a:lnTo>
                    <a:pt x="14518" y="1662"/>
                  </a:lnTo>
                  <a:cubicBezTo>
                    <a:pt x="14214" y="1912"/>
                    <a:pt x="13754" y="1748"/>
                    <a:pt x="13676" y="1362"/>
                  </a:cubicBezTo>
                  <a:lnTo>
                    <a:pt x="13465" y="312"/>
                  </a:lnTo>
                  <a:lnTo>
                    <a:pt x="12778" y="1133"/>
                  </a:lnTo>
                  <a:cubicBezTo>
                    <a:pt x="12526" y="1435"/>
                    <a:pt x="12043" y="1358"/>
                    <a:pt x="11896" y="993"/>
                  </a:cubicBezTo>
                  <a:lnTo>
                    <a:pt x="11496" y="0"/>
                  </a:lnTo>
                  <a:lnTo>
                    <a:pt x="10971" y="933"/>
                  </a:lnTo>
                  <a:cubicBezTo>
                    <a:pt x="10779" y="1277"/>
                    <a:pt x="10290" y="1290"/>
                    <a:pt x="10078" y="958"/>
                  </a:cubicBezTo>
                  <a:lnTo>
                    <a:pt x="9503" y="56"/>
                  </a:lnTo>
                  <a:lnTo>
                    <a:pt x="9159" y="1070"/>
                  </a:lnTo>
                  <a:cubicBezTo>
                    <a:pt x="9032" y="1443"/>
                    <a:pt x="8554" y="1546"/>
                    <a:pt x="8285" y="1259"/>
                  </a:cubicBezTo>
                  <a:lnTo>
                    <a:pt x="7554" y="478"/>
                  </a:lnTo>
                  <a:lnTo>
                    <a:pt x="7402" y="1538"/>
                  </a:lnTo>
                  <a:cubicBezTo>
                    <a:pt x="7346" y="1927"/>
                    <a:pt x="6895" y="2117"/>
                    <a:pt x="6578" y="1884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836" name="Shape 16836"/>
            <p:cNvSpPr/>
            <p:nvPr/>
          </p:nvSpPr>
          <p:spPr>
            <a:xfrm>
              <a:off x="502835" y="529496"/>
              <a:ext cx="1108211" cy="881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600" extrusionOk="0">
                  <a:moveTo>
                    <a:pt x="11836" y="15693"/>
                  </a:moveTo>
                  <a:cubicBezTo>
                    <a:pt x="11625" y="15171"/>
                    <a:pt x="9094" y="9550"/>
                    <a:pt x="8316" y="7930"/>
                  </a:cubicBezTo>
                  <a:lnTo>
                    <a:pt x="8197" y="7677"/>
                  </a:lnTo>
                  <a:lnTo>
                    <a:pt x="6095" y="7677"/>
                  </a:lnTo>
                  <a:lnTo>
                    <a:pt x="5979" y="7930"/>
                  </a:lnTo>
                  <a:cubicBezTo>
                    <a:pt x="5186" y="9585"/>
                    <a:pt x="2786" y="14947"/>
                    <a:pt x="2519" y="15525"/>
                  </a:cubicBezTo>
                  <a:cubicBezTo>
                    <a:pt x="2500" y="15573"/>
                    <a:pt x="2478" y="15632"/>
                    <a:pt x="2453" y="15693"/>
                  </a:cubicBezTo>
                  <a:cubicBezTo>
                    <a:pt x="2453" y="15693"/>
                    <a:pt x="11836" y="15693"/>
                    <a:pt x="11836" y="15693"/>
                  </a:cubicBezTo>
                  <a:close/>
                  <a:moveTo>
                    <a:pt x="14123" y="18117"/>
                  </a:moveTo>
                  <a:cubicBezTo>
                    <a:pt x="14598" y="19922"/>
                    <a:pt x="14074" y="21600"/>
                    <a:pt x="12552" y="21600"/>
                  </a:cubicBezTo>
                  <a:lnTo>
                    <a:pt x="1741" y="21600"/>
                  </a:lnTo>
                  <a:cubicBezTo>
                    <a:pt x="219" y="21600"/>
                    <a:pt x="-306" y="19940"/>
                    <a:pt x="170" y="18135"/>
                  </a:cubicBezTo>
                  <a:cubicBezTo>
                    <a:pt x="170" y="18135"/>
                    <a:pt x="2046" y="13670"/>
                    <a:pt x="5099" y="7259"/>
                  </a:cubicBezTo>
                  <a:lnTo>
                    <a:pt x="5099" y="3551"/>
                  </a:lnTo>
                  <a:lnTo>
                    <a:pt x="4910" y="3551"/>
                  </a:lnTo>
                  <a:cubicBezTo>
                    <a:pt x="4637" y="3551"/>
                    <a:pt x="4415" y="3266"/>
                    <a:pt x="4415" y="2916"/>
                  </a:cubicBezTo>
                  <a:cubicBezTo>
                    <a:pt x="4415" y="2570"/>
                    <a:pt x="4640" y="2285"/>
                    <a:pt x="4910" y="2285"/>
                  </a:cubicBezTo>
                  <a:lnTo>
                    <a:pt x="5696" y="2285"/>
                  </a:lnTo>
                  <a:lnTo>
                    <a:pt x="5231" y="0"/>
                  </a:lnTo>
                  <a:lnTo>
                    <a:pt x="9030" y="0"/>
                  </a:lnTo>
                  <a:lnTo>
                    <a:pt x="8562" y="2285"/>
                  </a:lnTo>
                  <a:lnTo>
                    <a:pt x="9386" y="2285"/>
                  </a:lnTo>
                  <a:cubicBezTo>
                    <a:pt x="9655" y="2285"/>
                    <a:pt x="9877" y="2570"/>
                    <a:pt x="9877" y="2916"/>
                  </a:cubicBezTo>
                  <a:cubicBezTo>
                    <a:pt x="9874" y="3266"/>
                    <a:pt x="9655" y="3551"/>
                    <a:pt x="9382" y="3551"/>
                  </a:cubicBezTo>
                  <a:lnTo>
                    <a:pt x="9194" y="3551"/>
                  </a:lnTo>
                  <a:lnTo>
                    <a:pt x="9194" y="7259"/>
                  </a:lnTo>
                  <a:cubicBezTo>
                    <a:pt x="12247" y="13670"/>
                    <a:pt x="14123" y="18117"/>
                    <a:pt x="14123" y="18117"/>
                  </a:cubicBezTo>
                  <a:cubicBezTo>
                    <a:pt x="14123" y="18117"/>
                    <a:pt x="14123" y="18117"/>
                    <a:pt x="14123" y="18117"/>
                  </a:cubicBezTo>
                  <a:close/>
                  <a:moveTo>
                    <a:pt x="8152" y="11538"/>
                  </a:moveTo>
                  <a:cubicBezTo>
                    <a:pt x="8152" y="11142"/>
                    <a:pt x="7903" y="10820"/>
                    <a:pt x="7593" y="10820"/>
                  </a:cubicBezTo>
                  <a:cubicBezTo>
                    <a:pt x="7283" y="10820"/>
                    <a:pt x="7030" y="11142"/>
                    <a:pt x="7030" y="11538"/>
                  </a:cubicBezTo>
                  <a:cubicBezTo>
                    <a:pt x="7030" y="11934"/>
                    <a:pt x="7283" y="12259"/>
                    <a:pt x="7593" y="12259"/>
                  </a:cubicBezTo>
                  <a:cubicBezTo>
                    <a:pt x="7903" y="12259"/>
                    <a:pt x="8152" y="11934"/>
                    <a:pt x="8152" y="11538"/>
                  </a:cubicBezTo>
                  <a:cubicBezTo>
                    <a:pt x="8152" y="11538"/>
                    <a:pt x="8152" y="11538"/>
                    <a:pt x="8152" y="11538"/>
                  </a:cubicBezTo>
                  <a:close/>
                  <a:moveTo>
                    <a:pt x="5996" y="12285"/>
                  </a:moveTo>
                  <a:cubicBezTo>
                    <a:pt x="5572" y="12285"/>
                    <a:pt x="5231" y="12725"/>
                    <a:pt x="5231" y="13261"/>
                  </a:cubicBezTo>
                  <a:cubicBezTo>
                    <a:pt x="5231" y="13804"/>
                    <a:pt x="5576" y="14242"/>
                    <a:pt x="5996" y="14242"/>
                  </a:cubicBezTo>
                  <a:cubicBezTo>
                    <a:pt x="6419" y="14242"/>
                    <a:pt x="6762" y="13804"/>
                    <a:pt x="6762" y="13261"/>
                  </a:cubicBezTo>
                  <a:cubicBezTo>
                    <a:pt x="6762" y="12725"/>
                    <a:pt x="6419" y="12285"/>
                    <a:pt x="5996" y="12285"/>
                  </a:cubicBezTo>
                  <a:cubicBezTo>
                    <a:pt x="5996" y="12285"/>
                    <a:pt x="5996" y="12285"/>
                    <a:pt x="5996" y="12285"/>
                  </a:cubicBezTo>
                  <a:close/>
                  <a:moveTo>
                    <a:pt x="7458" y="13807"/>
                  </a:moveTo>
                  <a:cubicBezTo>
                    <a:pt x="7458" y="14363"/>
                    <a:pt x="7811" y="14811"/>
                    <a:pt x="8242" y="14811"/>
                  </a:cubicBezTo>
                  <a:cubicBezTo>
                    <a:pt x="8676" y="14811"/>
                    <a:pt x="9030" y="14363"/>
                    <a:pt x="9030" y="13807"/>
                  </a:cubicBezTo>
                  <a:cubicBezTo>
                    <a:pt x="9030" y="13253"/>
                    <a:pt x="8676" y="12803"/>
                    <a:pt x="8242" y="12803"/>
                  </a:cubicBezTo>
                  <a:cubicBezTo>
                    <a:pt x="7811" y="12803"/>
                    <a:pt x="7458" y="13253"/>
                    <a:pt x="7458" y="13807"/>
                  </a:cubicBezTo>
                  <a:cubicBezTo>
                    <a:pt x="7458" y="13807"/>
                    <a:pt x="7458" y="13807"/>
                    <a:pt x="7458" y="13807"/>
                  </a:cubicBezTo>
                  <a:close/>
                  <a:moveTo>
                    <a:pt x="19492" y="7380"/>
                  </a:moveTo>
                  <a:lnTo>
                    <a:pt x="16665" y="3762"/>
                  </a:lnTo>
                  <a:lnTo>
                    <a:pt x="12730" y="8817"/>
                  </a:lnTo>
                  <a:lnTo>
                    <a:pt x="11941" y="9830"/>
                  </a:lnTo>
                  <a:lnTo>
                    <a:pt x="17592" y="9830"/>
                  </a:lnTo>
                  <a:cubicBezTo>
                    <a:pt x="17592" y="9830"/>
                    <a:pt x="19492" y="7380"/>
                    <a:pt x="19492" y="7380"/>
                  </a:cubicBezTo>
                  <a:close/>
                  <a:moveTo>
                    <a:pt x="21107" y="8582"/>
                  </a:moveTo>
                  <a:cubicBezTo>
                    <a:pt x="20923" y="8817"/>
                    <a:pt x="20620" y="8817"/>
                    <a:pt x="20432" y="8582"/>
                  </a:cubicBezTo>
                  <a:lnTo>
                    <a:pt x="20201" y="8286"/>
                  </a:lnTo>
                  <a:lnTo>
                    <a:pt x="14039" y="16164"/>
                  </a:lnTo>
                  <a:lnTo>
                    <a:pt x="10871" y="9355"/>
                  </a:lnTo>
                  <a:lnTo>
                    <a:pt x="15956" y="2857"/>
                  </a:lnTo>
                  <a:lnTo>
                    <a:pt x="15723" y="2561"/>
                  </a:lnTo>
                  <a:cubicBezTo>
                    <a:pt x="15535" y="2325"/>
                    <a:pt x="15539" y="1940"/>
                    <a:pt x="15723" y="1703"/>
                  </a:cubicBezTo>
                  <a:cubicBezTo>
                    <a:pt x="15907" y="1470"/>
                    <a:pt x="16209" y="1464"/>
                    <a:pt x="16397" y="1703"/>
                  </a:cubicBezTo>
                  <a:lnTo>
                    <a:pt x="21107" y="7721"/>
                  </a:lnTo>
                  <a:cubicBezTo>
                    <a:pt x="21294" y="7957"/>
                    <a:pt x="21294" y="8343"/>
                    <a:pt x="21107" y="8582"/>
                  </a:cubicBezTo>
                  <a:cubicBezTo>
                    <a:pt x="21107" y="8582"/>
                    <a:pt x="21107" y="8582"/>
                    <a:pt x="21107" y="8582"/>
                  </a:cubicBezTo>
                  <a:close/>
                  <a:moveTo>
                    <a:pt x="16178" y="6435"/>
                  </a:moveTo>
                  <a:cubicBezTo>
                    <a:pt x="16178" y="6790"/>
                    <a:pt x="16400" y="7073"/>
                    <a:pt x="16678" y="7073"/>
                  </a:cubicBezTo>
                  <a:cubicBezTo>
                    <a:pt x="16953" y="7073"/>
                    <a:pt x="17178" y="6790"/>
                    <a:pt x="17178" y="6435"/>
                  </a:cubicBezTo>
                  <a:cubicBezTo>
                    <a:pt x="17178" y="6083"/>
                    <a:pt x="16953" y="5795"/>
                    <a:pt x="16678" y="5795"/>
                  </a:cubicBezTo>
                  <a:cubicBezTo>
                    <a:pt x="16400" y="5795"/>
                    <a:pt x="16178" y="6083"/>
                    <a:pt x="16178" y="6435"/>
                  </a:cubicBezTo>
                  <a:cubicBezTo>
                    <a:pt x="16178" y="6435"/>
                    <a:pt x="16178" y="6435"/>
                    <a:pt x="16178" y="6435"/>
                  </a:cubicBezTo>
                  <a:close/>
                  <a:moveTo>
                    <a:pt x="15425" y="7719"/>
                  </a:moveTo>
                  <a:cubicBezTo>
                    <a:pt x="15012" y="7719"/>
                    <a:pt x="14674" y="8144"/>
                    <a:pt x="14674" y="8676"/>
                  </a:cubicBezTo>
                  <a:cubicBezTo>
                    <a:pt x="14674" y="9204"/>
                    <a:pt x="15012" y="9634"/>
                    <a:pt x="15425" y="9634"/>
                  </a:cubicBezTo>
                  <a:cubicBezTo>
                    <a:pt x="15841" y="9634"/>
                    <a:pt x="16175" y="9204"/>
                    <a:pt x="16175" y="8676"/>
                  </a:cubicBezTo>
                  <a:cubicBezTo>
                    <a:pt x="16175" y="8144"/>
                    <a:pt x="15841" y="7719"/>
                    <a:pt x="15425" y="7719"/>
                  </a:cubicBezTo>
                  <a:cubicBezTo>
                    <a:pt x="15425" y="7719"/>
                    <a:pt x="15425" y="7719"/>
                    <a:pt x="15425" y="7719"/>
                  </a:cubicBezTo>
                  <a:close/>
                  <a:moveTo>
                    <a:pt x="17096" y="7714"/>
                  </a:moveTo>
                  <a:cubicBezTo>
                    <a:pt x="17297" y="7714"/>
                    <a:pt x="17463" y="7926"/>
                    <a:pt x="17463" y="8184"/>
                  </a:cubicBezTo>
                  <a:cubicBezTo>
                    <a:pt x="17463" y="8444"/>
                    <a:pt x="17297" y="8659"/>
                    <a:pt x="17096" y="8659"/>
                  </a:cubicBezTo>
                  <a:cubicBezTo>
                    <a:pt x="16891" y="8659"/>
                    <a:pt x="16726" y="8444"/>
                    <a:pt x="16726" y="8184"/>
                  </a:cubicBezTo>
                  <a:cubicBezTo>
                    <a:pt x="16726" y="7926"/>
                    <a:pt x="16891" y="7714"/>
                    <a:pt x="17096" y="7714"/>
                  </a:cubicBezTo>
                  <a:cubicBezTo>
                    <a:pt x="17096" y="7714"/>
                    <a:pt x="17096" y="7714"/>
                    <a:pt x="17096" y="771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6868" name="Group 16868"/>
          <p:cNvGrpSpPr/>
          <p:nvPr/>
        </p:nvGrpSpPr>
        <p:grpSpPr>
          <a:xfrm>
            <a:off x="4364741" y="2132447"/>
            <a:ext cx="3862415" cy="2778693"/>
            <a:chOff x="0" y="0"/>
            <a:chExt cx="7724828" cy="5557384"/>
          </a:xfrm>
        </p:grpSpPr>
        <p:sp>
          <p:nvSpPr>
            <p:cNvPr id="16854" name="Shape 16854"/>
            <p:cNvSpPr/>
            <p:nvPr/>
          </p:nvSpPr>
          <p:spPr>
            <a:xfrm>
              <a:off x="1422241" y="0"/>
              <a:ext cx="1358684" cy="1358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896" y="2843"/>
                  </a:moveTo>
                  <a:cubicBezTo>
                    <a:pt x="13320" y="2955"/>
                    <a:pt x="13532" y="3433"/>
                    <a:pt x="13329" y="3824"/>
                  </a:cubicBezTo>
                  <a:lnTo>
                    <a:pt x="12706" y="5021"/>
                  </a:lnTo>
                  <a:cubicBezTo>
                    <a:pt x="12565" y="5293"/>
                    <a:pt x="12260" y="5441"/>
                    <a:pt x="11962" y="5376"/>
                  </a:cubicBezTo>
                  <a:cubicBezTo>
                    <a:pt x="11054" y="5180"/>
                    <a:pt x="10085" y="5210"/>
                    <a:pt x="9136" y="5509"/>
                  </a:cubicBezTo>
                  <a:cubicBezTo>
                    <a:pt x="6690" y="6281"/>
                    <a:pt x="5157" y="8596"/>
                    <a:pt x="5268" y="11047"/>
                  </a:cubicBezTo>
                  <a:cubicBezTo>
                    <a:pt x="5282" y="11355"/>
                    <a:pt x="5083" y="11632"/>
                    <a:pt x="4789" y="11725"/>
                  </a:cubicBezTo>
                  <a:lnTo>
                    <a:pt x="3506" y="12130"/>
                  </a:lnTo>
                  <a:cubicBezTo>
                    <a:pt x="3088" y="12261"/>
                    <a:pt x="2657" y="11972"/>
                    <a:pt x="2617" y="11536"/>
                  </a:cubicBezTo>
                  <a:cubicBezTo>
                    <a:pt x="2276" y="7766"/>
                    <a:pt x="4580" y="4135"/>
                    <a:pt x="8332" y="2952"/>
                  </a:cubicBezTo>
                  <a:cubicBezTo>
                    <a:pt x="9870" y="2466"/>
                    <a:pt x="11444" y="2458"/>
                    <a:pt x="12896" y="2843"/>
                  </a:cubicBezTo>
                  <a:close/>
                  <a:moveTo>
                    <a:pt x="16307" y="4693"/>
                  </a:moveTo>
                  <a:cubicBezTo>
                    <a:pt x="17359" y="5643"/>
                    <a:pt x="18179" y="6877"/>
                    <a:pt x="18635" y="8328"/>
                  </a:cubicBezTo>
                  <a:cubicBezTo>
                    <a:pt x="19120" y="9869"/>
                    <a:pt x="19128" y="11445"/>
                    <a:pt x="18744" y="12899"/>
                  </a:cubicBezTo>
                  <a:cubicBezTo>
                    <a:pt x="18631" y="13325"/>
                    <a:pt x="18154" y="13536"/>
                    <a:pt x="17765" y="13333"/>
                  </a:cubicBezTo>
                  <a:lnTo>
                    <a:pt x="16569" y="12709"/>
                  </a:lnTo>
                  <a:cubicBezTo>
                    <a:pt x="16298" y="12568"/>
                    <a:pt x="16150" y="12263"/>
                    <a:pt x="16214" y="11964"/>
                  </a:cubicBezTo>
                  <a:cubicBezTo>
                    <a:pt x="16410" y="11055"/>
                    <a:pt x="16381" y="10084"/>
                    <a:pt x="16082" y="9133"/>
                  </a:cubicBezTo>
                  <a:cubicBezTo>
                    <a:pt x="15809" y="8264"/>
                    <a:pt x="15341" y="7511"/>
                    <a:pt x="14742" y="6904"/>
                  </a:cubicBezTo>
                  <a:cubicBezTo>
                    <a:pt x="14531" y="6690"/>
                    <a:pt x="14476" y="6366"/>
                    <a:pt x="14615" y="6098"/>
                  </a:cubicBezTo>
                  <a:lnTo>
                    <a:pt x="15244" y="4889"/>
                  </a:lnTo>
                  <a:cubicBezTo>
                    <a:pt x="15450" y="4492"/>
                    <a:pt x="15976" y="4394"/>
                    <a:pt x="16307" y="4693"/>
                  </a:cubicBezTo>
                  <a:close/>
                  <a:moveTo>
                    <a:pt x="14689" y="14749"/>
                  </a:moveTo>
                  <a:cubicBezTo>
                    <a:pt x="14903" y="14537"/>
                    <a:pt x="15227" y="14482"/>
                    <a:pt x="15494" y="14621"/>
                  </a:cubicBezTo>
                  <a:lnTo>
                    <a:pt x="16701" y="15252"/>
                  </a:lnTo>
                  <a:cubicBezTo>
                    <a:pt x="17097" y="15458"/>
                    <a:pt x="17195" y="15984"/>
                    <a:pt x="16897" y="16316"/>
                  </a:cubicBezTo>
                  <a:cubicBezTo>
                    <a:pt x="15949" y="17370"/>
                    <a:pt x="14716" y="18191"/>
                    <a:pt x="13268" y="18648"/>
                  </a:cubicBezTo>
                  <a:cubicBezTo>
                    <a:pt x="9644" y="19792"/>
                    <a:pt x="5820" y="18290"/>
                    <a:pt x="3872" y="15225"/>
                  </a:cubicBezTo>
                  <a:cubicBezTo>
                    <a:pt x="3629" y="14843"/>
                    <a:pt x="3810" y="14334"/>
                    <a:pt x="4241" y="14197"/>
                  </a:cubicBezTo>
                  <a:lnTo>
                    <a:pt x="5544" y="13787"/>
                  </a:lnTo>
                  <a:cubicBezTo>
                    <a:pt x="5823" y="13698"/>
                    <a:pt x="6130" y="13796"/>
                    <a:pt x="6301" y="14035"/>
                  </a:cubicBezTo>
                  <a:cubicBezTo>
                    <a:pt x="7658" y="15929"/>
                    <a:pt x="10122" y="16830"/>
                    <a:pt x="12464" y="16091"/>
                  </a:cubicBezTo>
                  <a:cubicBezTo>
                    <a:pt x="13332" y="15817"/>
                    <a:pt x="14084" y="15349"/>
                    <a:pt x="14689" y="14749"/>
                  </a:cubicBezTo>
                  <a:close/>
                  <a:moveTo>
                    <a:pt x="6544" y="12143"/>
                  </a:moveTo>
                  <a:cubicBezTo>
                    <a:pt x="5803" y="9788"/>
                    <a:pt x="7109" y="7278"/>
                    <a:pt x="9459" y="6536"/>
                  </a:cubicBezTo>
                  <a:cubicBezTo>
                    <a:pt x="11810" y="5795"/>
                    <a:pt x="14316" y="7102"/>
                    <a:pt x="15056" y="9457"/>
                  </a:cubicBezTo>
                  <a:cubicBezTo>
                    <a:pt x="15797" y="11812"/>
                    <a:pt x="14492" y="14322"/>
                    <a:pt x="12141" y="15064"/>
                  </a:cubicBezTo>
                  <a:cubicBezTo>
                    <a:pt x="9790" y="15805"/>
                    <a:pt x="7284" y="14498"/>
                    <a:pt x="6544" y="12143"/>
                  </a:cubicBezTo>
                  <a:close/>
                  <a:moveTo>
                    <a:pt x="8285" y="1259"/>
                  </a:moveTo>
                  <a:lnTo>
                    <a:pt x="7554" y="478"/>
                  </a:lnTo>
                  <a:lnTo>
                    <a:pt x="7402" y="1538"/>
                  </a:lnTo>
                  <a:cubicBezTo>
                    <a:pt x="7346" y="1927"/>
                    <a:pt x="6895" y="2117"/>
                    <a:pt x="6578" y="1884"/>
                  </a:cubicBezTo>
                  <a:lnTo>
                    <a:pt x="5716" y="1251"/>
                  </a:lnTo>
                  <a:lnTo>
                    <a:pt x="5760" y="2321"/>
                  </a:lnTo>
                  <a:cubicBezTo>
                    <a:pt x="5777" y="2714"/>
                    <a:pt x="5369" y="2984"/>
                    <a:pt x="5014" y="2813"/>
                  </a:cubicBezTo>
                  <a:lnTo>
                    <a:pt x="4051" y="2349"/>
                  </a:lnTo>
                  <a:lnTo>
                    <a:pt x="4291" y="3393"/>
                  </a:lnTo>
                  <a:cubicBezTo>
                    <a:pt x="4379" y="3777"/>
                    <a:pt x="4027" y="4116"/>
                    <a:pt x="3648" y="4014"/>
                  </a:cubicBezTo>
                  <a:lnTo>
                    <a:pt x="2615" y="3735"/>
                  </a:lnTo>
                  <a:lnTo>
                    <a:pt x="3043" y="4717"/>
                  </a:lnTo>
                  <a:cubicBezTo>
                    <a:pt x="3200" y="5078"/>
                    <a:pt x="2917" y="5477"/>
                    <a:pt x="2525" y="5446"/>
                  </a:cubicBezTo>
                  <a:lnTo>
                    <a:pt x="1459" y="5362"/>
                  </a:lnTo>
                  <a:lnTo>
                    <a:pt x="2059" y="6248"/>
                  </a:lnTo>
                  <a:cubicBezTo>
                    <a:pt x="2280" y="6574"/>
                    <a:pt x="2074" y="7018"/>
                    <a:pt x="1683" y="7060"/>
                  </a:cubicBezTo>
                  <a:lnTo>
                    <a:pt x="620" y="7174"/>
                  </a:lnTo>
                  <a:lnTo>
                    <a:pt x="1373" y="7935"/>
                  </a:lnTo>
                  <a:cubicBezTo>
                    <a:pt x="1650" y="8215"/>
                    <a:pt x="1529" y="8689"/>
                    <a:pt x="1153" y="8802"/>
                  </a:cubicBezTo>
                  <a:lnTo>
                    <a:pt x="128" y="9110"/>
                  </a:lnTo>
                  <a:lnTo>
                    <a:pt x="1008" y="9719"/>
                  </a:lnTo>
                  <a:cubicBezTo>
                    <a:pt x="1331" y="9943"/>
                    <a:pt x="1300" y="10431"/>
                    <a:pt x="950" y="10612"/>
                  </a:cubicBezTo>
                  <a:lnTo>
                    <a:pt x="0" y="11103"/>
                  </a:lnTo>
                  <a:lnTo>
                    <a:pt x="976" y="11539"/>
                  </a:lnTo>
                  <a:cubicBezTo>
                    <a:pt x="1335" y="11700"/>
                    <a:pt x="1394" y="12186"/>
                    <a:pt x="1083" y="12428"/>
                  </a:cubicBezTo>
                  <a:lnTo>
                    <a:pt x="239" y="13085"/>
                  </a:lnTo>
                  <a:lnTo>
                    <a:pt x="1279" y="13335"/>
                  </a:lnTo>
                  <a:cubicBezTo>
                    <a:pt x="1661" y="13427"/>
                    <a:pt x="1808" y="13894"/>
                    <a:pt x="1548" y="14189"/>
                  </a:cubicBezTo>
                  <a:lnTo>
                    <a:pt x="838" y="14990"/>
                  </a:lnTo>
                  <a:lnTo>
                    <a:pt x="1906" y="15044"/>
                  </a:lnTo>
                  <a:cubicBezTo>
                    <a:pt x="2299" y="15064"/>
                    <a:pt x="2529" y="15496"/>
                    <a:pt x="2327" y="15834"/>
                  </a:cubicBezTo>
                  <a:lnTo>
                    <a:pt x="1777" y="16752"/>
                  </a:lnTo>
                  <a:lnTo>
                    <a:pt x="2836" y="16609"/>
                  </a:lnTo>
                  <a:cubicBezTo>
                    <a:pt x="3226" y="16556"/>
                    <a:pt x="3531" y="16938"/>
                    <a:pt x="3394" y="17308"/>
                  </a:cubicBezTo>
                  <a:lnTo>
                    <a:pt x="3022" y="18312"/>
                  </a:lnTo>
                  <a:lnTo>
                    <a:pt x="4038" y="17976"/>
                  </a:lnTo>
                  <a:cubicBezTo>
                    <a:pt x="4411" y="17852"/>
                    <a:pt x="4781" y="18172"/>
                    <a:pt x="4714" y="18560"/>
                  </a:cubicBezTo>
                  <a:lnTo>
                    <a:pt x="4533" y="19615"/>
                  </a:lnTo>
                  <a:lnTo>
                    <a:pt x="5469" y="19098"/>
                  </a:lnTo>
                  <a:cubicBezTo>
                    <a:pt x="5813" y="18908"/>
                    <a:pt x="6236" y="19154"/>
                    <a:pt x="6241" y="19548"/>
                  </a:cubicBezTo>
                  <a:lnTo>
                    <a:pt x="6256" y="20619"/>
                  </a:lnTo>
                  <a:lnTo>
                    <a:pt x="7082" y="19938"/>
                  </a:lnTo>
                  <a:cubicBezTo>
                    <a:pt x="7386" y="19688"/>
                    <a:pt x="7846" y="19852"/>
                    <a:pt x="7924" y="20238"/>
                  </a:cubicBezTo>
                  <a:lnTo>
                    <a:pt x="8135" y="21288"/>
                  </a:lnTo>
                  <a:lnTo>
                    <a:pt x="8822" y="20467"/>
                  </a:lnTo>
                  <a:cubicBezTo>
                    <a:pt x="9074" y="20165"/>
                    <a:pt x="9557" y="20242"/>
                    <a:pt x="9704" y="20607"/>
                  </a:cubicBezTo>
                  <a:lnTo>
                    <a:pt x="10104" y="21600"/>
                  </a:lnTo>
                  <a:lnTo>
                    <a:pt x="10629" y="20667"/>
                  </a:lnTo>
                  <a:cubicBezTo>
                    <a:pt x="10821" y="20323"/>
                    <a:pt x="11310" y="20310"/>
                    <a:pt x="11522" y="20642"/>
                  </a:cubicBezTo>
                  <a:lnTo>
                    <a:pt x="12097" y="21544"/>
                  </a:lnTo>
                  <a:lnTo>
                    <a:pt x="12442" y="20530"/>
                  </a:lnTo>
                  <a:cubicBezTo>
                    <a:pt x="12568" y="20157"/>
                    <a:pt x="13046" y="20054"/>
                    <a:pt x="13315" y="20341"/>
                  </a:cubicBezTo>
                  <a:lnTo>
                    <a:pt x="14046" y="21122"/>
                  </a:lnTo>
                  <a:lnTo>
                    <a:pt x="14198" y="20062"/>
                  </a:lnTo>
                  <a:cubicBezTo>
                    <a:pt x="14255" y="19673"/>
                    <a:pt x="14705" y="19483"/>
                    <a:pt x="15022" y="19716"/>
                  </a:cubicBezTo>
                  <a:lnTo>
                    <a:pt x="15884" y="20349"/>
                  </a:lnTo>
                  <a:lnTo>
                    <a:pt x="15840" y="19279"/>
                  </a:lnTo>
                  <a:cubicBezTo>
                    <a:pt x="15823" y="18886"/>
                    <a:pt x="16231" y="18616"/>
                    <a:pt x="16586" y="18787"/>
                  </a:cubicBezTo>
                  <a:lnTo>
                    <a:pt x="17550" y="19251"/>
                  </a:lnTo>
                  <a:lnTo>
                    <a:pt x="17309" y="18207"/>
                  </a:lnTo>
                  <a:cubicBezTo>
                    <a:pt x="17221" y="17823"/>
                    <a:pt x="17573" y="17484"/>
                    <a:pt x="17952" y="17586"/>
                  </a:cubicBezTo>
                  <a:lnTo>
                    <a:pt x="18985" y="17865"/>
                  </a:lnTo>
                  <a:lnTo>
                    <a:pt x="18557" y="16883"/>
                  </a:lnTo>
                  <a:cubicBezTo>
                    <a:pt x="18400" y="16522"/>
                    <a:pt x="18683" y="16123"/>
                    <a:pt x="19075" y="16154"/>
                  </a:cubicBezTo>
                  <a:lnTo>
                    <a:pt x="20141" y="16238"/>
                  </a:lnTo>
                  <a:lnTo>
                    <a:pt x="19541" y="15352"/>
                  </a:lnTo>
                  <a:cubicBezTo>
                    <a:pt x="19320" y="15026"/>
                    <a:pt x="19526" y="14582"/>
                    <a:pt x="19917" y="14540"/>
                  </a:cubicBezTo>
                  <a:lnTo>
                    <a:pt x="20980" y="14426"/>
                  </a:lnTo>
                  <a:lnTo>
                    <a:pt x="20227" y="13665"/>
                  </a:lnTo>
                  <a:cubicBezTo>
                    <a:pt x="19950" y="13386"/>
                    <a:pt x="20071" y="12911"/>
                    <a:pt x="20447" y="12798"/>
                  </a:cubicBezTo>
                  <a:lnTo>
                    <a:pt x="21472" y="12491"/>
                  </a:lnTo>
                  <a:lnTo>
                    <a:pt x="20592" y="11881"/>
                  </a:lnTo>
                  <a:cubicBezTo>
                    <a:pt x="20269" y="11657"/>
                    <a:pt x="20300" y="11169"/>
                    <a:pt x="20650" y="10988"/>
                  </a:cubicBezTo>
                  <a:lnTo>
                    <a:pt x="21600" y="10497"/>
                  </a:lnTo>
                  <a:lnTo>
                    <a:pt x="20624" y="10061"/>
                  </a:lnTo>
                  <a:cubicBezTo>
                    <a:pt x="20265" y="9900"/>
                    <a:pt x="20206" y="9414"/>
                    <a:pt x="20517" y="9172"/>
                  </a:cubicBezTo>
                  <a:lnTo>
                    <a:pt x="21361" y="8515"/>
                  </a:lnTo>
                  <a:lnTo>
                    <a:pt x="20321" y="8265"/>
                  </a:lnTo>
                  <a:cubicBezTo>
                    <a:pt x="19939" y="8173"/>
                    <a:pt x="19792" y="7706"/>
                    <a:pt x="20053" y="7412"/>
                  </a:cubicBezTo>
                  <a:lnTo>
                    <a:pt x="20762" y="6610"/>
                  </a:lnTo>
                  <a:lnTo>
                    <a:pt x="19694" y="6556"/>
                  </a:lnTo>
                  <a:cubicBezTo>
                    <a:pt x="19301" y="6536"/>
                    <a:pt x="19071" y="6104"/>
                    <a:pt x="19273" y="5766"/>
                  </a:cubicBezTo>
                  <a:lnTo>
                    <a:pt x="19823" y="4848"/>
                  </a:lnTo>
                  <a:lnTo>
                    <a:pt x="18764" y="4991"/>
                  </a:lnTo>
                  <a:cubicBezTo>
                    <a:pt x="18374" y="5044"/>
                    <a:pt x="18069" y="4662"/>
                    <a:pt x="18206" y="4292"/>
                  </a:cubicBezTo>
                  <a:lnTo>
                    <a:pt x="18578" y="3288"/>
                  </a:lnTo>
                  <a:lnTo>
                    <a:pt x="17563" y="3624"/>
                  </a:lnTo>
                  <a:cubicBezTo>
                    <a:pt x="17189" y="3748"/>
                    <a:pt x="16819" y="3428"/>
                    <a:pt x="16886" y="3040"/>
                  </a:cubicBezTo>
                  <a:lnTo>
                    <a:pt x="17067" y="1985"/>
                  </a:lnTo>
                  <a:lnTo>
                    <a:pt x="16131" y="2502"/>
                  </a:lnTo>
                  <a:cubicBezTo>
                    <a:pt x="15787" y="2692"/>
                    <a:pt x="15364" y="2446"/>
                    <a:pt x="15359" y="2052"/>
                  </a:cubicBezTo>
                  <a:lnTo>
                    <a:pt x="15344" y="981"/>
                  </a:lnTo>
                  <a:lnTo>
                    <a:pt x="14518" y="1662"/>
                  </a:lnTo>
                  <a:cubicBezTo>
                    <a:pt x="14214" y="1912"/>
                    <a:pt x="13754" y="1748"/>
                    <a:pt x="13676" y="1362"/>
                  </a:cubicBezTo>
                  <a:lnTo>
                    <a:pt x="13465" y="312"/>
                  </a:lnTo>
                  <a:lnTo>
                    <a:pt x="12778" y="1133"/>
                  </a:lnTo>
                  <a:cubicBezTo>
                    <a:pt x="12526" y="1435"/>
                    <a:pt x="12043" y="1358"/>
                    <a:pt x="11896" y="993"/>
                  </a:cubicBezTo>
                  <a:lnTo>
                    <a:pt x="11496" y="0"/>
                  </a:lnTo>
                  <a:lnTo>
                    <a:pt x="10971" y="933"/>
                  </a:lnTo>
                  <a:cubicBezTo>
                    <a:pt x="10779" y="1277"/>
                    <a:pt x="10290" y="1290"/>
                    <a:pt x="10078" y="958"/>
                  </a:cubicBezTo>
                  <a:lnTo>
                    <a:pt x="9503" y="56"/>
                  </a:lnTo>
                  <a:lnTo>
                    <a:pt x="9159" y="1070"/>
                  </a:lnTo>
                  <a:cubicBezTo>
                    <a:pt x="9032" y="1443"/>
                    <a:pt x="8554" y="1546"/>
                    <a:pt x="8285" y="1259"/>
                  </a:cubicBezTo>
                  <a:close/>
                </a:path>
              </a:pathLst>
            </a:custGeom>
            <a:solidFill>
              <a:srgbClr val="C3C7C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855" name="Shape 16855"/>
            <p:cNvSpPr/>
            <p:nvPr/>
          </p:nvSpPr>
          <p:spPr>
            <a:xfrm>
              <a:off x="3759598" y="1187989"/>
              <a:ext cx="1030488" cy="1030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22" y="12939"/>
                  </a:moveTo>
                  <a:lnTo>
                    <a:pt x="15273" y="10170"/>
                  </a:lnTo>
                  <a:cubicBezTo>
                    <a:pt x="14837" y="9848"/>
                    <a:pt x="14659" y="9282"/>
                    <a:pt x="14831" y="8769"/>
                  </a:cubicBezTo>
                  <a:lnTo>
                    <a:pt x="16312" y="4356"/>
                  </a:lnTo>
                  <a:cubicBezTo>
                    <a:pt x="17487" y="5354"/>
                    <a:pt x="18404" y="6683"/>
                    <a:pt x="18902" y="8259"/>
                  </a:cubicBezTo>
                  <a:cubicBezTo>
                    <a:pt x="19400" y="9836"/>
                    <a:pt x="19412" y="11449"/>
                    <a:pt x="19022" y="12939"/>
                  </a:cubicBezTo>
                  <a:close/>
                  <a:moveTo>
                    <a:pt x="13352" y="18890"/>
                  </a:moveTo>
                  <a:cubicBezTo>
                    <a:pt x="12672" y="19103"/>
                    <a:pt x="11986" y="19227"/>
                    <a:pt x="11306" y="19268"/>
                  </a:cubicBezTo>
                  <a:lnTo>
                    <a:pt x="12866" y="14623"/>
                  </a:lnTo>
                  <a:cubicBezTo>
                    <a:pt x="12998" y="14230"/>
                    <a:pt x="13365" y="13969"/>
                    <a:pt x="13781" y="13972"/>
                  </a:cubicBezTo>
                  <a:lnTo>
                    <a:pt x="18661" y="14016"/>
                  </a:lnTo>
                  <a:cubicBezTo>
                    <a:pt x="17738" y="16265"/>
                    <a:pt x="15856" y="18103"/>
                    <a:pt x="13352" y="18890"/>
                  </a:cubicBezTo>
                  <a:close/>
                  <a:moveTo>
                    <a:pt x="2880" y="13874"/>
                  </a:moveTo>
                  <a:lnTo>
                    <a:pt x="7808" y="13919"/>
                  </a:lnTo>
                  <a:cubicBezTo>
                    <a:pt x="8223" y="13922"/>
                    <a:pt x="8586" y="14191"/>
                    <a:pt x="8711" y="14586"/>
                  </a:cubicBezTo>
                  <a:lnTo>
                    <a:pt x="10187" y="19261"/>
                  </a:lnTo>
                  <a:cubicBezTo>
                    <a:pt x="6990" y="19030"/>
                    <a:pt x="4091" y="16993"/>
                    <a:pt x="2880" y="13874"/>
                  </a:cubicBezTo>
                  <a:close/>
                  <a:moveTo>
                    <a:pt x="5440" y="4227"/>
                  </a:moveTo>
                  <a:lnTo>
                    <a:pt x="6916" y="8902"/>
                  </a:lnTo>
                  <a:cubicBezTo>
                    <a:pt x="7041" y="9297"/>
                    <a:pt x="6898" y="9725"/>
                    <a:pt x="6559" y="9965"/>
                  </a:cubicBezTo>
                  <a:lnTo>
                    <a:pt x="2547" y="12819"/>
                  </a:lnTo>
                  <a:cubicBezTo>
                    <a:pt x="1748" y="9571"/>
                    <a:pt x="2953" y="6244"/>
                    <a:pt x="5440" y="4227"/>
                  </a:cubicBezTo>
                  <a:close/>
                  <a:moveTo>
                    <a:pt x="8247" y="2722"/>
                  </a:moveTo>
                  <a:cubicBezTo>
                    <a:pt x="10752" y="1935"/>
                    <a:pt x="13349" y="2365"/>
                    <a:pt x="15398" y="3679"/>
                  </a:cubicBezTo>
                  <a:lnTo>
                    <a:pt x="11423" y="6506"/>
                  </a:lnTo>
                  <a:cubicBezTo>
                    <a:pt x="11085" y="6747"/>
                    <a:pt x="10633" y="6743"/>
                    <a:pt x="10299" y="6496"/>
                  </a:cubicBezTo>
                  <a:lnTo>
                    <a:pt x="6354" y="3581"/>
                  </a:lnTo>
                  <a:cubicBezTo>
                    <a:pt x="6935" y="3226"/>
                    <a:pt x="7568" y="2935"/>
                    <a:pt x="8247" y="2722"/>
                  </a:cubicBezTo>
                  <a:close/>
                  <a:moveTo>
                    <a:pt x="20590" y="11491"/>
                  </a:moveTo>
                  <a:cubicBezTo>
                    <a:pt x="20625" y="10995"/>
                    <a:pt x="20622" y="10494"/>
                    <a:pt x="20580" y="9990"/>
                  </a:cubicBezTo>
                  <a:lnTo>
                    <a:pt x="21586" y="9576"/>
                  </a:lnTo>
                  <a:lnTo>
                    <a:pt x="21515" y="9125"/>
                  </a:lnTo>
                  <a:lnTo>
                    <a:pt x="21444" y="8674"/>
                  </a:lnTo>
                  <a:lnTo>
                    <a:pt x="20358" y="8588"/>
                  </a:lnTo>
                  <a:cubicBezTo>
                    <a:pt x="20302" y="8346"/>
                    <a:pt x="20235" y="8105"/>
                    <a:pt x="20159" y="7864"/>
                  </a:cubicBezTo>
                  <a:cubicBezTo>
                    <a:pt x="20083" y="7624"/>
                    <a:pt x="19999" y="7388"/>
                    <a:pt x="19906" y="7158"/>
                  </a:cubicBezTo>
                  <a:lnTo>
                    <a:pt x="20747" y="6466"/>
                  </a:lnTo>
                  <a:lnTo>
                    <a:pt x="20546" y="6056"/>
                  </a:lnTo>
                  <a:lnTo>
                    <a:pt x="20345" y="5646"/>
                  </a:lnTo>
                  <a:lnTo>
                    <a:pt x="19283" y="5882"/>
                  </a:lnTo>
                  <a:cubicBezTo>
                    <a:pt x="19028" y="5445"/>
                    <a:pt x="18742" y="5032"/>
                    <a:pt x="18429" y="4647"/>
                  </a:cubicBezTo>
                  <a:lnTo>
                    <a:pt x="19026" y="3740"/>
                  </a:lnTo>
                  <a:lnTo>
                    <a:pt x="18713" y="3408"/>
                  </a:lnTo>
                  <a:lnTo>
                    <a:pt x="18400" y="3075"/>
                  </a:lnTo>
                  <a:lnTo>
                    <a:pt x="17455" y="3613"/>
                  </a:lnTo>
                  <a:cubicBezTo>
                    <a:pt x="17231" y="3408"/>
                    <a:pt x="16997" y="3216"/>
                    <a:pt x="16756" y="3033"/>
                  </a:cubicBezTo>
                  <a:lnTo>
                    <a:pt x="16536" y="2870"/>
                  </a:lnTo>
                  <a:cubicBezTo>
                    <a:pt x="16449" y="2808"/>
                    <a:pt x="16362" y="2746"/>
                    <a:pt x="16273" y="2687"/>
                  </a:cubicBezTo>
                  <a:lnTo>
                    <a:pt x="16577" y="1642"/>
                  </a:lnTo>
                  <a:lnTo>
                    <a:pt x="16179" y="1416"/>
                  </a:lnTo>
                  <a:lnTo>
                    <a:pt x="15782" y="1190"/>
                  </a:lnTo>
                  <a:lnTo>
                    <a:pt x="15036" y="1985"/>
                  </a:lnTo>
                  <a:cubicBezTo>
                    <a:pt x="14584" y="1769"/>
                    <a:pt x="14115" y="1588"/>
                    <a:pt x="13634" y="1444"/>
                  </a:cubicBezTo>
                  <a:lnTo>
                    <a:pt x="13616" y="357"/>
                  </a:lnTo>
                  <a:lnTo>
                    <a:pt x="13169" y="258"/>
                  </a:lnTo>
                  <a:lnTo>
                    <a:pt x="12723" y="159"/>
                  </a:lnTo>
                  <a:lnTo>
                    <a:pt x="12246" y="1135"/>
                  </a:lnTo>
                  <a:cubicBezTo>
                    <a:pt x="11753" y="1063"/>
                    <a:pt x="11251" y="1027"/>
                    <a:pt x="10745" y="1032"/>
                  </a:cubicBezTo>
                  <a:lnTo>
                    <a:pt x="10407" y="0"/>
                  </a:lnTo>
                  <a:lnTo>
                    <a:pt x="9951" y="37"/>
                  </a:lnTo>
                  <a:lnTo>
                    <a:pt x="9495" y="74"/>
                  </a:lnTo>
                  <a:lnTo>
                    <a:pt x="9328" y="1147"/>
                  </a:lnTo>
                  <a:cubicBezTo>
                    <a:pt x="8846" y="1222"/>
                    <a:pt x="8363" y="1334"/>
                    <a:pt x="7884" y="1485"/>
                  </a:cubicBezTo>
                  <a:cubicBezTo>
                    <a:pt x="7877" y="1487"/>
                    <a:pt x="7871" y="1489"/>
                    <a:pt x="7865" y="1491"/>
                  </a:cubicBezTo>
                  <a:lnTo>
                    <a:pt x="7236" y="602"/>
                  </a:lnTo>
                  <a:lnTo>
                    <a:pt x="6811" y="772"/>
                  </a:lnTo>
                  <a:lnTo>
                    <a:pt x="6386" y="941"/>
                  </a:lnTo>
                  <a:lnTo>
                    <a:pt x="6543" y="2016"/>
                  </a:lnTo>
                  <a:cubicBezTo>
                    <a:pt x="6089" y="2236"/>
                    <a:pt x="5658" y="2487"/>
                    <a:pt x="5252" y="2768"/>
                  </a:cubicBezTo>
                  <a:lnTo>
                    <a:pt x="4897" y="2505"/>
                  </a:lnTo>
                  <a:lnTo>
                    <a:pt x="4897" y="2506"/>
                  </a:lnTo>
                  <a:lnTo>
                    <a:pt x="4383" y="2111"/>
                  </a:lnTo>
                  <a:lnTo>
                    <a:pt x="4027" y="2397"/>
                  </a:lnTo>
                  <a:lnTo>
                    <a:pt x="3671" y="2684"/>
                  </a:lnTo>
                  <a:lnTo>
                    <a:pt x="4138" y="3664"/>
                  </a:lnTo>
                  <a:cubicBezTo>
                    <a:pt x="3770" y="4008"/>
                    <a:pt x="3431" y="4378"/>
                    <a:pt x="3123" y="4771"/>
                  </a:cubicBezTo>
                  <a:lnTo>
                    <a:pt x="2102" y="4391"/>
                  </a:lnTo>
                  <a:lnTo>
                    <a:pt x="1847" y="4769"/>
                  </a:lnTo>
                  <a:lnTo>
                    <a:pt x="1591" y="5148"/>
                  </a:lnTo>
                  <a:lnTo>
                    <a:pt x="2329" y="5949"/>
                  </a:lnTo>
                  <a:cubicBezTo>
                    <a:pt x="2081" y="6383"/>
                    <a:pt x="1865" y="6836"/>
                    <a:pt x="1685" y="7303"/>
                  </a:cubicBezTo>
                  <a:lnTo>
                    <a:pt x="597" y="7240"/>
                  </a:lnTo>
                  <a:lnTo>
                    <a:pt x="464" y="7677"/>
                  </a:lnTo>
                  <a:lnTo>
                    <a:pt x="332" y="8114"/>
                  </a:lnTo>
                  <a:lnTo>
                    <a:pt x="1273" y="8662"/>
                  </a:lnTo>
                  <a:cubicBezTo>
                    <a:pt x="1163" y="9148"/>
                    <a:pt x="1090" y="9644"/>
                    <a:pt x="1056" y="10147"/>
                  </a:cubicBezTo>
                  <a:lnTo>
                    <a:pt x="0" y="10406"/>
                  </a:lnTo>
                  <a:lnTo>
                    <a:pt x="3" y="10862"/>
                  </a:lnTo>
                  <a:lnTo>
                    <a:pt x="5" y="11319"/>
                  </a:lnTo>
                  <a:lnTo>
                    <a:pt x="1065" y="11565"/>
                  </a:lnTo>
                  <a:cubicBezTo>
                    <a:pt x="1104" y="12058"/>
                    <a:pt x="1182" y="12553"/>
                    <a:pt x="1300" y="13047"/>
                  </a:cubicBezTo>
                  <a:lnTo>
                    <a:pt x="365" y="13606"/>
                  </a:lnTo>
                  <a:lnTo>
                    <a:pt x="502" y="14042"/>
                  </a:lnTo>
                  <a:lnTo>
                    <a:pt x="640" y="14477"/>
                  </a:lnTo>
                  <a:lnTo>
                    <a:pt x="1727" y="14401"/>
                  </a:lnTo>
                  <a:cubicBezTo>
                    <a:pt x="1915" y="14873"/>
                    <a:pt x="2135" y="15323"/>
                    <a:pt x="2386" y="15749"/>
                  </a:cubicBezTo>
                  <a:lnTo>
                    <a:pt x="1659" y="16557"/>
                  </a:lnTo>
                  <a:lnTo>
                    <a:pt x="1919" y="16933"/>
                  </a:lnTo>
                  <a:lnTo>
                    <a:pt x="2179" y="17308"/>
                  </a:lnTo>
                  <a:lnTo>
                    <a:pt x="3194" y="16917"/>
                  </a:lnTo>
                  <a:cubicBezTo>
                    <a:pt x="3510" y="17309"/>
                    <a:pt x="3855" y="17674"/>
                    <a:pt x="4224" y="18010"/>
                  </a:cubicBezTo>
                  <a:lnTo>
                    <a:pt x="3768" y="18996"/>
                  </a:lnTo>
                  <a:lnTo>
                    <a:pt x="4128" y="19279"/>
                  </a:lnTo>
                  <a:lnTo>
                    <a:pt x="4487" y="19561"/>
                  </a:lnTo>
                  <a:lnTo>
                    <a:pt x="5343" y="18887"/>
                  </a:lnTo>
                  <a:cubicBezTo>
                    <a:pt x="5758" y="19167"/>
                    <a:pt x="6195" y="19415"/>
                    <a:pt x="6648" y="19628"/>
                  </a:cubicBezTo>
                  <a:lnTo>
                    <a:pt x="6504" y="20707"/>
                  </a:lnTo>
                  <a:lnTo>
                    <a:pt x="6931" y="20871"/>
                  </a:lnTo>
                  <a:lnTo>
                    <a:pt x="7358" y="21035"/>
                  </a:lnTo>
                  <a:lnTo>
                    <a:pt x="7976" y="20140"/>
                  </a:lnTo>
                  <a:cubicBezTo>
                    <a:pt x="8454" y="20286"/>
                    <a:pt x="8944" y="20395"/>
                    <a:pt x="9443" y="20467"/>
                  </a:cubicBezTo>
                  <a:lnTo>
                    <a:pt x="9623" y="21537"/>
                  </a:lnTo>
                  <a:lnTo>
                    <a:pt x="10080" y="21569"/>
                  </a:lnTo>
                  <a:lnTo>
                    <a:pt x="10536" y="21600"/>
                  </a:lnTo>
                  <a:lnTo>
                    <a:pt x="10731" y="20982"/>
                  </a:lnTo>
                  <a:lnTo>
                    <a:pt x="10731" y="20983"/>
                  </a:lnTo>
                  <a:lnTo>
                    <a:pt x="10871" y="20565"/>
                  </a:lnTo>
                  <a:cubicBezTo>
                    <a:pt x="11365" y="20562"/>
                    <a:pt x="11863" y="20522"/>
                    <a:pt x="12361" y="20442"/>
                  </a:cubicBezTo>
                  <a:lnTo>
                    <a:pt x="12850" y="21413"/>
                  </a:lnTo>
                  <a:lnTo>
                    <a:pt x="13295" y="21309"/>
                  </a:lnTo>
                  <a:lnTo>
                    <a:pt x="13741" y="21205"/>
                  </a:lnTo>
                  <a:lnTo>
                    <a:pt x="13746" y="20117"/>
                  </a:lnTo>
                  <a:cubicBezTo>
                    <a:pt x="13752" y="20115"/>
                    <a:pt x="13758" y="20113"/>
                    <a:pt x="13765" y="20111"/>
                  </a:cubicBezTo>
                  <a:cubicBezTo>
                    <a:pt x="14244" y="19960"/>
                    <a:pt x="14704" y="19776"/>
                    <a:pt x="15142" y="19562"/>
                  </a:cubicBezTo>
                  <a:lnTo>
                    <a:pt x="15896" y="20346"/>
                  </a:lnTo>
                  <a:lnTo>
                    <a:pt x="16291" y="20115"/>
                  </a:lnTo>
                  <a:lnTo>
                    <a:pt x="16686" y="19885"/>
                  </a:lnTo>
                  <a:lnTo>
                    <a:pt x="16370" y="18846"/>
                  </a:lnTo>
                  <a:cubicBezTo>
                    <a:pt x="16787" y="18560"/>
                    <a:pt x="17178" y="18245"/>
                    <a:pt x="17540" y="17903"/>
                  </a:cubicBezTo>
                  <a:lnTo>
                    <a:pt x="18492" y="18430"/>
                  </a:lnTo>
                  <a:lnTo>
                    <a:pt x="18801" y="18094"/>
                  </a:lnTo>
                  <a:lnTo>
                    <a:pt x="19110" y="17757"/>
                  </a:lnTo>
                  <a:lnTo>
                    <a:pt x="18501" y="16857"/>
                  </a:lnTo>
                  <a:cubicBezTo>
                    <a:pt x="18812" y="16463"/>
                    <a:pt x="19092" y="16047"/>
                    <a:pt x="19339" y="15612"/>
                  </a:cubicBezTo>
                  <a:lnTo>
                    <a:pt x="20406" y="15837"/>
                  </a:lnTo>
                  <a:lnTo>
                    <a:pt x="20602" y="15424"/>
                  </a:lnTo>
                  <a:lnTo>
                    <a:pt x="20798" y="15012"/>
                  </a:lnTo>
                  <a:lnTo>
                    <a:pt x="19949" y="14329"/>
                  </a:lnTo>
                  <a:cubicBezTo>
                    <a:pt x="19987" y="14230"/>
                    <a:pt x="20024" y="14130"/>
                    <a:pt x="20059" y="14029"/>
                  </a:cubicBezTo>
                  <a:lnTo>
                    <a:pt x="20146" y="13769"/>
                  </a:lnTo>
                  <a:cubicBezTo>
                    <a:pt x="20239" y="13482"/>
                    <a:pt x="20320" y="13190"/>
                    <a:pt x="20385" y="12894"/>
                  </a:cubicBezTo>
                  <a:lnTo>
                    <a:pt x="21469" y="12795"/>
                  </a:lnTo>
                  <a:lnTo>
                    <a:pt x="21535" y="12343"/>
                  </a:lnTo>
                  <a:lnTo>
                    <a:pt x="21600" y="11892"/>
                  </a:lnTo>
                  <a:cubicBezTo>
                    <a:pt x="21600" y="11892"/>
                    <a:pt x="20590" y="11491"/>
                    <a:pt x="20590" y="11491"/>
                  </a:cubicBezTo>
                  <a:close/>
                </a:path>
              </a:pathLst>
            </a:custGeom>
            <a:solidFill>
              <a:srgbClr val="C3C7C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856" name="Shape 16856"/>
            <p:cNvSpPr/>
            <p:nvPr/>
          </p:nvSpPr>
          <p:spPr>
            <a:xfrm>
              <a:off x="1797390" y="4799176"/>
              <a:ext cx="758207" cy="758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22" y="12939"/>
                  </a:moveTo>
                  <a:lnTo>
                    <a:pt x="15273" y="10170"/>
                  </a:lnTo>
                  <a:cubicBezTo>
                    <a:pt x="14837" y="9848"/>
                    <a:pt x="14659" y="9282"/>
                    <a:pt x="14831" y="8769"/>
                  </a:cubicBezTo>
                  <a:lnTo>
                    <a:pt x="16312" y="4356"/>
                  </a:lnTo>
                  <a:cubicBezTo>
                    <a:pt x="17487" y="5354"/>
                    <a:pt x="18404" y="6683"/>
                    <a:pt x="18902" y="8259"/>
                  </a:cubicBezTo>
                  <a:cubicBezTo>
                    <a:pt x="19400" y="9836"/>
                    <a:pt x="19412" y="11449"/>
                    <a:pt x="19022" y="12939"/>
                  </a:cubicBezTo>
                  <a:close/>
                  <a:moveTo>
                    <a:pt x="13352" y="18890"/>
                  </a:moveTo>
                  <a:cubicBezTo>
                    <a:pt x="12672" y="19103"/>
                    <a:pt x="11986" y="19227"/>
                    <a:pt x="11306" y="19268"/>
                  </a:cubicBezTo>
                  <a:lnTo>
                    <a:pt x="12866" y="14623"/>
                  </a:lnTo>
                  <a:cubicBezTo>
                    <a:pt x="12998" y="14230"/>
                    <a:pt x="13365" y="13969"/>
                    <a:pt x="13781" y="13972"/>
                  </a:cubicBezTo>
                  <a:lnTo>
                    <a:pt x="18661" y="14016"/>
                  </a:lnTo>
                  <a:cubicBezTo>
                    <a:pt x="17738" y="16265"/>
                    <a:pt x="15856" y="18103"/>
                    <a:pt x="13352" y="18890"/>
                  </a:cubicBezTo>
                  <a:close/>
                  <a:moveTo>
                    <a:pt x="2880" y="13874"/>
                  </a:moveTo>
                  <a:lnTo>
                    <a:pt x="7808" y="13919"/>
                  </a:lnTo>
                  <a:cubicBezTo>
                    <a:pt x="8223" y="13922"/>
                    <a:pt x="8586" y="14191"/>
                    <a:pt x="8711" y="14586"/>
                  </a:cubicBezTo>
                  <a:lnTo>
                    <a:pt x="10187" y="19261"/>
                  </a:lnTo>
                  <a:cubicBezTo>
                    <a:pt x="6990" y="19030"/>
                    <a:pt x="4091" y="16993"/>
                    <a:pt x="2880" y="13874"/>
                  </a:cubicBezTo>
                  <a:close/>
                  <a:moveTo>
                    <a:pt x="5440" y="4227"/>
                  </a:moveTo>
                  <a:lnTo>
                    <a:pt x="6916" y="8902"/>
                  </a:lnTo>
                  <a:cubicBezTo>
                    <a:pt x="7041" y="9297"/>
                    <a:pt x="6898" y="9725"/>
                    <a:pt x="6559" y="9965"/>
                  </a:cubicBezTo>
                  <a:lnTo>
                    <a:pt x="2547" y="12819"/>
                  </a:lnTo>
                  <a:cubicBezTo>
                    <a:pt x="1748" y="9571"/>
                    <a:pt x="2953" y="6244"/>
                    <a:pt x="5440" y="4227"/>
                  </a:cubicBezTo>
                  <a:close/>
                  <a:moveTo>
                    <a:pt x="8247" y="2722"/>
                  </a:moveTo>
                  <a:cubicBezTo>
                    <a:pt x="10752" y="1935"/>
                    <a:pt x="13349" y="2365"/>
                    <a:pt x="15398" y="3679"/>
                  </a:cubicBezTo>
                  <a:lnTo>
                    <a:pt x="11423" y="6506"/>
                  </a:lnTo>
                  <a:cubicBezTo>
                    <a:pt x="11085" y="6747"/>
                    <a:pt x="10633" y="6743"/>
                    <a:pt x="10299" y="6496"/>
                  </a:cubicBezTo>
                  <a:lnTo>
                    <a:pt x="6354" y="3581"/>
                  </a:lnTo>
                  <a:cubicBezTo>
                    <a:pt x="6935" y="3226"/>
                    <a:pt x="7568" y="2935"/>
                    <a:pt x="8247" y="2722"/>
                  </a:cubicBezTo>
                  <a:close/>
                  <a:moveTo>
                    <a:pt x="20590" y="11491"/>
                  </a:moveTo>
                  <a:cubicBezTo>
                    <a:pt x="20625" y="10995"/>
                    <a:pt x="20622" y="10494"/>
                    <a:pt x="20580" y="9990"/>
                  </a:cubicBezTo>
                  <a:lnTo>
                    <a:pt x="21586" y="9576"/>
                  </a:lnTo>
                  <a:lnTo>
                    <a:pt x="21515" y="9125"/>
                  </a:lnTo>
                  <a:lnTo>
                    <a:pt x="21444" y="8674"/>
                  </a:lnTo>
                  <a:lnTo>
                    <a:pt x="20358" y="8588"/>
                  </a:lnTo>
                  <a:cubicBezTo>
                    <a:pt x="20302" y="8346"/>
                    <a:pt x="20235" y="8105"/>
                    <a:pt x="20159" y="7864"/>
                  </a:cubicBezTo>
                  <a:cubicBezTo>
                    <a:pt x="20083" y="7624"/>
                    <a:pt x="19999" y="7388"/>
                    <a:pt x="19906" y="7158"/>
                  </a:cubicBezTo>
                  <a:lnTo>
                    <a:pt x="20747" y="6466"/>
                  </a:lnTo>
                  <a:lnTo>
                    <a:pt x="20546" y="6056"/>
                  </a:lnTo>
                  <a:lnTo>
                    <a:pt x="20345" y="5646"/>
                  </a:lnTo>
                  <a:lnTo>
                    <a:pt x="19283" y="5882"/>
                  </a:lnTo>
                  <a:cubicBezTo>
                    <a:pt x="19028" y="5445"/>
                    <a:pt x="18742" y="5032"/>
                    <a:pt x="18429" y="4647"/>
                  </a:cubicBezTo>
                  <a:lnTo>
                    <a:pt x="19026" y="3740"/>
                  </a:lnTo>
                  <a:lnTo>
                    <a:pt x="18713" y="3408"/>
                  </a:lnTo>
                  <a:lnTo>
                    <a:pt x="18400" y="3075"/>
                  </a:lnTo>
                  <a:lnTo>
                    <a:pt x="17455" y="3613"/>
                  </a:lnTo>
                  <a:cubicBezTo>
                    <a:pt x="17231" y="3408"/>
                    <a:pt x="16997" y="3216"/>
                    <a:pt x="16756" y="3033"/>
                  </a:cubicBezTo>
                  <a:lnTo>
                    <a:pt x="16536" y="2870"/>
                  </a:lnTo>
                  <a:cubicBezTo>
                    <a:pt x="16449" y="2808"/>
                    <a:pt x="16362" y="2746"/>
                    <a:pt x="16273" y="2687"/>
                  </a:cubicBezTo>
                  <a:lnTo>
                    <a:pt x="16577" y="1642"/>
                  </a:lnTo>
                  <a:lnTo>
                    <a:pt x="16179" y="1416"/>
                  </a:lnTo>
                  <a:lnTo>
                    <a:pt x="15782" y="1190"/>
                  </a:lnTo>
                  <a:lnTo>
                    <a:pt x="15036" y="1985"/>
                  </a:lnTo>
                  <a:cubicBezTo>
                    <a:pt x="14584" y="1769"/>
                    <a:pt x="14115" y="1588"/>
                    <a:pt x="13634" y="1444"/>
                  </a:cubicBezTo>
                  <a:lnTo>
                    <a:pt x="13616" y="357"/>
                  </a:lnTo>
                  <a:lnTo>
                    <a:pt x="13169" y="258"/>
                  </a:lnTo>
                  <a:lnTo>
                    <a:pt x="12723" y="159"/>
                  </a:lnTo>
                  <a:lnTo>
                    <a:pt x="12246" y="1135"/>
                  </a:lnTo>
                  <a:cubicBezTo>
                    <a:pt x="11753" y="1063"/>
                    <a:pt x="11251" y="1027"/>
                    <a:pt x="10745" y="1032"/>
                  </a:cubicBezTo>
                  <a:lnTo>
                    <a:pt x="10407" y="0"/>
                  </a:lnTo>
                  <a:lnTo>
                    <a:pt x="9951" y="37"/>
                  </a:lnTo>
                  <a:lnTo>
                    <a:pt x="9495" y="74"/>
                  </a:lnTo>
                  <a:lnTo>
                    <a:pt x="9328" y="1147"/>
                  </a:lnTo>
                  <a:cubicBezTo>
                    <a:pt x="8846" y="1222"/>
                    <a:pt x="8363" y="1334"/>
                    <a:pt x="7884" y="1485"/>
                  </a:cubicBezTo>
                  <a:cubicBezTo>
                    <a:pt x="7877" y="1487"/>
                    <a:pt x="7871" y="1489"/>
                    <a:pt x="7865" y="1491"/>
                  </a:cubicBezTo>
                  <a:lnTo>
                    <a:pt x="7236" y="602"/>
                  </a:lnTo>
                  <a:lnTo>
                    <a:pt x="6811" y="772"/>
                  </a:lnTo>
                  <a:lnTo>
                    <a:pt x="6386" y="941"/>
                  </a:lnTo>
                  <a:lnTo>
                    <a:pt x="6543" y="2016"/>
                  </a:lnTo>
                  <a:cubicBezTo>
                    <a:pt x="6089" y="2236"/>
                    <a:pt x="5658" y="2487"/>
                    <a:pt x="5252" y="2768"/>
                  </a:cubicBezTo>
                  <a:lnTo>
                    <a:pt x="4897" y="2505"/>
                  </a:lnTo>
                  <a:lnTo>
                    <a:pt x="4897" y="2506"/>
                  </a:lnTo>
                  <a:lnTo>
                    <a:pt x="4383" y="2111"/>
                  </a:lnTo>
                  <a:lnTo>
                    <a:pt x="4027" y="2397"/>
                  </a:lnTo>
                  <a:lnTo>
                    <a:pt x="3671" y="2684"/>
                  </a:lnTo>
                  <a:lnTo>
                    <a:pt x="4138" y="3664"/>
                  </a:lnTo>
                  <a:cubicBezTo>
                    <a:pt x="3770" y="4008"/>
                    <a:pt x="3431" y="4378"/>
                    <a:pt x="3123" y="4771"/>
                  </a:cubicBezTo>
                  <a:lnTo>
                    <a:pt x="2102" y="4391"/>
                  </a:lnTo>
                  <a:lnTo>
                    <a:pt x="1847" y="4769"/>
                  </a:lnTo>
                  <a:lnTo>
                    <a:pt x="1591" y="5148"/>
                  </a:lnTo>
                  <a:lnTo>
                    <a:pt x="2329" y="5949"/>
                  </a:lnTo>
                  <a:cubicBezTo>
                    <a:pt x="2081" y="6383"/>
                    <a:pt x="1865" y="6836"/>
                    <a:pt x="1685" y="7303"/>
                  </a:cubicBezTo>
                  <a:lnTo>
                    <a:pt x="597" y="7240"/>
                  </a:lnTo>
                  <a:lnTo>
                    <a:pt x="464" y="7677"/>
                  </a:lnTo>
                  <a:lnTo>
                    <a:pt x="332" y="8114"/>
                  </a:lnTo>
                  <a:lnTo>
                    <a:pt x="1273" y="8662"/>
                  </a:lnTo>
                  <a:cubicBezTo>
                    <a:pt x="1163" y="9148"/>
                    <a:pt x="1090" y="9644"/>
                    <a:pt x="1056" y="10147"/>
                  </a:cubicBezTo>
                  <a:lnTo>
                    <a:pt x="0" y="10406"/>
                  </a:lnTo>
                  <a:lnTo>
                    <a:pt x="3" y="10862"/>
                  </a:lnTo>
                  <a:lnTo>
                    <a:pt x="5" y="11319"/>
                  </a:lnTo>
                  <a:lnTo>
                    <a:pt x="1065" y="11565"/>
                  </a:lnTo>
                  <a:cubicBezTo>
                    <a:pt x="1104" y="12058"/>
                    <a:pt x="1182" y="12553"/>
                    <a:pt x="1300" y="13047"/>
                  </a:cubicBezTo>
                  <a:lnTo>
                    <a:pt x="365" y="13606"/>
                  </a:lnTo>
                  <a:lnTo>
                    <a:pt x="502" y="14042"/>
                  </a:lnTo>
                  <a:lnTo>
                    <a:pt x="640" y="14477"/>
                  </a:lnTo>
                  <a:lnTo>
                    <a:pt x="1727" y="14401"/>
                  </a:lnTo>
                  <a:cubicBezTo>
                    <a:pt x="1915" y="14873"/>
                    <a:pt x="2135" y="15323"/>
                    <a:pt x="2386" y="15749"/>
                  </a:cubicBezTo>
                  <a:lnTo>
                    <a:pt x="1659" y="16557"/>
                  </a:lnTo>
                  <a:lnTo>
                    <a:pt x="1919" y="16933"/>
                  </a:lnTo>
                  <a:lnTo>
                    <a:pt x="2179" y="17308"/>
                  </a:lnTo>
                  <a:lnTo>
                    <a:pt x="3194" y="16917"/>
                  </a:lnTo>
                  <a:cubicBezTo>
                    <a:pt x="3510" y="17309"/>
                    <a:pt x="3855" y="17674"/>
                    <a:pt x="4224" y="18010"/>
                  </a:cubicBezTo>
                  <a:lnTo>
                    <a:pt x="3768" y="18996"/>
                  </a:lnTo>
                  <a:lnTo>
                    <a:pt x="4128" y="19279"/>
                  </a:lnTo>
                  <a:lnTo>
                    <a:pt x="4487" y="19561"/>
                  </a:lnTo>
                  <a:lnTo>
                    <a:pt x="5343" y="18887"/>
                  </a:lnTo>
                  <a:cubicBezTo>
                    <a:pt x="5758" y="19167"/>
                    <a:pt x="6195" y="19415"/>
                    <a:pt x="6648" y="19628"/>
                  </a:cubicBezTo>
                  <a:lnTo>
                    <a:pt x="6504" y="20707"/>
                  </a:lnTo>
                  <a:lnTo>
                    <a:pt x="6931" y="20871"/>
                  </a:lnTo>
                  <a:lnTo>
                    <a:pt x="7358" y="21035"/>
                  </a:lnTo>
                  <a:lnTo>
                    <a:pt x="7976" y="20140"/>
                  </a:lnTo>
                  <a:cubicBezTo>
                    <a:pt x="8454" y="20286"/>
                    <a:pt x="8944" y="20395"/>
                    <a:pt x="9443" y="20467"/>
                  </a:cubicBezTo>
                  <a:lnTo>
                    <a:pt x="9623" y="21537"/>
                  </a:lnTo>
                  <a:lnTo>
                    <a:pt x="10080" y="21569"/>
                  </a:lnTo>
                  <a:lnTo>
                    <a:pt x="10536" y="21600"/>
                  </a:lnTo>
                  <a:lnTo>
                    <a:pt x="10731" y="20982"/>
                  </a:lnTo>
                  <a:lnTo>
                    <a:pt x="10731" y="20983"/>
                  </a:lnTo>
                  <a:lnTo>
                    <a:pt x="10871" y="20565"/>
                  </a:lnTo>
                  <a:cubicBezTo>
                    <a:pt x="11365" y="20562"/>
                    <a:pt x="11863" y="20522"/>
                    <a:pt x="12361" y="20442"/>
                  </a:cubicBezTo>
                  <a:lnTo>
                    <a:pt x="12850" y="21413"/>
                  </a:lnTo>
                  <a:lnTo>
                    <a:pt x="13295" y="21309"/>
                  </a:lnTo>
                  <a:lnTo>
                    <a:pt x="13741" y="21205"/>
                  </a:lnTo>
                  <a:lnTo>
                    <a:pt x="13746" y="20117"/>
                  </a:lnTo>
                  <a:cubicBezTo>
                    <a:pt x="13752" y="20115"/>
                    <a:pt x="13758" y="20113"/>
                    <a:pt x="13765" y="20111"/>
                  </a:cubicBezTo>
                  <a:cubicBezTo>
                    <a:pt x="14244" y="19960"/>
                    <a:pt x="14704" y="19776"/>
                    <a:pt x="15142" y="19562"/>
                  </a:cubicBezTo>
                  <a:lnTo>
                    <a:pt x="15896" y="20346"/>
                  </a:lnTo>
                  <a:lnTo>
                    <a:pt x="16291" y="20115"/>
                  </a:lnTo>
                  <a:lnTo>
                    <a:pt x="16686" y="19885"/>
                  </a:lnTo>
                  <a:lnTo>
                    <a:pt x="16370" y="18846"/>
                  </a:lnTo>
                  <a:cubicBezTo>
                    <a:pt x="16787" y="18560"/>
                    <a:pt x="17178" y="18245"/>
                    <a:pt x="17540" y="17903"/>
                  </a:cubicBezTo>
                  <a:lnTo>
                    <a:pt x="18492" y="18430"/>
                  </a:lnTo>
                  <a:lnTo>
                    <a:pt x="18801" y="18094"/>
                  </a:lnTo>
                  <a:lnTo>
                    <a:pt x="19110" y="17757"/>
                  </a:lnTo>
                  <a:lnTo>
                    <a:pt x="18501" y="16857"/>
                  </a:lnTo>
                  <a:cubicBezTo>
                    <a:pt x="18812" y="16463"/>
                    <a:pt x="19092" y="16047"/>
                    <a:pt x="19339" y="15612"/>
                  </a:cubicBezTo>
                  <a:lnTo>
                    <a:pt x="20406" y="15837"/>
                  </a:lnTo>
                  <a:lnTo>
                    <a:pt x="20602" y="15424"/>
                  </a:lnTo>
                  <a:lnTo>
                    <a:pt x="20798" y="15012"/>
                  </a:lnTo>
                  <a:lnTo>
                    <a:pt x="19949" y="14329"/>
                  </a:lnTo>
                  <a:cubicBezTo>
                    <a:pt x="19987" y="14230"/>
                    <a:pt x="20024" y="14130"/>
                    <a:pt x="20059" y="14029"/>
                  </a:cubicBezTo>
                  <a:lnTo>
                    <a:pt x="20146" y="13769"/>
                  </a:lnTo>
                  <a:cubicBezTo>
                    <a:pt x="20239" y="13482"/>
                    <a:pt x="20320" y="13190"/>
                    <a:pt x="20385" y="12894"/>
                  </a:cubicBezTo>
                  <a:lnTo>
                    <a:pt x="21469" y="12795"/>
                  </a:lnTo>
                  <a:lnTo>
                    <a:pt x="21535" y="12343"/>
                  </a:lnTo>
                  <a:lnTo>
                    <a:pt x="21600" y="11892"/>
                  </a:lnTo>
                  <a:cubicBezTo>
                    <a:pt x="21600" y="11892"/>
                    <a:pt x="20590" y="11491"/>
                    <a:pt x="20590" y="11491"/>
                  </a:cubicBezTo>
                  <a:close/>
                </a:path>
              </a:pathLst>
            </a:custGeom>
            <a:solidFill>
              <a:srgbClr val="C3C7C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857" name="Shape 16857"/>
            <p:cNvSpPr/>
            <p:nvPr/>
          </p:nvSpPr>
          <p:spPr>
            <a:xfrm>
              <a:off x="6424400" y="2381615"/>
              <a:ext cx="1300429" cy="1300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22" y="12939"/>
                  </a:moveTo>
                  <a:lnTo>
                    <a:pt x="15273" y="10170"/>
                  </a:lnTo>
                  <a:cubicBezTo>
                    <a:pt x="14837" y="9848"/>
                    <a:pt x="14659" y="9282"/>
                    <a:pt x="14831" y="8769"/>
                  </a:cubicBezTo>
                  <a:lnTo>
                    <a:pt x="16312" y="4356"/>
                  </a:lnTo>
                  <a:cubicBezTo>
                    <a:pt x="17487" y="5354"/>
                    <a:pt x="18404" y="6683"/>
                    <a:pt x="18902" y="8259"/>
                  </a:cubicBezTo>
                  <a:cubicBezTo>
                    <a:pt x="19400" y="9836"/>
                    <a:pt x="19412" y="11449"/>
                    <a:pt x="19022" y="12939"/>
                  </a:cubicBezTo>
                  <a:close/>
                  <a:moveTo>
                    <a:pt x="13352" y="18890"/>
                  </a:moveTo>
                  <a:cubicBezTo>
                    <a:pt x="12672" y="19103"/>
                    <a:pt x="11986" y="19227"/>
                    <a:pt x="11306" y="19268"/>
                  </a:cubicBezTo>
                  <a:lnTo>
                    <a:pt x="12866" y="14623"/>
                  </a:lnTo>
                  <a:cubicBezTo>
                    <a:pt x="12998" y="14230"/>
                    <a:pt x="13365" y="13969"/>
                    <a:pt x="13781" y="13972"/>
                  </a:cubicBezTo>
                  <a:lnTo>
                    <a:pt x="18661" y="14016"/>
                  </a:lnTo>
                  <a:cubicBezTo>
                    <a:pt x="17738" y="16265"/>
                    <a:pt x="15856" y="18103"/>
                    <a:pt x="13352" y="18890"/>
                  </a:cubicBezTo>
                  <a:close/>
                  <a:moveTo>
                    <a:pt x="2880" y="13874"/>
                  </a:moveTo>
                  <a:lnTo>
                    <a:pt x="7808" y="13919"/>
                  </a:lnTo>
                  <a:cubicBezTo>
                    <a:pt x="8223" y="13922"/>
                    <a:pt x="8586" y="14191"/>
                    <a:pt x="8711" y="14586"/>
                  </a:cubicBezTo>
                  <a:lnTo>
                    <a:pt x="10187" y="19261"/>
                  </a:lnTo>
                  <a:cubicBezTo>
                    <a:pt x="6990" y="19030"/>
                    <a:pt x="4091" y="16993"/>
                    <a:pt x="2880" y="13874"/>
                  </a:cubicBezTo>
                  <a:close/>
                  <a:moveTo>
                    <a:pt x="5440" y="4227"/>
                  </a:moveTo>
                  <a:lnTo>
                    <a:pt x="6916" y="8902"/>
                  </a:lnTo>
                  <a:cubicBezTo>
                    <a:pt x="7041" y="9297"/>
                    <a:pt x="6898" y="9725"/>
                    <a:pt x="6559" y="9965"/>
                  </a:cubicBezTo>
                  <a:lnTo>
                    <a:pt x="2547" y="12819"/>
                  </a:lnTo>
                  <a:cubicBezTo>
                    <a:pt x="1748" y="9571"/>
                    <a:pt x="2953" y="6244"/>
                    <a:pt x="5440" y="4227"/>
                  </a:cubicBezTo>
                  <a:close/>
                  <a:moveTo>
                    <a:pt x="8247" y="2722"/>
                  </a:moveTo>
                  <a:cubicBezTo>
                    <a:pt x="10752" y="1935"/>
                    <a:pt x="13349" y="2365"/>
                    <a:pt x="15398" y="3679"/>
                  </a:cubicBezTo>
                  <a:lnTo>
                    <a:pt x="11423" y="6506"/>
                  </a:lnTo>
                  <a:cubicBezTo>
                    <a:pt x="11085" y="6747"/>
                    <a:pt x="10633" y="6743"/>
                    <a:pt x="10299" y="6496"/>
                  </a:cubicBezTo>
                  <a:lnTo>
                    <a:pt x="6354" y="3581"/>
                  </a:lnTo>
                  <a:cubicBezTo>
                    <a:pt x="6935" y="3226"/>
                    <a:pt x="7568" y="2935"/>
                    <a:pt x="8247" y="2722"/>
                  </a:cubicBezTo>
                  <a:close/>
                  <a:moveTo>
                    <a:pt x="20590" y="11491"/>
                  </a:moveTo>
                  <a:cubicBezTo>
                    <a:pt x="20625" y="10995"/>
                    <a:pt x="20622" y="10494"/>
                    <a:pt x="20580" y="9990"/>
                  </a:cubicBezTo>
                  <a:lnTo>
                    <a:pt x="21586" y="9576"/>
                  </a:lnTo>
                  <a:lnTo>
                    <a:pt x="21515" y="9125"/>
                  </a:lnTo>
                  <a:lnTo>
                    <a:pt x="21444" y="8674"/>
                  </a:lnTo>
                  <a:lnTo>
                    <a:pt x="20358" y="8588"/>
                  </a:lnTo>
                  <a:cubicBezTo>
                    <a:pt x="20302" y="8346"/>
                    <a:pt x="20235" y="8105"/>
                    <a:pt x="20159" y="7864"/>
                  </a:cubicBezTo>
                  <a:cubicBezTo>
                    <a:pt x="20083" y="7624"/>
                    <a:pt x="19999" y="7388"/>
                    <a:pt x="19906" y="7158"/>
                  </a:cubicBezTo>
                  <a:lnTo>
                    <a:pt x="20747" y="6466"/>
                  </a:lnTo>
                  <a:lnTo>
                    <a:pt x="20546" y="6056"/>
                  </a:lnTo>
                  <a:lnTo>
                    <a:pt x="20345" y="5646"/>
                  </a:lnTo>
                  <a:lnTo>
                    <a:pt x="19283" y="5882"/>
                  </a:lnTo>
                  <a:cubicBezTo>
                    <a:pt x="19028" y="5445"/>
                    <a:pt x="18742" y="5032"/>
                    <a:pt x="18429" y="4647"/>
                  </a:cubicBezTo>
                  <a:lnTo>
                    <a:pt x="19026" y="3740"/>
                  </a:lnTo>
                  <a:lnTo>
                    <a:pt x="18713" y="3408"/>
                  </a:lnTo>
                  <a:lnTo>
                    <a:pt x="18400" y="3075"/>
                  </a:lnTo>
                  <a:lnTo>
                    <a:pt x="17455" y="3613"/>
                  </a:lnTo>
                  <a:cubicBezTo>
                    <a:pt x="17231" y="3408"/>
                    <a:pt x="16997" y="3216"/>
                    <a:pt x="16756" y="3033"/>
                  </a:cubicBezTo>
                  <a:lnTo>
                    <a:pt x="16536" y="2870"/>
                  </a:lnTo>
                  <a:cubicBezTo>
                    <a:pt x="16449" y="2808"/>
                    <a:pt x="16362" y="2746"/>
                    <a:pt x="16273" y="2687"/>
                  </a:cubicBezTo>
                  <a:lnTo>
                    <a:pt x="16577" y="1642"/>
                  </a:lnTo>
                  <a:lnTo>
                    <a:pt x="16179" y="1416"/>
                  </a:lnTo>
                  <a:lnTo>
                    <a:pt x="15782" y="1190"/>
                  </a:lnTo>
                  <a:lnTo>
                    <a:pt x="15036" y="1985"/>
                  </a:lnTo>
                  <a:cubicBezTo>
                    <a:pt x="14584" y="1769"/>
                    <a:pt x="14115" y="1588"/>
                    <a:pt x="13634" y="1444"/>
                  </a:cubicBezTo>
                  <a:lnTo>
                    <a:pt x="13616" y="357"/>
                  </a:lnTo>
                  <a:lnTo>
                    <a:pt x="13169" y="258"/>
                  </a:lnTo>
                  <a:lnTo>
                    <a:pt x="12723" y="159"/>
                  </a:lnTo>
                  <a:lnTo>
                    <a:pt x="12246" y="1135"/>
                  </a:lnTo>
                  <a:cubicBezTo>
                    <a:pt x="11753" y="1063"/>
                    <a:pt x="11251" y="1027"/>
                    <a:pt x="10745" y="1032"/>
                  </a:cubicBezTo>
                  <a:lnTo>
                    <a:pt x="10407" y="0"/>
                  </a:lnTo>
                  <a:lnTo>
                    <a:pt x="9951" y="37"/>
                  </a:lnTo>
                  <a:lnTo>
                    <a:pt x="9495" y="74"/>
                  </a:lnTo>
                  <a:lnTo>
                    <a:pt x="9328" y="1147"/>
                  </a:lnTo>
                  <a:cubicBezTo>
                    <a:pt x="8846" y="1222"/>
                    <a:pt x="8363" y="1334"/>
                    <a:pt x="7884" y="1485"/>
                  </a:cubicBezTo>
                  <a:cubicBezTo>
                    <a:pt x="7877" y="1487"/>
                    <a:pt x="7871" y="1489"/>
                    <a:pt x="7865" y="1491"/>
                  </a:cubicBezTo>
                  <a:lnTo>
                    <a:pt x="7236" y="602"/>
                  </a:lnTo>
                  <a:lnTo>
                    <a:pt x="6811" y="772"/>
                  </a:lnTo>
                  <a:lnTo>
                    <a:pt x="6386" y="941"/>
                  </a:lnTo>
                  <a:lnTo>
                    <a:pt x="6543" y="2016"/>
                  </a:lnTo>
                  <a:cubicBezTo>
                    <a:pt x="6089" y="2236"/>
                    <a:pt x="5658" y="2487"/>
                    <a:pt x="5252" y="2768"/>
                  </a:cubicBezTo>
                  <a:lnTo>
                    <a:pt x="4897" y="2505"/>
                  </a:lnTo>
                  <a:lnTo>
                    <a:pt x="4897" y="2506"/>
                  </a:lnTo>
                  <a:lnTo>
                    <a:pt x="4383" y="2111"/>
                  </a:lnTo>
                  <a:lnTo>
                    <a:pt x="4027" y="2397"/>
                  </a:lnTo>
                  <a:lnTo>
                    <a:pt x="3671" y="2684"/>
                  </a:lnTo>
                  <a:lnTo>
                    <a:pt x="4138" y="3664"/>
                  </a:lnTo>
                  <a:cubicBezTo>
                    <a:pt x="3770" y="4008"/>
                    <a:pt x="3431" y="4378"/>
                    <a:pt x="3123" y="4771"/>
                  </a:cubicBezTo>
                  <a:lnTo>
                    <a:pt x="2102" y="4391"/>
                  </a:lnTo>
                  <a:lnTo>
                    <a:pt x="1847" y="4769"/>
                  </a:lnTo>
                  <a:lnTo>
                    <a:pt x="1591" y="5148"/>
                  </a:lnTo>
                  <a:lnTo>
                    <a:pt x="2329" y="5949"/>
                  </a:lnTo>
                  <a:cubicBezTo>
                    <a:pt x="2081" y="6383"/>
                    <a:pt x="1865" y="6836"/>
                    <a:pt x="1685" y="7303"/>
                  </a:cubicBezTo>
                  <a:lnTo>
                    <a:pt x="597" y="7240"/>
                  </a:lnTo>
                  <a:lnTo>
                    <a:pt x="464" y="7677"/>
                  </a:lnTo>
                  <a:lnTo>
                    <a:pt x="332" y="8114"/>
                  </a:lnTo>
                  <a:lnTo>
                    <a:pt x="1273" y="8662"/>
                  </a:lnTo>
                  <a:cubicBezTo>
                    <a:pt x="1163" y="9148"/>
                    <a:pt x="1090" y="9644"/>
                    <a:pt x="1056" y="10147"/>
                  </a:cubicBezTo>
                  <a:lnTo>
                    <a:pt x="0" y="10406"/>
                  </a:lnTo>
                  <a:lnTo>
                    <a:pt x="3" y="10862"/>
                  </a:lnTo>
                  <a:lnTo>
                    <a:pt x="5" y="11319"/>
                  </a:lnTo>
                  <a:lnTo>
                    <a:pt x="1065" y="11565"/>
                  </a:lnTo>
                  <a:cubicBezTo>
                    <a:pt x="1104" y="12058"/>
                    <a:pt x="1182" y="12553"/>
                    <a:pt x="1300" y="13047"/>
                  </a:cubicBezTo>
                  <a:lnTo>
                    <a:pt x="365" y="13606"/>
                  </a:lnTo>
                  <a:lnTo>
                    <a:pt x="502" y="14042"/>
                  </a:lnTo>
                  <a:lnTo>
                    <a:pt x="640" y="14477"/>
                  </a:lnTo>
                  <a:lnTo>
                    <a:pt x="1727" y="14401"/>
                  </a:lnTo>
                  <a:cubicBezTo>
                    <a:pt x="1915" y="14873"/>
                    <a:pt x="2135" y="15323"/>
                    <a:pt x="2386" y="15749"/>
                  </a:cubicBezTo>
                  <a:lnTo>
                    <a:pt x="1659" y="16557"/>
                  </a:lnTo>
                  <a:lnTo>
                    <a:pt x="1919" y="16933"/>
                  </a:lnTo>
                  <a:lnTo>
                    <a:pt x="2179" y="17308"/>
                  </a:lnTo>
                  <a:lnTo>
                    <a:pt x="3194" y="16917"/>
                  </a:lnTo>
                  <a:cubicBezTo>
                    <a:pt x="3510" y="17309"/>
                    <a:pt x="3855" y="17674"/>
                    <a:pt x="4224" y="18010"/>
                  </a:cubicBezTo>
                  <a:lnTo>
                    <a:pt x="3768" y="18996"/>
                  </a:lnTo>
                  <a:lnTo>
                    <a:pt x="4128" y="19279"/>
                  </a:lnTo>
                  <a:lnTo>
                    <a:pt x="4487" y="19561"/>
                  </a:lnTo>
                  <a:lnTo>
                    <a:pt x="5343" y="18887"/>
                  </a:lnTo>
                  <a:cubicBezTo>
                    <a:pt x="5758" y="19167"/>
                    <a:pt x="6195" y="19415"/>
                    <a:pt x="6648" y="19628"/>
                  </a:cubicBezTo>
                  <a:lnTo>
                    <a:pt x="6504" y="20707"/>
                  </a:lnTo>
                  <a:lnTo>
                    <a:pt x="6931" y="20871"/>
                  </a:lnTo>
                  <a:lnTo>
                    <a:pt x="7358" y="21035"/>
                  </a:lnTo>
                  <a:lnTo>
                    <a:pt x="7976" y="20140"/>
                  </a:lnTo>
                  <a:cubicBezTo>
                    <a:pt x="8454" y="20286"/>
                    <a:pt x="8944" y="20395"/>
                    <a:pt x="9443" y="20467"/>
                  </a:cubicBezTo>
                  <a:lnTo>
                    <a:pt x="9623" y="21537"/>
                  </a:lnTo>
                  <a:lnTo>
                    <a:pt x="10080" y="21569"/>
                  </a:lnTo>
                  <a:lnTo>
                    <a:pt x="10536" y="21600"/>
                  </a:lnTo>
                  <a:lnTo>
                    <a:pt x="10731" y="20982"/>
                  </a:lnTo>
                  <a:lnTo>
                    <a:pt x="10731" y="20983"/>
                  </a:lnTo>
                  <a:lnTo>
                    <a:pt x="10871" y="20565"/>
                  </a:lnTo>
                  <a:cubicBezTo>
                    <a:pt x="11365" y="20562"/>
                    <a:pt x="11863" y="20522"/>
                    <a:pt x="12361" y="20442"/>
                  </a:cubicBezTo>
                  <a:lnTo>
                    <a:pt x="12850" y="21413"/>
                  </a:lnTo>
                  <a:lnTo>
                    <a:pt x="13295" y="21309"/>
                  </a:lnTo>
                  <a:lnTo>
                    <a:pt x="13741" y="21205"/>
                  </a:lnTo>
                  <a:lnTo>
                    <a:pt x="13746" y="20117"/>
                  </a:lnTo>
                  <a:cubicBezTo>
                    <a:pt x="13752" y="20115"/>
                    <a:pt x="13758" y="20113"/>
                    <a:pt x="13765" y="20111"/>
                  </a:cubicBezTo>
                  <a:cubicBezTo>
                    <a:pt x="14244" y="19960"/>
                    <a:pt x="14704" y="19776"/>
                    <a:pt x="15142" y="19562"/>
                  </a:cubicBezTo>
                  <a:lnTo>
                    <a:pt x="15896" y="20346"/>
                  </a:lnTo>
                  <a:lnTo>
                    <a:pt x="16291" y="20115"/>
                  </a:lnTo>
                  <a:lnTo>
                    <a:pt x="16686" y="19885"/>
                  </a:lnTo>
                  <a:lnTo>
                    <a:pt x="16370" y="18846"/>
                  </a:lnTo>
                  <a:cubicBezTo>
                    <a:pt x="16787" y="18560"/>
                    <a:pt x="17178" y="18245"/>
                    <a:pt x="17540" y="17903"/>
                  </a:cubicBezTo>
                  <a:lnTo>
                    <a:pt x="18492" y="18430"/>
                  </a:lnTo>
                  <a:lnTo>
                    <a:pt x="18801" y="18094"/>
                  </a:lnTo>
                  <a:lnTo>
                    <a:pt x="19110" y="17757"/>
                  </a:lnTo>
                  <a:lnTo>
                    <a:pt x="18501" y="16857"/>
                  </a:lnTo>
                  <a:cubicBezTo>
                    <a:pt x="18812" y="16463"/>
                    <a:pt x="19092" y="16047"/>
                    <a:pt x="19339" y="15612"/>
                  </a:cubicBezTo>
                  <a:lnTo>
                    <a:pt x="20406" y="15837"/>
                  </a:lnTo>
                  <a:lnTo>
                    <a:pt x="20602" y="15424"/>
                  </a:lnTo>
                  <a:lnTo>
                    <a:pt x="20798" y="15012"/>
                  </a:lnTo>
                  <a:lnTo>
                    <a:pt x="19949" y="14329"/>
                  </a:lnTo>
                  <a:cubicBezTo>
                    <a:pt x="19987" y="14230"/>
                    <a:pt x="20024" y="14130"/>
                    <a:pt x="20059" y="14029"/>
                  </a:cubicBezTo>
                  <a:lnTo>
                    <a:pt x="20146" y="13769"/>
                  </a:lnTo>
                  <a:cubicBezTo>
                    <a:pt x="20239" y="13482"/>
                    <a:pt x="20320" y="13190"/>
                    <a:pt x="20385" y="12894"/>
                  </a:cubicBezTo>
                  <a:lnTo>
                    <a:pt x="21469" y="12795"/>
                  </a:lnTo>
                  <a:lnTo>
                    <a:pt x="21535" y="12343"/>
                  </a:lnTo>
                  <a:lnTo>
                    <a:pt x="21600" y="11892"/>
                  </a:lnTo>
                  <a:cubicBezTo>
                    <a:pt x="21600" y="11892"/>
                    <a:pt x="20590" y="11491"/>
                    <a:pt x="20590" y="11491"/>
                  </a:cubicBezTo>
                  <a:close/>
                </a:path>
              </a:pathLst>
            </a:custGeom>
            <a:solidFill>
              <a:srgbClr val="C3C7C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858" name="Shape 16858"/>
            <p:cNvSpPr/>
            <p:nvPr/>
          </p:nvSpPr>
          <p:spPr>
            <a:xfrm>
              <a:off x="1800135" y="1351408"/>
              <a:ext cx="602896" cy="602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78" y="1884"/>
                  </a:moveTo>
                  <a:lnTo>
                    <a:pt x="5716" y="1251"/>
                  </a:lnTo>
                  <a:lnTo>
                    <a:pt x="5760" y="2321"/>
                  </a:lnTo>
                  <a:cubicBezTo>
                    <a:pt x="5777" y="2714"/>
                    <a:pt x="5369" y="2984"/>
                    <a:pt x="5014" y="2813"/>
                  </a:cubicBezTo>
                  <a:lnTo>
                    <a:pt x="4051" y="2349"/>
                  </a:lnTo>
                  <a:lnTo>
                    <a:pt x="4291" y="3393"/>
                  </a:lnTo>
                  <a:cubicBezTo>
                    <a:pt x="4379" y="3777"/>
                    <a:pt x="4027" y="4116"/>
                    <a:pt x="3648" y="4014"/>
                  </a:cubicBezTo>
                  <a:lnTo>
                    <a:pt x="2615" y="3735"/>
                  </a:lnTo>
                  <a:lnTo>
                    <a:pt x="3043" y="4717"/>
                  </a:lnTo>
                  <a:cubicBezTo>
                    <a:pt x="3200" y="5078"/>
                    <a:pt x="2917" y="5477"/>
                    <a:pt x="2525" y="5446"/>
                  </a:cubicBezTo>
                  <a:lnTo>
                    <a:pt x="1459" y="5362"/>
                  </a:lnTo>
                  <a:lnTo>
                    <a:pt x="2059" y="6248"/>
                  </a:lnTo>
                  <a:cubicBezTo>
                    <a:pt x="2280" y="6574"/>
                    <a:pt x="2074" y="7018"/>
                    <a:pt x="1683" y="7060"/>
                  </a:cubicBezTo>
                  <a:lnTo>
                    <a:pt x="620" y="7174"/>
                  </a:lnTo>
                  <a:lnTo>
                    <a:pt x="1373" y="7935"/>
                  </a:lnTo>
                  <a:cubicBezTo>
                    <a:pt x="1650" y="8214"/>
                    <a:pt x="1529" y="8689"/>
                    <a:pt x="1153" y="8802"/>
                  </a:cubicBezTo>
                  <a:lnTo>
                    <a:pt x="128" y="9110"/>
                  </a:lnTo>
                  <a:lnTo>
                    <a:pt x="1008" y="9719"/>
                  </a:lnTo>
                  <a:cubicBezTo>
                    <a:pt x="1331" y="9943"/>
                    <a:pt x="1300" y="10431"/>
                    <a:pt x="950" y="10612"/>
                  </a:cubicBezTo>
                  <a:lnTo>
                    <a:pt x="0" y="11102"/>
                  </a:lnTo>
                  <a:lnTo>
                    <a:pt x="976" y="11539"/>
                  </a:lnTo>
                  <a:cubicBezTo>
                    <a:pt x="1335" y="11700"/>
                    <a:pt x="1394" y="12186"/>
                    <a:pt x="1083" y="12428"/>
                  </a:cubicBezTo>
                  <a:lnTo>
                    <a:pt x="239" y="13085"/>
                  </a:lnTo>
                  <a:lnTo>
                    <a:pt x="1279" y="13335"/>
                  </a:lnTo>
                  <a:cubicBezTo>
                    <a:pt x="1661" y="13427"/>
                    <a:pt x="1808" y="13894"/>
                    <a:pt x="1547" y="14188"/>
                  </a:cubicBezTo>
                  <a:lnTo>
                    <a:pt x="838" y="14990"/>
                  </a:lnTo>
                  <a:lnTo>
                    <a:pt x="1906" y="15044"/>
                  </a:lnTo>
                  <a:cubicBezTo>
                    <a:pt x="2299" y="15064"/>
                    <a:pt x="2529" y="15496"/>
                    <a:pt x="2327" y="15834"/>
                  </a:cubicBezTo>
                  <a:lnTo>
                    <a:pt x="1777" y="16752"/>
                  </a:lnTo>
                  <a:lnTo>
                    <a:pt x="2836" y="16609"/>
                  </a:lnTo>
                  <a:cubicBezTo>
                    <a:pt x="3226" y="16556"/>
                    <a:pt x="3531" y="16938"/>
                    <a:pt x="3394" y="17308"/>
                  </a:cubicBezTo>
                  <a:lnTo>
                    <a:pt x="3022" y="18312"/>
                  </a:lnTo>
                  <a:lnTo>
                    <a:pt x="4037" y="17976"/>
                  </a:lnTo>
                  <a:cubicBezTo>
                    <a:pt x="4411" y="17852"/>
                    <a:pt x="4781" y="18172"/>
                    <a:pt x="4714" y="18560"/>
                  </a:cubicBezTo>
                  <a:lnTo>
                    <a:pt x="4533" y="19615"/>
                  </a:lnTo>
                  <a:lnTo>
                    <a:pt x="5469" y="19098"/>
                  </a:lnTo>
                  <a:cubicBezTo>
                    <a:pt x="5813" y="18908"/>
                    <a:pt x="6236" y="19154"/>
                    <a:pt x="6241" y="19548"/>
                  </a:cubicBezTo>
                  <a:lnTo>
                    <a:pt x="6256" y="20619"/>
                  </a:lnTo>
                  <a:lnTo>
                    <a:pt x="7082" y="19938"/>
                  </a:lnTo>
                  <a:cubicBezTo>
                    <a:pt x="7386" y="19688"/>
                    <a:pt x="7846" y="19852"/>
                    <a:pt x="7924" y="20238"/>
                  </a:cubicBezTo>
                  <a:lnTo>
                    <a:pt x="8135" y="21288"/>
                  </a:lnTo>
                  <a:lnTo>
                    <a:pt x="8822" y="20467"/>
                  </a:lnTo>
                  <a:cubicBezTo>
                    <a:pt x="9074" y="20165"/>
                    <a:pt x="9557" y="20242"/>
                    <a:pt x="9704" y="20607"/>
                  </a:cubicBezTo>
                  <a:lnTo>
                    <a:pt x="10104" y="21600"/>
                  </a:lnTo>
                  <a:lnTo>
                    <a:pt x="10629" y="20667"/>
                  </a:lnTo>
                  <a:cubicBezTo>
                    <a:pt x="10821" y="20323"/>
                    <a:pt x="11310" y="20310"/>
                    <a:pt x="11522" y="20642"/>
                  </a:cubicBezTo>
                  <a:lnTo>
                    <a:pt x="12097" y="21544"/>
                  </a:lnTo>
                  <a:lnTo>
                    <a:pt x="12441" y="20530"/>
                  </a:lnTo>
                  <a:cubicBezTo>
                    <a:pt x="12568" y="20157"/>
                    <a:pt x="13046" y="20054"/>
                    <a:pt x="13315" y="20341"/>
                  </a:cubicBezTo>
                  <a:lnTo>
                    <a:pt x="14046" y="21122"/>
                  </a:lnTo>
                  <a:lnTo>
                    <a:pt x="14198" y="20062"/>
                  </a:lnTo>
                  <a:cubicBezTo>
                    <a:pt x="14254" y="19673"/>
                    <a:pt x="14705" y="19483"/>
                    <a:pt x="15022" y="19716"/>
                  </a:cubicBezTo>
                  <a:lnTo>
                    <a:pt x="15884" y="20349"/>
                  </a:lnTo>
                  <a:lnTo>
                    <a:pt x="15840" y="19279"/>
                  </a:lnTo>
                  <a:cubicBezTo>
                    <a:pt x="15823" y="18886"/>
                    <a:pt x="16231" y="18616"/>
                    <a:pt x="16586" y="18787"/>
                  </a:cubicBezTo>
                  <a:lnTo>
                    <a:pt x="17549" y="19251"/>
                  </a:lnTo>
                  <a:lnTo>
                    <a:pt x="17309" y="18207"/>
                  </a:lnTo>
                  <a:cubicBezTo>
                    <a:pt x="17221" y="17823"/>
                    <a:pt x="17573" y="17484"/>
                    <a:pt x="17952" y="17586"/>
                  </a:cubicBezTo>
                  <a:lnTo>
                    <a:pt x="18985" y="17865"/>
                  </a:lnTo>
                  <a:lnTo>
                    <a:pt x="18557" y="16883"/>
                  </a:lnTo>
                  <a:cubicBezTo>
                    <a:pt x="18400" y="16522"/>
                    <a:pt x="18683" y="16123"/>
                    <a:pt x="19075" y="16154"/>
                  </a:cubicBezTo>
                  <a:lnTo>
                    <a:pt x="20141" y="16238"/>
                  </a:lnTo>
                  <a:lnTo>
                    <a:pt x="19541" y="15352"/>
                  </a:lnTo>
                  <a:cubicBezTo>
                    <a:pt x="19320" y="15026"/>
                    <a:pt x="19526" y="14582"/>
                    <a:pt x="19917" y="14540"/>
                  </a:cubicBezTo>
                  <a:lnTo>
                    <a:pt x="20980" y="14426"/>
                  </a:lnTo>
                  <a:lnTo>
                    <a:pt x="20227" y="13665"/>
                  </a:lnTo>
                  <a:cubicBezTo>
                    <a:pt x="19950" y="13386"/>
                    <a:pt x="20071" y="12911"/>
                    <a:pt x="20447" y="12798"/>
                  </a:cubicBezTo>
                  <a:lnTo>
                    <a:pt x="21472" y="12490"/>
                  </a:lnTo>
                  <a:lnTo>
                    <a:pt x="20592" y="11881"/>
                  </a:lnTo>
                  <a:cubicBezTo>
                    <a:pt x="20269" y="11657"/>
                    <a:pt x="20300" y="11169"/>
                    <a:pt x="20650" y="10988"/>
                  </a:cubicBezTo>
                  <a:lnTo>
                    <a:pt x="21600" y="10497"/>
                  </a:lnTo>
                  <a:lnTo>
                    <a:pt x="20624" y="10061"/>
                  </a:lnTo>
                  <a:cubicBezTo>
                    <a:pt x="20265" y="9900"/>
                    <a:pt x="20206" y="9414"/>
                    <a:pt x="20517" y="9172"/>
                  </a:cubicBezTo>
                  <a:lnTo>
                    <a:pt x="21361" y="8515"/>
                  </a:lnTo>
                  <a:lnTo>
                    <a:pt x="20321" y="8265"/>
                  </a:lnTo>
                  <a:cubicBezTo>
                    <a:pt x="19939" y="8173"/>
                    <a:pt x="19792" y="7706"/>
                    <a:pt x="20053" y="7412"/>
                  </a:cubicBezTo>
                  <a:lnTo>
                    <a:pt x="20762" y="6610"/>
                  </a:lnTo>
                  <a:lnTo>
                    <a:pt x="19694" y="6556"/>
                  </a:lnTo>
                  <a:cubicBezTo>
                    <a:pt x="19301" y="6536"/>
                    <a:pt x="19071" y="6104"/>
                    <a:pt x="19273" y="5766"/>
                  </a:cubicBezTo>
                  <a:lnTo>
                    <a:pt x="19823" y="4848"/>
                  </a:lnTo>
                  <a:lnTo>
                    <a:pt x="18764" y="4991"/>
                  </a:lnTo>
                  <a:cubicBezTo>
                    <a:pt x="18374" y="5044"/>
                    <a:pt x="18069" y="4662"/>
                    <a:pt x="18206" y="4292"/>
                  </a:cubicBezTo>
                  <a:lnTo>
                    <a:pt x="18578" y="3288"/>
                  </a:lnTo>
                  <a:lnTo>
                    <a:pt x="17563" y="3624"/>
                  </a:lnTo>
                  <a:cubicBezTo>
                    <a:pt x="17189" y="3748"/>
                    <a:pt x="16819" y="3428"/>
                    <a:pt x="16886" y="3040"/>
                  </a:cubicBezTo>
                  <a:lnTo>
                    <a:pt x="17067" y="1985"/>
                  </a:lnTo>
                  <a:lnTo>
                    <a:pt x="16131" y="2502"/>
                  </a:lnTo>
                  <a:cubicBezTo>
                    <a:pt x="15787" y="2692"/>
                    <a:pt x="15364" y="2446"/>
                    <a:pt x="15359" y="2052"/>
                  </a:cubicBezTo>
                  <a:lnTo>
                    <a:pt x="15344" y="981"/>
                  </a:lnTo>
                  <a:lnTo>
                    <a:pt x="14518" y="1662"/>
                  </a:lnTo>
                  <a:cubicBezTo>
                    <a:pt x="14214" y="1912"/>
                    <a:pt x="13754" y="1748"/>
                    <a:pt x="13676" y="1362"/>
                  </a:cubicBezTo>
                  <a:lnTo>
                    <a:pt x="13465" y="312"/>
                  </a:lnTo>
                  <a:lnTo>
                    <a:pt x="12778" y="1133"/>
                  </a:lnTo>
                  <a:cubicBezTo>
                    <a:pt x="12526" y="1435"/>
                    <a:pt x="12043" y="1358"/>
                    <a:pt x="11896" y="993"/>
                  </a:cubicBezTo>
                  <a:lnTo>
                    <a:pt x="11496" y="0"/>
                  </a:lnTo>
                  <a:lnTo>
                    <a:pt x="10971" y="933"/>
                  </a:lnTo>
                  <a:cubicBezTo>
                    <a:pt x="10779" y="1277"/>
                    <a:pt x="10290" y="1290"/>
                    <a:pt x="10078" y="958"/>
                  </a:cubicBezTo>
                  <a:lnTo>
                    <a:pt x="9503" y="56"/>
                  </a:lnTo>
                  <a:lnTo>
                    <a:pt x="9159" y="1070"/>
                  </a:lnTo>
                  <a:cubicBezTo>
                    <a:pt x="9032" y="1443"/>
                    <a:pt x="8554" y="1546"/>
                    <a:pt x="8285" y="1259"/>
                  </a:cubicBezTo>
                  <a:lnTo>
                    <a:pt x="7554" y="478"/>
                  </a:lnTo>
                  <a:lnTo>
                    <a:pt x="7402" y="1538"/>
                  </a:lnTo>
                  <a:cubicBezTo>
                    <a:pt x="7346" y="1927"/>
                    <a:pt x="6895" y="2117"/>
                    <a:pt x="6578" y="1884"/>
                  </a:cubicBezTo>
                  <a:close/>
                </a:path>
              </a:pathLst>
            </a:custGeom>
            <a:solidFill>
              <a:srgbClr val="C3C7C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859" name="Shape 16859"/>
            <p:cNvSpPr/>
            <p:nvPr/>
          </p:nvSpPr>
          <p:spPr>
            <a:xfrm>
              <a:off x="2686525" y="4617084"/>
              <a:ext cx="294033" cy="294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38" extrusionOk="0">
                  <a:moveTo>
                    <a:pt x="10172" y="5"/>
                  </a:moveTo>
                  <a:lnTo>
                    <a:pt x="8212" y="295"/>
                  </a:lnTo>
                  <a:cubicBezTo>
                    <a:pt x="7971" y="331"/>
                    <a:pt x="7804" y="550"/>
                    <a:pt x="7830" y="793"/>
                  </a:cubicBezTo>
                  <a:lnTo>
                    <a:pt x="7954" y="1964"/>
                  </a:lnTo>
                  <a:cubicBezTo>
                    <a:pt x="7976" y="2171"/>
                    <a:pt x="7854" y="2362"/>
                    <a:pt x="7659" y="2434"/>
                  </a:cubicBezTo>
                  <a:cubicBezTo>
                    <a:pt x="7474" y="2502"/>
                    <a:pt x="7292" y="2579"/>
                    <a:pt x="7110" y="2660"/>
                  </a:cubicBezTo>
                  <a:cubicBezTo>
                    <a:pt x="6922" y="2745"/>
                    <a:pt x="6700" y="2688"/>
                    <a:pt x="6571" y="2526"/>
                  </a:cubicBezTo>
                  <a:lnTo>
                    <a:pt x="5838" y="1614"/>
                  </a:lnTo>
                  <a:cubicBezTo>
                    <a:pt x="5685" y="1423"/>
                    <a:pt x="5412" y="1386"/>
                    <a:pt x="5215" y="1531"/>
                  </a:cubicBezTo>
                  <a:lnTo>
                    <a:pt x="3620" y="2702"/>
                  </a:lnTo>
                  <a:cubicBezTo>
                    <a:pt x="3423" y="2846"/>
                    <a:pt x="3373" y="3122"/>
                    <a:pt x="3509" y="3324"/>
                  </a:cubicBezTo>
                  <a:lnTo>
                    <a:pt x="4164" y="4292"/>
                  </a:lnTo>
                  <a:cubicBezTo>
                    <a:pt x="4280" y="4464"/>
                    <a:pt x="4265" y="4695"/>
                    <a:pt x="4127" y="4850"/>
                  </a:cubicBezTo>
                  <a:cubicBezTo>
                    <a:pt x="3915" y="5088"/>
                    <a:pt x="3719" y="5335"/>
                    <a:pt x="3537" y="5592"/>
                  </a:cubicBezTo>
                  <a:cubicBezTo>
                    <a:pt x="3416" y="5762"/>
                    <a:pt x="3192" y="5829"/>
                    <a:pt x="2997" y="5753"/>
                  </a:cubicBezTo>
                  <a:lnTo>
                    <a:pt x="1905" y="5329"/>
                  </a:lnTo>
                  <a:cubicBezTo>
                    <a:pt x="1677" y="5241"/>
                    <a:pt x="1421" y="5345"/>
                    <a:pt x="1324" y="5569"/>
                  </a:cubicBezTo>
                  <a:lnTo>
                    <a:pt x="530" y="7385"/>
                  </a:lnTo>
                  <a:cubicBezTo>
                    <a:pt x="433" y="7609"/>
                    <a:pt x="528" y="7869"/>
                    <a:pt x="747" y="7975"/>
                  </a:cubicBezTo>
                  <a:lnTo>
                    <a:pt x="1835" y="8506"/>
                  </a:lnTo>
                  <a:cubicBezTo>
                    <a:pt x="2020" y="8595"/>
                    <a:pt x="2123" y="8797"/>
                    <a:pt x="2084" y="8999"/>
                  </a:cubicBezTo>
                  <a:cubicBezTo>
                    <a:pt x="2008" y="9395"/>
                    <a:pt x="1958" y="9798"/>
                    <a:pt x="1937" y="10202"/>
                  </a:cubicBezTo>
                  <a:cubicBezTo>
                    <a:pt x="1926" y="10411"/>
                    <a:pt x="1773" y="10582"/>
                    <a:pt x="1568" y="10621"/>
                  </a:cubicBezTo>
                  <a:lnTo>
                    <a:pt x="369" y="10852"/>
                  </a:lnTo>
                  <a:cubicBezTo>
                    <a:pt x="129" y="10898"/>
                    <a:pt x="-31" y="11122"/>
                    <a:pt x="5" y="11364"/>
                  </a:cubicBezTo>
                  <a:lnTo>
                    <a:pt x="295" y="13323"/>
                  </a:lnTo>
                  <a:cubicBezTo>
                    <a:pt x="331" y="13564"/>
                    <a:pt x="551" y="13736"/>
                    <a:pt x="793" y="13710"/>
                  </a:cubicBezTo>
                  <a:lnTo>
                    <a:pt x="2057" y="13572"/>
                  </a:lnTo>
                  <a:cubicBezTo>
                    <a:pt x="2260" y="13550"/>
                    <a:pt x="2452" y="13668"/>
                    <a:pt x="2527" y="13858"/>
                  </a:cubicBezTo>
                  <a:cubicBezTo>
                    <a:pt x="2592" y="14023"/>
                    <a:pt x="2663" y="14188"/>
                    <a:pt x="2739" y="14351"/>
                  </a:cubicBezTo>
                  <a:cubicBezTo>
                    <a:pt x="2828" y="14541"/>
                    <a:pt x="2774" y="14768"/>
                    <a:pt x="2610" y="14900"/>
                  </a:cubicBezTo>
                  <a:lnTo>
                    <a:pt x="1614" y="15697"/>
                  </a:lnTo>
                  <a:cubicBezTo>
                    <a:pt x="1423" y="15849"/>
                    <a:pt x="1387" y="16123"/>
                    <a:pt x="1531" y="16319"/>
                  </a:cubicBezTo>
                  <a:lnTo>
                    <a:pt x="2702" y="17914"/>
                  </a:lnTo>
                  <a:cubicBezTo>
                    <a:pt x="2847" y="18111"/>
                    <a:pt x="3118" y="18161"/>
                    <a:pt x="3320" y="18025"/>
                  </a:cubicBezTo>
                  <a:lnTo>
                    <a:pt x="4436" y="17278"/>
                  </a:lnTo>
                  <a:cubicBezTo>
                    <a:pt x="4605" y="17164"/>
                    <a:pt x="4830" y="17173"/>
                    <a:pt x="4985" y="17306"/>
                  </a:cubicBezTo>
                  <a:cubicBezTo>
                    <a:pt x="5202" y="17493"/>
                    <a:pt x="5426" y="17669"/>
                    <a:pt x="5658" y="17831"/>
                  </a:cubicBezTo>
                  <a:cubicBezTo>
                    <a:pt x="5829" y="17951"/>
                    <a:pt x="5895" y="18172"/>
                    <a:pt x="5819" y="18366"/>
                  </a:cubicBezTo>
                  <a:lnTo>
                    <a:pt x="5326" y="19629"/>
                  </a:lnTo>
                  <a:cubicBezTo>
                    <a:pt x="5238" y="19857"/>
                    <a:pt x="5347" y="20113"/>
                    <a:pt x="5570" y="20210"/>
                  </a:cubicBezTo>
                  <a:lnTo>
                    <a:pt x="7382" y="21003"/>
                  </a:lnTo>
                  <a:cubicBezTo>
                    <a:pt x="7606" y="21101"/>
                    <a:pt x="7866" y="21006"/>
                    <a:pt x="7972" y="20786"/>
                  </a:cubicBezTo>
                  <a:lnTo>
                    <a:pt x="8590" y="19519"/>
                  </a:lnTo>
                  <a:cubicBezTo>
                    <a:pt x="8680" y="19335"/>
                    <a:pt x="8883" y="19232"/>
                    <a:pt x="9084" y="19270"/>
                  </a:cubicBezTo>
                  <a:cubicBezTo>
                    <a:pt x="9442" y="19337"/>
                    <a:pt x="9803" y="19381"/>
                    <a:pt x="10167" y="19403"/>
                  </a:cubicBezTo>
                  <a:cubicBezTo>
                    <a:pt x="10374" y="19416"/>
                    <a:pt x="10543" y="19568"/>
                    <a:pt x="10582" y="19772"/>
                  </a:cubicBezTo>
                  <a:lnTo>
                    <a:pt x="10850" y="21169"/>
                  </a:lnTo>
                  <a:cubicBezTo>
                    <a:pt x="10895" y="21409"/>
                    <a:pt x="11125" y="21569"/>
                    <a:pt x="11366" y="21533"/>
                  </a:cubicBezTo>
                  <a:lnTo>
                    <a:pt x="13321" y="21243"/>
                  </a:lnTo>
                  <a:cubicBezTo>
                    <a:pt x="13563" y="21207"/>
                    <a:pt x="13734" y="20988"/>
                    <a:pt x="13708" y="20745"/>
                  </a:cubicBezTo>
                  <a:lnTo>
                    <a:pt x="13556" y="19307"/>
                  </a:lnTo>
                  <a:cubicBezTo>
                    <a:pt x="13534" y="19099"/>
                    <a:pt x="13656" y="18905"/>
                    <a:pt x="13851" y="18832"/>
                  </a:cubicBezTo>
                  <a:cubicBezTo>
                    <a:pt x="13988" y="18781"/>
                    <a:pt x="14122" y="18729"/>
                    <a:pt x="14257" y="18670"/>
                  </a:cubicBezTo>
                  <a:cubicBezTo>
                    <a:pt x="14447" y="18589"/>
                    <a:pt x="14668" y="18638"/>
                    <a:pt x="14797" y="18800"/>
                  </a:cubicBezTo>
                  <a:lnTo>
                    <a:pt x="15714" y="19947"/>
                  </a:lnTo>
                  <a:cubicBezTo>
                    <a:pt x="15867" y="20138"/>
                    <a:pt x="16140" y="20175"/>
                    <a:pt x="16337" y="20030"/>
                  </a:cubicBezTo>
                  <a:lnTo>
                    <a:pt x="17932" y="18859"/>
                  </a:lnTo>
                  <a:cubicBezTo>
                    <a:pt x="18129" y="18715"/>
                    <a:pt x="18179" y="18440"/>
                    <a:pt x="18043" y="18237"/>
                  </a:cubicBezTo>
                  <a:lnTo>
                    <a:pt x="17222" y="17025"/>
                  </a:lnTo>
                  <a:cubicBezTo>
                    <a:pt x="17106" y="16853"/>
                    <a:pt x="17127" y="16623"/>
                    <a:pt x="17263" y="16467"/>
                  </a:cubicBezTo>
                  <a:cubicBezTo>
                    <a:pt x="17439" y="16268"/>
                    <a:pt x="17602" y="16061"/>
                    <a:pt x="17757" y="15849"/>
                  </a:cubicBezTo>
                  <a:cubicBezTo>
                    <a:pt x="17879" y="15682"/>
                    <a:pt x="18094" y="15618"/>
                    <a:pt x="18287" y="15692"/>
                  </a:cubicBezTo>
                  <a:lnTo>
                    <a:pt x="19633" y="16213"/>
                  </a:lnTo>
                  <a:cubicBezTo>
                    <a:pt x="19861" y="16301"/>
                    <a:pt x="20117" y="16193"/>
                    <a:pt x="20214" y="15969"/>
                  </a:cubicBezTo>
                  <a:lnTo>
                    <a:pt x="21008" y="14153"/>
                  </a:lnTo>
                  <a:cubicBezTo>
                    <a:pt x="21105" y="13929"/>
                    <a:pt x="21006" y="13669"/>
                    <a:pt x="20786" y="13563"/>
                  </a:cubicBezTo>
                  <a:lnTo>
                    <a:pt x="19514" y="12945"/>
                  </a:lnTo>
                  <a:cubicBezTo>
                    <a:pt x="19327" y="12854"/>
                    <a:pt x="19223" y="12646"/>
                    <a:pt x="19265" y="12442"/>
                  </a:cubicBezTo>
                  <a:cubicBezTo>
                    <a:pt x="19339" y="12084"/>
                    <a:pt x="19392" y="11724"/>
                    <a:pt x="19421" y="11359"/>
                  </a:cubicBezTo>
                  <a:cubicBezTo>
                    <a:pt x="19438" y="11156"/>
                    <a:pt x="19585" y="10987"/>
                    <a:pt x="19786" y="10949"/>
                  </a:cubicBezTo>
                  <a:lnTo>
                    <a:pt x="21169" y="10686"/>
                  </a:lnTo>
                  <a:cubicBezTo>
                    <a:pt x="21409" y="10640"/>
                    <a:pt x="21569" y="10416"/>
                    <a:pt x="21533" y="10174"/>
                  </a:cubicBezTo>
                  <a:lnTo>
                    <a:pt x="21243" y="8215"/>
                  </a:lnTo>
                  <a:cubicBezTo>
                    <a:pt x="21207" y="7974"/>
                    <a:pt x="20987" y="7802"/>
                    <a:pt x="20745" y="7828"/>
                  </a:cubicBezTo>
                  <a:lnTo>
                    <a:pt x="19403" y="7971"/>
                  </a:lnTo>
                  <a:cubicBezTo>
                    <a:pt x="19191" y="7993"/>
                    <a:pt x="18997" y="7868"/>
                    <a:pt x="18928" y="7667"/>
                  </a:cubicBezTo>
                  <a:cubicBezTo>
                    <a:pt x="18874" y="7511"/>
                    <a:pt x="18816" y="7354"/>
                    <a:pt x="18753" y="7201"/>
                  </a:cubicBezTo>
                  <a:cubicBezTo>
                    <a:pt x="18676" y="7013"/>
                    <a:pt x="18728" y="6798"/>
                    <a:pt x="18887" y="6671"/>
                  </a:cubicBezTo>
                  <a:lnTo>
                    <a:pt x="19952" y="5823"/>
                  </a:lnTo>
                  <a:cubicBezTo>
                    <a:pt x="20142" y="5670"/>
                    <a:pt x="20179" y="5392"/>
                    <a:pt x="20035" y="5196"/>
                  </a:cubicBezTo>
                  <a:lnTo>
                    <a:pt x="18863" y="3601"/>
                  </a:lnTo>
                  <a:cubicBezTo>
                    <a:pt x="18719" y="3404"/>
                    <a:pt x="18444" y="3358"/>
                    <a:pt x="18241" y="3495"/>
                  </a:cubicBezTo>
                  <a:lnTo>
                    <a:pt x="17167" y="4218"/>
                  </a:lnTo>
                  <a:cubicBezTo>
                    <a:pt x="16993" y="4335"/>
                    <a:pt x="16759" y="4317"/>
                    <a:pt x="16604" y="4177"/>
                  </a:cubicBezTo>
                  <a:cubicBezTo>
                    <a:pt x="16382" y="3976"/>
                    <a:pt x="16151" y="3789"/>
                    <a:pt x="15912" y="3614"/>
                  </a:cubicBezTo>
                  <a:cubicBezTo>
                    <a:pt x="15747" y="3493"/>
                    <a:pt x="15681" y="3276"/>
                    <a:pt x="15756" y="3084"/>
                  </a:cubicBezTo>
                  <a:lnTo>
                    <a:pt x="16212" y="1904"/>
                  </a:lnTo>
                  <a:cubicBezTo>
                    <a:pt x="16300" y="1677"/>
                    <a:pt x="16196" y="1421"/>
                    <a:pt x="15972" y="1323"/>
                  </a:cubicBezTo>
                  <a:lnTo>
                    <a:pt x="14156" y="535"/>
                  </a:lnTo>
                  <a:cubicBezTo>
                    <a:pt x="13932" y="438"/>
                    <a:pt x="13668" y="532"/>
                    <a:pt x="13561" y="752"/>
                  </a:cubicBezTo>
                  <a:lnTo>
                    <a:pt x="13031" y="1844"/>
                  </a:lnTo>
                  <a:cubicBezTo>
                    <a:pt x="12939" y="2032"/>
                    <a:pt x="12733" y="2137"/>
                    <a:pt x="12528" y="2093"/>
                  </a:cubicBezTo>
                  <a:cubicBezTo>
                    <a:pt x="12132" y="2009"/>
                    <a:pt x="11729" y="1952"/>
                    <a:pt x="11325" y="1923"/>
                  </a:cubicBezTo>
                  <a:cubicBezTo>
                    <a:pt x="11119" y="1908"/>
                    <a:pt x="10948" y="1756"/>
                    <a:pt x="10910" y="1554"/>
                  </a:cubicBezTo>
                  <a:lnTo>
                    <a:pt x="10684" y="369"/>
                  </a:lnTo>
                  <a:cubicBezTo>
                    <a:pt x="10638" y="129"/>
                    <a:pt x="10413" y="-31"/>
                    <a:pt x="10172" y="5"/>
                  </a:cubicBezTo>
                  <a:close/>
                  <a:moveTo>
                    <a:pt x="10375" y="3582"/>
                  </a:moveTo>
                  <a:cubicBezTo>
                    <a:pt x="12712" y="3491"/>
                    <a:pt x="15052" y="4524"/>
                    <a:pt x="16540" y="6551"/>
                  </a:cubicBezTo>
                  <a:cubicBezTo>
                    <a:pt x="18920" y="9794"/>
                    <a:pt x="18220" y="14354"/>
                    <a:pt x="14976" y="16734"/>
                  </a:cubicBezTo>
                  <a:cubicBezTo>
                    <a:pt x="11733" y="19114"/>
                    <a:pt x="7172" y="18415"/>
                    <a:pt x="4791" y="15172"/>
                  </a:cubicBezTo>
                  <a:cubicBezTo>
                    <a:pt x="2410" y="11928"/>
                    <a:pt x="3110" y="7368"/>
                    <a:pt x="6354" y="4988"/>
                  </a:cubicBezTo>
                  <a:cubicBezTo>
                    <a:pt x="7571" y="4096"/>
                    <a:pt x="8973" y="3637"/>
                    <a:pt x="10375" y="3582"/>
                  </a:cubicBezTo>
                  <a:close/>
                  <a:moveTo>
                    <a:pt x="10366" y="4172"/>
                  </a:moveTo>
                  <a:cubicBezTo>
                    <a:pt x="9076" y="4222"/>
                    <a:pt x="7786" y="4647"/>
                    <a:pt x="6668" y="5468"/>
                  </a:cubicBezTo>
                  <a:cubicBezTo>
                    <a:pt x="3684" y="7657"/>
                    <a:pt x="3039" y="11852"/>
                    <a:pt x="5229" y="14835"/>
                  </a:cubicBezTo>
                  <a:cubicBezTo>
                    <a:pt x="7419" y="17818"/>
                    <a:pt x="11610" y="18458"/>
                    <a:pt x="14594" y="16269"/>
                  </a:cubicBezTo>
                  <a:cubicBezTo>
                    <a:pt x="17577" y="14079"/>
                    <a:pt x="18222" y="9889"/>
                    <a:pt x="16032" y="6906"/>
                  </a:cubicBezTo>
                  <a:cubicBezTo>
                    <a:pt x="14664" y="5041"/>
                    <a:pt x="12515" y="4088"/>
                    <a:pt x="10366" y="4172"/>
                  </a:cubicBezTo>
                  <a:close/>
                  <a:moveTo>
                    <a:pt x="10393" y="4942"/>
                  </a:moveTo>
                  <a:cubicBezTo>
                    <a:pt x="12296" y="4868"/>
                    <a:pt x="14203" y="5712"/>
                    <a:pt x="15415" y="7362"/>
                  </a:cubicBezTo>
                  <a:cubicBezTo>
                    <a:pt x="17353" y="10003"/>
                    <a:pt x="16783" y="13713"/>
                    <a:pt x="14142" y="15651"/>
                  </a:cubicBezTo>
                  <a:cubicBezTo>
                    <a:pt x="11501" y="17589"/>
                    <a:pt x="7790" y="17019"/>
                    <a:pt x="5851" y="14379"/>
                  </a:cubicBezTo>
                  <a:cubicBezTo>
                    <a:pt x="3913" y="11738"/>
                    <a:pt x="4483" y="8028"/>
                    <a:pt x="7124" y="6090"/>
                  </a:cubicBezTo>
                  <a:cubicBezTo>
                    <a:pt x="8114" y="5363"/>
                    <a:pt x="9252" y="4987"/>
                    <a:pt x="10393" y="4942"/>
                  </a:cubicBezTo>
                  <a:close/>
                </a:path>
              </a:pathLst>
            </a:custGeom>
            <a:solidFill>
              <a:srgbClr val="E6E7E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860" name="Shape 16860"/>
            <p:cNvSpPr/>
            <p:nvPr/>
          </p:nvSpPr>
          <p:spPr>
            <a:xfrm>
              <a:off x="2862988" y="4222343"/>
              <a:ext cx="428023" cy="428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38" extrusionOk="0">
                  <a:moveTo>
                    <a:pt x="10172" y="5"/>
                  </a:moveTo>
                  <a:lnTo>
                    <a:pt x="8212" y="295"/>
                  </a:lnTo>
                  <a:cubicBezTo>
                    <a:pt x="7971" y="331"/>
                    <a:pt x="7804" y="550"/>
                    <a:pt x="7830" y="793"/>
                  </a:cubicBezTo>
                  <a:lnTo>
                    <a:pt x="7954" y="1964"/>
                  </a:lnTo>
                  <a:cubicBezTo>
                    <a:pt x="7976" y="2171"/>
                    <a:pt x="7854" y="2362"/>
                    <a:pt x="7659" y="2434"/>
                  </a:cubicBezTo>
                  <a:cubicBezTo>
                    <a:pt x="7474" y="2502"/>
                    <a:pt x="7292" y="2579"/>
                    <a:pt x="7110" y="2660"/>
                  </a:cubicBezTo>
                  <a:cubicBezTo>
                    <a:pt x="6922" y="2745"/>
                    <a:pt x="6700" y="2688"/>
                    <a:pt x="6571" y="2526"/>
                  </a:cubicBezTo>
                  <a:lnTo>
                    <a:pt x="5838" y="1614"/>
                  </a:lnTo>
                  <a:cubicBezTo>
                    <a:pt x="5685" y="1423"/>
                    <a:pt x="5412" y="1386"/>
                    <a:pt x="5215" y="1531"/>
                  </a:cubicBezTo>
                  <a:lnTo>
                    <a:pt x="3620" y="2702"/>
                  </a:lnTo>
                  <a:cubicBezTo>
                    <a:pt x="3423" y="2846"/>
                    <a:pt x="3373" y="3122"/>
                    <a:pt x="3509" y="3324"/>
                  </a:cubicBezTo>
                  <a:lnTo>
                    <a:pt x="4164" y="4292"/>
                  </a:lnTo>
                  <a:cubicBezTo>
                    <a:pt x="4280" y="4464"/>
                    <a:pt x="4265" y="4695"/>
                    <a:pt x="4127" y="4850"/>
                  </a:cubicBezTo>
                  <a:cubicBezTo>
                    <a:pt x="3915" y="5088"/>
                    <a:pt x="3719" y="5335"/>
                    <a:pt x="3537" y="5592"/>
                  </a:cubicBezTo>
                  <a:cubicBezTo>
                    <a:pt x="3416" y="5762"/>
                    <a:pt x="3192" y="5829"/>
                    <a:pt x="2997" y="5753"/>
                  </a:cubicBezTo>
                  <a:lnTo>
                    <a:pt x="1905" y="5329"/>
                  </a:lnTo>
                  <a:cubicBezTo>
                    <a:pt x="1677" y="5241"/>
                    <a:pt x="1421" y="5345"/>
                    <a:pt x="1324" y="5569"/>
                  </a:cubicBezTo>
                  <a:lnTo>
                    <a:pt x="530" y="7385"/>
                  </a:lnTo>
                  <a:cubicBezTo>
                    <a:pt x="433" y="7609"/>
                    <a:pt x="528" y="7869"/>
                    <a:pt x="747" y="7975"/>
                  </a:cubicBezTo>
                  <a:lnTo>
                    <a:pt x="1835" y="8506"/>
                  </a:lnTo>
                  <a:cubicBezTo>
                    <a:pt x="2020" y="8595"/>
                    <a:pt x="2123" y="8797"/>
                    <a:pt x="2084" y="8999"/>
                  </a:cubicBezTo>
                  <a:cubicBezTo>
                    <a:pt x="2008" y="9395"/>
                    <a:pt x="1958" y="9798"/>
                    <a:pt x="1937" y="10202"/>
                  </a:cubicBezTo>
                  <a:cubicBezTo>
                    <a:pt x="1926" y="10411"/>
                    <a:pt x="1773" y="10582"/>
                    <a:pt x="1568" y="10621"/>
                  </a:cubicBezTo>
                  <a:lnTo>
                    <a:pt x="369" y="10852"/>
                  </a:lnTo>
                  <a:cubicBezTo>
                    <a:pt x="129" y="10898"/>
                    <a:pt x="-31" y="11122"/>
                    <a:pt x="5" y="11364"/>
                  </a:cubicBezTo>
                  <a:lnTo>
                    <a:pt x="295" y="13323"/>
                  </a:lnTo>
                  <a:cubicBezTo>
                    <a:pt x="331" y="13564"/>
                    <a:pt x="551" y="13736"/>
                    <a:pt x="793" y="13710"/>
                  </a:cubicBezTo>
                  <a:lnTo>
                    <a:pt x="2057" y="13572"/>
                  </a:lnTo>
                  <a:cubicBezTo>
                    <a:pt x="2260" y="13550"/>
                    <a:pt x="2452" y="13668"/>
                    <a:pt x="2527" y="13858"/>
                  </a:cubicBezTo>
                  <a:cubicBezTo>
                    <a:pt x="2592" y="14023"/>
                    <a:pt x="2663" y="14188"/>
                    <a:pt x="2739" y="14351"/>
                  </a:cubicBezTo>
                  <a:cubicBezTo>
                    <a:pt x="2828" y="14541"/>
                    <a:pt x="2774" y="14768"/>
                    <a:pt x="2610" y="14900"/>
                  </a:cubicBezTo>
                  <a:lnTo>
                    <a:pt x="1614" y="15697"/>
                  </a:lnTo>
                  <a:cubicBezTo>
                    <a:pt x="1423" y="15849"/>
                    <a:pt x="1387" y="16123"/>
                    <a:pt x="1531" y="16319"/>
                  </a:cubicBezTo>
                  <a:lnTo>
                    <a:pt x="2702" y="17914"/>
                  </a:lnTo>
                  <a:cubicBezTo>
                    <a:pt x="2847" y="18111"/>
                    <a:pt x="3118" y="18161"/>
                    <a:pt x="3320" y="18025"/>
                  </a:cubicBezTo>
                  <a:lnTo>
                    <a:pt x="4436" y="17278"/>
                  </a:lnTo>
                  <a:cubicBezTo>
                    <a:pt x="4605" y="17164"/>
                    <a:pt x="4830" y="17173"/>
                    <a:pt x="4985" y="17306"/>
                  </a:cubicBezTo>
                  <a:cubicBezTo>
                    <a:pt x="5202" y="17493"/>
                    <a:pt x="5426" y="17669"/>
                    <a:pt x="5658" y="17831"/>
                  </a:cubicBezTo>
                  <a:cubicBezTo>
                    <a:pt x="5829" y="17951"/>
                    <a:pt x="5895" y="18172"/>
                    <a:pt x="5819" y="18366"/>
                  </a:cubicBezTo>
                  <a:lnTo>
                    <a:pt x="5326" y="19629"/>
                  </a:lnTo>
                  <a:cubicBezTo>
                    <a:pt x="5238" y="19857"/>
                    <a:pt x="5347" y="20113"/>
                    <a:pt x="5570" y="20210"/>
                  </a:cubicBezTo>
                  <a:lnTo>
                    <a:pt x="7382" y="21003"/>
                  </a:lnTo>
                  <a:cubicBezTo>
                    <a:pt x="7606" y="21101"/>
                    <a:pt x="7866" y="21006"/>
                    <a:pt x="7972" y="20786"/>
                  </a:cubicBezTo>
                  <a:lnTo>
                    <a:pt x="8590" y="19519"/>
                  </a:lnTo>
                  <a:cubicBezTo>
                    <a:pt x="8680" y="19335"/>
                    <a:pt x="8883" y="19232"/>
                    <a:pt x="9084" y="19270"/>
                  </a:cubicBezTo>
                  <a:cubicBezTo>
                    <a:pt x="9442" y="19337"/>
                    <a:pt x="9803" y="19381"/>
                    <a:pt x="10167" y="19403"/>
                  </a:cubicBezTo>
                  <a:cubicBezTo>
                    <a:pt x="10374" y="19416"/>
                    <a:pt x="10543" y="19568"/>
                    <a:pt x="10582" y="19772"/>
                  </a:cubicBezTo>
                  <a:lnTo>
                    <a:pt x="10850" y="21169"/>
                  </a:lnTo>
                  <a:cubicBezTo>
                    <a:pt x="10895" y="21409"/>
                    <a:pt x="11125" y="21569"/>
                    <a:pt x="11366" y="21533"/>
                  </a:cubicBezTo>
                  <a:lnTo>
                    <a:pt x="13321" y="21243"/>
                  </a:lnTo>
                  <a:cubicBezTo>
                    <a:pt x="13563" y="21207"/>
                    <a:pt x="13734" y="20988"/>
                    <a:pt x="13708" y="20745"/>
                  </a:cubicBezTo>
                  <a:lnTo>
                    <a:pt x="13556" y="19307"/>
                  </a:lnTo>
                  <a:cubicBezTo>
                    <a:pt x="13534" y="19099"/>
                    <a:pt x="13656" y="18905"/>
                    <a:pt x="13851" y="18832"/>
                  </a:cubicBezTo>
                  <a:cubicBezTo>
                    <a:pt x="13988" y="18781"/>
                    <a:pt x="14122" y="18729"/>
                    <a:pt x="14257" y="18670"/>
                  </a:cubicBezTo>
                  <a:cubicBezTo>
                    <a:pt x="14447" y="18589"/>
                    <a:pt x="14668" y="18638"/>
                    <a:pt x="14797" y="18800"/>
                  </a:cubicBezTo>
                  <a:lnTo>
                    <a:pt x="15714" y="19947"/>
                  </a:lnTo>
                  <a:cubicBezTo>
                    <a:pt x="15867" y="20138"/>
                    <a:pt x="16140" y="20175"/>
                    <a:pt x="16337" y="20030"/>
                  </a:cubicBezTo>
                  <a:lnTo>
                    <a:pt x="17932" y="18859"/>
                  </a:lnTo>
                  <a:cubicBezTo>
                    <a:pt x="18129" y="18715"/>
                    <a:pt x="18179" y="18440"/>
                    <a:pt x="18043" y="18237"/>
                  </a:cubicBezTo>
                  <a:lnTo>
                    <a:pt x="17222" y="17025"/>
                  </a:lnTo>
                  <a:cubicBezTo>
                    <a:pt x="17106" y="16853"/>
                    <a:pt x="17127" y="16623"/>
                    <a:pt x="17263" y="16467"/>
                  </a:cubicBezTo>
                  <a:cubicBezTo>
                    <a:pt x="17439" y="16268"/>
                    <a:pt x="17602" y="16061"/>
                    <a:pt x="17757" y="15849"/>
                  </a:cubicBezTo>
                  <a:cubicBezTo>
                    <a:pt x="17879" y="15682"/>
                    <a:pt x="18094" y="15618"/>
                    <a:pt x="18287" y="15692"/>
                  </a:cubicBezTo>
                  <a:lnTo>
                    <a:pt x="19634" y="16213"/>
                  </a:lnTo>
                  <a:cubicBezTo>
                    <a:pt x="19861" y="16301"/>
                    <a:pt x="20117" y="16193"/>
                    <a:pt x="20214" y="15969"/>
                  </a:cubicBezTo>
                  <a:lnTo>
                    <a:pt x="21008" y="14153"/>
                  </a:lnTo>
                  <a:cubicBezTo>
                    <a:pt x="21105" y="13929"/>
                    <a:pt x="21006" y="13669"/>
                    <a:pt x="20786" y="13563"/>
                  </a:cubicBezTo>
                  <a:lnTo>
                    <a:pt x="19514" y="12945"/>
                  </a:lnTo>
                  <a:cubicBezTo>
                    <a:pt x="19327" y="12854"/>
                    <a:pt x="19223" y="12646"/>
                    <a:pt x="19265" y="12442"/>
                  </a:cubicBezTo>
                  <a:cubicBezTo>
                    <a:pt x="19339" y="12084"/>
                    <a:pt x="19392" y="11724"/>
                    <a:pt x="19421" y="11359"/>
                  </a:cubicBezTo>
                  <a:cubicBezTo>
                    <a:pt x="19438" y="11156"/>
                    <a:pt x="19585" y="10987"/>
                    <a:pt x="19786" y="10949"/>
                  </a:cubicBezTo>
                  <a:lnTo>
                    <a:pt x="21169" y="10686"/>
                  </a:lnTo>
                  <a:cubicBezTo>
                    <a:pt x="21409" y="10640"/>
                    <a:pt x="21569" y="10416"/>
                    <a:pt x="21533" y="10174"/>
                  </a:cubicBezTo>
                  <a:lnTo>
                    <a:pt x="21243" y="8215"/>
                  </a:lnTo>
                  <a:cubicBezTo>
                    <a:pt x="21207" y="7974"/>
                    <a:pt x="20987" y="7802"/>
                    <a:pt x="20745" y="7828"/>
                  </a:cubicBezTo>
                  <a:lnTo>
                    <a:pt x="19403" y="7971"/>
                  </a:lnTo>
                  <a:cubicBezTo>
                    <a:pt x="19191" y="7993"/>
                    <a:pt x="18997" y="7868"/>
                    <a:pt x="18928" y="7667"/>
                  </a:cubicBezTo>
                  <a:cubicBezTo>
                    <a:pt x="18874" y="7511"/>
                    <a:pt x="18816" y="7354"/>
                    <a:pt x="18753" y="7201"/>
                  </a:cubicBezTo>
                  <a:cubicBezTo>
                    <a:pt x="18676" y="7013"/>
                    <a:pt x="18728" y="6798"/>
                    <a:pt x="18887" y="6671"/>
                  </a:cubicBezTo>
                  <a:lnTo>
                    <a:pt x="19952" y="5823"/>
                  </a:lnTo>
                  <a:cubicBezTo>
                    <a:pt x="20142" y="5670"/>
                    <a:pt x="20179" y="5392"/>
                    <a:pt x="20035" y="5196"/>
                  </a:cubicBezTo>
                  <a:lnTo>
                    <a:pt x="18863" y="3601"/>
                  </a:lnTo>
                  <a:cubicBezTo>
                    <a:pt x="18719" y="3404"/>
                    <a:pt x="18444" y="3358"/>
                    <a:pt x="18241" y="3495"/>
                  </a:cubicBezTo>
                  <a:lnTo>
                    <a:pt x="17167" y="4218"/>
                  </a:lnTo>
                  <a:cubicBezTo>
                    <a:pt x="16993" y="4335"/>
                    <a:pt x="16759" y="4317"/>
                    <a:pt x="16604" y="4177"/>
                  </a:cubicBezTo>
                  <a:cubicBezTo>
                    <a:pt x="16382" y="3976"/>
                    <a:pt x="16151" y="3789"/>
                    <a:pt x="15912" y="3614"/>
                  </a:cubicBezTo>
                  <a:cubicBezTo>
                    <a:pt x="15747" y="3493"/>
                    <a:pt x="15681" y="3276"/>
                    <a:pt x="15756" y="3084"/>
                  </a:cubicBezTo>
                  <a:lnTo>
                    <a:pt x="16212" y="1904"/>
                  </a:lnTo>
                  <a:cubicBezTo>
                    <a:pt x="16300" y="1677"/>
                    <a:pt x="16196" y="1421"/>
                    <a:pt x="15972" y="1323"/>
                  </a:cubicBezTo>
                  <a:lnTo>
                    <a:pt x="14156" y="535"/>
                  </a:lnTo>
                  <a:cubicBezTo>
                    <a:pt x="13932" y="438"/>
                    <a:pt x="13668" y="532"/>
                    <a:pt x="13561" y="752"/>
                  </a:cubicBezTo>
                  <a:lnTo>
                    <a:pt x="13031" y="1844"/>
                  </a:lnTo>
                  <a:cubicBezTo>
                    <a:pt x="12939" y="2032"/>
                    <a:pt x="12733" y="2137"/>
                    <a:pt x="12528" y="2093"/>
                  </a:cubicBezTo>
                  <a:cubicBezTo>
                    <a:pt x="12132" y="2009"/>
                    <a:pt x="11729" y="1952"/>
                    <a:pt x="11325" y="1923"/>
                  </a:cubicBezTo>
                  <a:cubicBezTo>
                    <a:pt x="11119" y="1908"/>
                    <a:pt x="10948" y="1756"/>
                    <a:pt x="10910" y="1554"/>
                  </a:cubicBezTo>
                  <a:lnTo>
                    <a:pt x="10684" y="369"/>
                  </a:lnTo>
                  <a:cubicBezTo>
                    <a:pt x="10638" y="129"/>
                    <a:pt x="10413" y="-31"/>
                    <a:pt x="10172" y="5"/>
                  </a:cubicBezTo>
                  <a:close/>
                  <a:moveTo>
                    <a:pt x="10375" y="3582"/>
                  </a:moveTo>
                  <a:cubicBezTo>
                    <a:pt x="12712" y="3491"/>
                    <a:pt x="15052" y="4524"/>
                    <a:pt x="16540" y="6551"/>
                  </a:cubicBezTo>
                  <a:cubicBezTo>
                    <a:pt x="18920" y="9794"/>
                    <a:pt x="18220" y="14354"/>
                    <a:pt x="14976" y="16734"/>
                  </a:cubicBezTo>
                  <a:cubicBezTo>
                    <a:pt x="11733" y="19114"/>
                    <a:pt x="7172" y="18415"/>
                    <a:pt x="4791" y="15172"/>
                  </a:cubicBezTo>
                  <a:cubicBezTo>
                    <a:pt x="2410" y="11928"/>
                    <a:pt x="3110" y="7368"/>
                    <a:pt x="6354" y="4988"/>
                  </a:cubicBezTo>
                  <a:cubicBezTo>
                    <a:pt x="7571" y="4096"/>
                    <a:pt x="8973" y="3637"/>
                    <a:pt x="10375" y="3582"/>
                  </a:cubicBezTo>
                  <a:close/>
                  <a:moveTo>
                    <a:pt x="10366" y="4172"/>
                  </a:moveTo>
                  <a:cubicBezTo>
                    <a:pt x="9076" y="4222"/>
                    <a:pt x="7786" y="4647"/>
                    <a:pt x="6668" y="5468"/>
                  </a:cubicBezTo>
                  <a:cubicBezTo>
                    <a:pt x="3684" y="7657"/>
                    <a:pt x="3039" y="11852"/>
                    <a:pt x="5229" y="14835"/>
                  </a:cubicBezTo>
                  <a:cubicBezTo>
                    <a:pt x="7419" y="17818"/>
                    <a:pt x="11610" y="18458"/>
                    <a:pt x="14594" y="16269"/>
                  </a:cubicBezTo>
                  <a:cubicBezTo>
                    <a:pt x="17577" y="14079"/>
                    <a:pt x="18222" y="9889"/>
                    <a:pt x="16032" y="6906"/>
                  </a:cubicBezTo>
                  <a:cubicBezTo>
                    <a:pt x="14664" y="5041"/>
                    <a:pt x="12515" y="4088"/>
                    <a:pt x="10366" y="4172"/>
                  </a:cubicBezTo>
                  <a:close/>
                  <a:moveTo>
                    <a:pt x="10393" y="4942"/>
                  </a:moveTo>
                  <a:cubicBezTo>
                    <a:pt x="12296" y="4868"/>
                    <a:pt x="14203" y="5712"/>
                    <a:pt x="15415" y="7362"/>
                  </a:cubicBezTo>
                  <a:cubicBezTo>
                    <a:pt x="17353" y="10003"/>
                    <a:pt x="16783" y="13713"/>
                    <a:pt x="14142" y="15651"/>
                  </a:cubicBezTo>
                  <a:cubicBezTo>
                    <a:pt x="11501" y="17589"/>
                    <a:pt x="7790" y="17019"/>
                    <a:pt x="5851" y="14379"/>
                  </a:cubicBezTo>
                  <a:cubicBezTo>
                    <a:pt x="3913" y="11738"/>
                    <a:pt x="4483" y="8028"/>
                    <a:pt x="7124" y="6090"/>
                  </a:cubicBezTo>
                  <a:cubicBezTo>
                    <a:pt x="8114" y="5363"/>
                    <a:pt x="9252" y="4987"/>
                    <a:pt x="10393" y="4942"/>
                  </a:cubicBezTo>
                  <a:close/>
                </a:path>
              </a:pathLst>
            </a:custGeom>
            <a:solidFill>
              <a:srgbClr val="C3C7C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861" name="Shape 16861"/>
            <p:cNvSpPr/>
            <p:nvPr/>
          </p:nvSpPr>
          <p:spPr>
            <a:xfrm>
              <a:off x="0" y="2269470"/>
              <a:ext cx="1339565" cy="1339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22" y="12939"/>
                  </a:moveTo>
                  <a:lnTo>
                    <a:pt x="15273" y="10170"/>
                  </a:lnTo>
                  <a:cubicBezTo>
                    <a:pt x="14837" y="9848"/>
                    <a:pt x="14659" y="9282"/>
                    <a:pt x="14831" y="8769"/>
                  </a:cubicBezTo>
                  <a:lnTo>
                    <a:pt x="16312" y="4356"/>
                  </a:lnTo>
                  <a:cubicBezTo>
                    <a:pt x="17487" y="5354"/>
                    <a:pt x="18404" y="6683"/>
                    <a:pt x="18902" y="8259"/>
                  </a:cubicBezTo>
                  <a:cubicBezTo>
                    <a:pt x="19400" y="9836"/>
                    <a:pt x="19412" y="11449"/>
                    <a:pt x="19022" y="12939"/>
                  </a:cubicBezTo>
                  <a:close/>
                  <a:moveTo>
                    <a:pt x="13352" y="18890"/>
                  </a:moveTo>
                  <a:cubicBezTo>
                    <a:pt x="12672" y="19103"/>
                    <a:pt x="11986" y="19227"/>
                    <a:pt x="11306" y="19268"/>
                  </a:cubicBezTo>
                  <a:lnTo>
                    <a:pt x="12866" y="14623"/>
                  </a:lnTo>
                  <a:cubicBezTo>
                    <a:pt x="12998" y="14230"/>
                    <a:pt x="13365" y="13969"/>
                    <a:pt x="13781" y="13972"/>
                  </a:cubicBezTo>
                  <a:lnTo>
                    <a:pt x="18661" y="14016"/>
                  </a:lnTo>
                  <a:cubicBezTo>
                    <a:pt x="17738" y="16265"/>
                    <a:pt x="15856" y="18103"/>
                    <a:pt x="13352" y="18890"/>
                  </a:cubicBezTo>
                  <a:close/>
                  <a:moveTo>
                    <a:pt x="2880" y="13874"/>
                  </a:moveTo>
                  <a:lnTo>
                    <a:pt x="7808" y="13919"/>
                  </a:lnTo>
                  <a:cubicBezTo>
                    <a:pt x="8223" y="13922"/>
                    <a:pt x="8586" y="14191"/>
                    <a:pt x="8711" y="14586"/>
                  </a:cubicBezTo>
                  <a:lnTo>
                    <a:pt x="10187" y="19261"/>
                  </a:lnTo>
                  <a:cubicBezTo>
                    <a:pt x="6990" y="19030"/>
                    <a:pt x="4091" y="16993"/>
                    <a:pt x="2880" y="13874"/>
                  </a:cubicBezTo>
                  <a:close/>
                  <a:moveTo>
                    <a:pt x="5440" y="4227"/>
                  </a:moveTo>
                  <a:lnTo>
                    <a:pt x="6916" y="8902"/>
                  </a:lnTo>
                  <a:cubicBezTo>
                    <a:pt x="7041" y="9297"/>
                    <a:pt x="6898" y="9725"/>
                    <a:pt x="6559" y="9965"/>
                  </a:cubicBezTo>
                  <a:lnTo>
                    <a:pt x="2547" y="12819"/>
                  </a:lnTo>
                  <a:cubicBezTo>
                    <a:pt x="1748" y="9571"/>
                    <a:pt x="2953" y="6244"/>
                    <a:pt x="5440" y="4227"/>
                  </a:cubicBezTo>
                  <a:close/>
                  <a:moveTo>
                    <a:pt x="8247" y="2722"/>
                  </a:moveTo>
                  <a:cubicBezTo>
                    <a:pt x="10752" y="1935"/>
                    <a:pt x="13349" y="2365"/>
                    <a:pt x="15398" y="3679"/>
                  </a:cubicBezTo>
                  <a:lnTo>
                    <a:pt x="11423" y="6506"/>
                  </a:lnTo>
                  <a:cubicBezTo>
                    <a:pt x="11085" y="6747"/>
                    <a:pt x="10633" y="6743"/>
                    <a:pt x="10299" y="6496"/>
                  </a:cubicBezTo>
                  <a:lnTo>
                    <a:pt x="6354" y="3581"/>
                  </a:lnTo>
                  <a:cubicBezTo>
                    <a:pt x="6935" y="3226"/>
                    <a:pt x="7568" y="2935"/>
                    <a:pt x="8247" y="2722"/>
                  </a:cubicBezTo>
                  <a:close/>
                  <a:moveTo>
                    <a:pt x="20590" y="11491"/>
                  </a:moveTo>
                  <a:cubicBezTo>
                    <a:pt x="20625" y="10995"/>
                    <a:pt x="20622" y="10494"/>
                    <a:pt x="20580" y="9990"/>
                  </a:cubicBezTo>
                  <a:lnTo>
                    <a:pt x="21586" y="9576"/>
                  </a:lnTo>
                  <a:lnTo>
                    <a:pt x="21515" y="9125"/>
                  </a:lnTo>
                  <a:lnTo>
                    <a:pt x="21444" y="8674"/>
                  </a:lnTo>
                  <a:lnTo>
                    <a:pt x="20358" y="8588"/>
                  </a:lnTo>
                  <a:cubicBezTo>
                    <a:pt x="20302" y="8346"/>
                    <a:pt x="20235" y="8105"/>
                    <a:pt x="20159" y="7864"/>
                  </a:cubicBezTo>
                  <a:cubicBezTo>
                    <a:pt x="20083" y="7624"/>
                    <a:pt x="19999" y="7388"/>
                    <a:pt x="19906" y="7158"/>
                  </a:cubicBezTo>
                  <a:lnTo>
                    <a:pt x="20747" y="6466"/>
                  </a:lnTo>
                  <a:lnTo>
                    <a:pt x="20546" y="6056"/>
                  </a:lnTo>
                  <a:lnTo>
                    <a:pt x="20345" y="5646"/>
                  </a:lnTo>
                  <a:lnTo>
                    <a:pt x="19283" y="5882"/>
                  </a:lnTo>
                  <a:cubicBezTo>
                    <a:pt x="19028" y="5445"/>
                    <a:pt x="18742" y="5032"/>
                    <a:pt x="18429" y="4647"/>
                  </a:cubicBezTo>
                  <a:lnTo>
                    <a:pt x="19026" y="3740"/>
                  </a:lnTo>
                  <a:lnTo>
                    <a:pt x="18713" y="3408"/>
                  </a:lnTo>
                  <a:lnTo>
                    <a:pt x="18400" y="3075"/>
                  </a:lnTo>
                  <a:lnTo>
                    <a:pt x="17455" y="3613"/>
                  </a:lnTo>
                  <a:cubicBezTo>
                    <a:pt x="17231" y="3408"/>
                    <a:pt x="16997" y="3216"/>
                    <a:pt x="16756" y="3033"/>
                  </a:cubicBezTo>
                  <a:lnTo>
                    <a:pt x="16536" y="2870"/>
                  </a:lnTo>
                  <a:cubicBezTo>
                    <a:pt x="16449" y="2808"/>
                    <a:pt x="16362" y="2746"/>
                    <a:pt x="16273" y="2687"/>
                  </a:cubicBezTo>
                  <a:lnTo>
                    <a:pt x="16577" y="1642"/>
                  </a:lnTo>
                  <a:lnTo>
                    <a:pt x="16179" y="1416"/>
                  </a:lnTo>
                  <a:lnTo>
                    <a:pt x="15782" y="1190"/>
                  </a:lnTo>
                  <a:lnTo>
                    <a:pt x="15036" y="1985"/>
                  </a:lnTo>
                  <a:cubicBezTo>
                    <a:pt x="14584" y="1769"/>
                    <a:pt x="14115" y="1588"/>
                    <a:pt x="13634" y="1444"/>
                  </a:cubicBezTo>
                  <a:lnTo>
                    <a:pt x="13616" y="357"/>
                  </a:lnTo>
                  <a:lnTo>
                    <a:pt x="13169" y="258"/>
                  </a:lnTo>
                  <a:lnTo>
                    <a:pt x="12723" y="159"/>
                  </a:lnTo>
                  <a:lnTo>
                    <a:pt x="12246" y="1135"/>
                  </a:lnTo>
                  <a:cubicBezTo>
                    <a:pt x="11753" y="1063"/>
                    <a:pt x="11251" y="1027"/>
                    <a:pt x="10745" y="1032"/>
                  </a:cubicBezTo>
                  <a:lnTo>
                    <a:pt x="10407" y="0"/>
                  </a:lnTo>
                  <a:lnTo>
                    <a:pt x="9951" y="37"/>
                  </a:lnTo>
                  <a:lnTo>
                    <a:pt x="9495" y="74"/>
                  </a:lnTo>
                  <a:lnTo>
                    <a:pt x="9328" y="1147"/>
                  </a:lnTo>
                  <a:cubicBezTo>
                    <a:pt x="8846" y="1222"/>
                    <a:pt x="8363" y="1334"/>
                    <a:pt x="7884" y="1485"/>
                  </a:cubicBezTo>
                  <a:cubicBezTo>
                    <a:pt x="7877" y="1487"/>
                    <a:pt x="7871" y="1489"/>
                    <a:pt x="7865" y="1491"/>
                  </a:cubicBezTo>
                  <a:lnTo>
                    <a:pt x="7236" y="602"/>
                  </a:lnTo>
                  <a:lnTo>
                    <a:pt x="6811" y="772"/>
                  </a:lnTo>
                  <a:lnTo>
                    <a:pt x="6386" y="941"/>
                  </a:lnTo>
                  <a:lnTo>
                    <a:pt x="6543" y="2016"/>
                  </a:lnTo>
                  <a:cubicBezTo>
                    <a:pt x="6089" y="2236"/>
                    <a:pt x="5658" y="2487"/>
                    <a:pt x="5252" y="2768"/>
                  </a:cubicBezTo>
                  <a:lnTo>
                    <a:pt x="4897" y="2505"/>
                  </a:lnTo>
                  <a:lnTo>
                    <a:pt x="4897" y="2506"/>
                  </a:lnTo>
                  <a:lnTo>
                    <a:pt x="4383" y="2111"/>
                  </a:lnTo>
                  <a:lnTo>
                    <a:pt x="4027" y="2397"/>
                  </a:lnTo>
                  <a:lnTo>
                    <a:pt x="3671" y="2684"/>
                  </a:lnTo>
                  <a:lnTo>
                    <a:pt x="4138" y="3664"/>
                  </a:lnTo>
                  <a:cubicBezTo>
                    <a:pt x="3770" y="4008"/>
                    <a:pt x="3431" y="4378"/>
                    <a:pt x="3123" y="4771"/>
                  </a:cubicBezTo>
                  <a:lnTo>
                    <a:pt x="2102" y="4391"/>
                  </a:lnTo>
                  <a:lnTo>
                    <a:pt x="1847" y="4769"/>
                  </a:lnTo>
                  <a:lnTo>
                    <a:pt x="1591" y="5148"/>
                  </a:lnTo>
                  <a:lnTo>
                    <a:pt x="2329" y="5949"/>
                  </a:lnTo>
                  <a:cubicBezTo>
                    <a:pt x="2081" y="6383"/>
                    <a:pt x="1865" y="6836"/>
                    <a:pt x="1685" y="7303"/>
                  </a:cubicBezTo>
                  <a:lnTo>
                    <a:pt x="597" y="7240"/>
                  </a:lnTo>
                  <a:lnTo>
                    <a:pt x="464" y="7677"/>
                  </a:lnTo>
                  <a:lnTo>
                    <a:pt x="332" y="8114"/>
                  </a:lnTo>
                  <a:lnTo>
                    <a:pt x="1273" y="8662"/>
                  </a:lnTo>
                  <a:cubicBezTo>
                    <a:pt x="1163" y="9148"/>
                    <a:pt x="1090" y="9644"/>
                    <a:pt x="1056" y="10147"/>
                  </a:cubicBezTo>
                  <a:lnTo>
                    <a:pt x="0" y="10406"/>
                  </a:lnTo>
                  <a:lnTo>
                    <a:pt x="3" y="10862"/>
                  </a:lnTo>
                  <a:lnTo>
                    <a:pt x="5" y="11319"/>
                  </a:lnTo>
                  <a:lnTo>
                    <a:pt x="1065" y="11565"/>
                  </a:lnTo>
                  <a:cubicBezTo>
                    <a:pt x="1104" y="12058"/>
                    <a:pt x="1182" y="12553"/>
                    <a:pt x="1300" y="13047"/>
                  </a:cubicBezTo>
                  <a:lnTo>
                    <a:pt x="365" y="13606"/>
                  </a:lnTo>
                  <a:lnTo>
                    <a:pt x="502" y="14042"/>
                  </a:lnTo>
                  <a:lnTo>
                    <a:pt x="640" y="14477"/>
                  </a:lnTo>
                  <a:lnTo>
                    <a:pt x="1727" y="14401"/>
                  </a:lnTo>
                  <a:cubicBezTo>
                    <a:pt x="1915" y="14873"/>
                    <a:pt x="2135" y="15323"/>
                    <a:pt x="2386" y="15749"/>
                  </a:cubicBezTo>
                  <a:lnTo>
                    <a:pt x="1659" y="16557"/>
                  </a:lnTo>
                  <a:lnTo>
                    <a:pt x="1919" y="16933"/>
                  </a:lnTo>
                  <a:lnTo>
                    <a:pt x="2179" y="17308"/>
                  </a:lnTo>
                  <a:lnTo>
                    <a:pt x="3194" y="16917"/>
                  </a:lnTo>
                  <a:cubicBezTo>
                    <a:pt x="3510" y="17309"/>
                    <a:pt x="3855" y="17674"/>
                    <a:pt x="4224" y="18010"/>
                  </a:cubicBezTo>
                  <a:lnTo>
                    <a:pt x="3768" y="18996"/>
                  </a:lnTo>
                  <a:lnTo>
                    <a:pt x="4128" y="19279"/>
                  </a:lnTo>
                  <a:lnTo>
                    <a:pt x="4487" y="19561"/>
                  </a:lnTo>
                  <a:lnTo>
                    <a:pt x="5343" y="18887"/>
                  </a:lnTo>
                  <a:cubicBezTo>
                    <a:pt x="5758" y="19167"/>
                    <a:pt x="6195" y="19415"/>
                    <a:pt x="6648" y="19628"/>
                  </a:cubicBezTo>
                  <a:lnTo>
                    <a:pt x="6504" y="20707"/>
                  </a:lnTo>
                  <a:lnTo>
                    <a:pt x="6931" y="20871"/>
                  </a:lnTo>
                  <a:lnTo>
                    <a:pt x="7358" y="21035"/>
                  </a:lnTo>
                  <a:lnTo>
                    <a:pt x="7976" y="20140"/>
                  </a:lnTo>
                  <a:cubicBezTo>
                    <a:pt x="8454" y="20286"/>
                    <a:pt x="8944" y="20395"/>
                    <a:pt x="9443" y="20467"/>
                  </a:cubicBezTo>
                  <a:lnTo>
                    <a:pt x="9623" y="21537"/>
                  </a:lnTo>
                  <a:lnTo>
                    <a:pt x="10080" y="21569"/>
                  </a:lnTo>
                  <a:lnTo>
                    <a:pt x="10536" y="21600"/>
                  </a:lnTo>
                  <a:lnTo>
                    <a:pt x="10731" y="20982"/>
                  </a:lnTo>
                  <a:lnTo>
                    <a:pt x="10731" y="20983"/>
                  </a:lnTo>
                  <a:lnTo>
                    <a:pt x="10871" y="20565"/>
                  </a:lnTo>
                  <a:cubicBezTo>
                    <a:pt x="11365" y="20562"/>
                    <a:pt x="11863" y="20522"/>
                    <a:pt x="12361" y="20442"/>
                  </a:cubicBezTo>
                  <a:lnTo>
                    <a:pt x="12850" y="21413"/>
                  </a:lnTo>
                  <a:lnTo>
                    <a:pt x="13295" y="21309"/>
                  </a:lnTo>
                  <a:lnTo>
                    <a:pt x="13741" y="21205"/>
                  </a:lnTo>
                  <a:lnTo>
                    <a:pt x="13746" y="20117"/>
                  </a:lnTo>
                  <a:cubicBezTo>
                    <a:pt x="13752" y="20115"/>
                    <a:pt x="13758" y="20113"/>
                    <a:pt x="13765" y="20111"/>
                  </a:cubicBezTo>
                  <a:cubicBezTo>
                    <a:pt x="14244" y="19960"/>
                    <a:pt x="14704" y="19776"/>
                    <a:pt x="15142" y="19562"/>
                  </a:cubicBezTo>
                  <a:lnTo>
                    <a:pt x="15896" y="20346"/>
                  </a:lnTo>
                  <a:lnTo>
                    <a:pt x="16291" y="20115"/>
                  </a:lnTo>
                  <a:lnTo>
                    <a:pt x="16686" y="19885"/>
                  </a:lnTo>
                  <a:lnTo>
                    <a:pt x="16370" y="18846"/>
                  </a:lnTo>
                  <a:cubicBezTo>
                    <a:pt x="16787" y="18560"/>
                    <a:pt x="17178" y="18245"/>
                    <a:pt x="17540" y="17903"/>
                  </a:cubicBezTo>
                  <a:lnTo>
                    <a:pt x="18492" y="18430"/>
                  </a:lnTo>
                  <a:lnTo>
                    <a:pt x="18801" y="18094"/>
                  </a:lnTo>
                  <a:lnTo>
                    <a:pt x="19110" y="17757"/>
                  </a:lnTo>
                  <a:lnTo>
                    <a:pt x="18501" y="16857"/>
                  </a:lnTo>
                  <a:cubicBezTo>
                    <a:pt x="18812" y="16463"/>
                    <a:pt x="19092" y="16047"/>
                    <a:pt x="19339" y="15612"/>
                  </a:cubicBezTo>
                  <a:lnTo>
                    <a:pt x="20406" y="15837"/>
                  </a:lnTo>
                  <a:lnTo>
                    <a:pt x="20602" y="15424"/>
                  </a:lnTo>
                  <a:lnTo>
                    <a:pt x="20798" y="15012"/>
                  </a:lnTo>
                  <a:lnTo>
                    <a:pt x="19949" y="14329"/>
                  </a:lnTo>
                  <a:cubicBezTo>
                    <a:pt x="19987" y="14230"/>
                    <a:pt x="20024" y="14130"/>
                    <a:pt x="20059" y="14029"/>
                  </a:cubicBezTo>
                  <a:lnTo>
                    <a:pt x="20146" y="13769"/>
                  </a:lnTo>
                  <a:cubicBezTo>
                    <a:pt x="20239" y="13482"/>
                    <a:pt x="20320" y="13190"/>
                    <a:pt x="20385" y="12894"/>
                  </a:cubicBezTo>
                  <a:lnTo>
                    <a:pt x="21469" y="12795"/>
                  </a:lnTo>
                  <a:lnTo>
                    <a:pt x="21535" y="12343"/>
                  </a:lnTo>
                  <a:lnTo>
                    <a:pt x="21600" y="11892"/>
                  </a:lnTo>
                  <a:cubicBezTo>
                    <a:pt x="21600" y="11892"/>
                    <a:pt x="20590" y="11491"/>
                    <a:pt x="20590" y="11491"/>
                  </a:cubicBezTo>
                  <a:close/>
                </a:path>
              </a:pathLst>
            </a:custGeom>
            <a:solidFill>
              <a:srgbClr val="C3C7C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862" name="Shape 16862"/>
            <p:cNvSpPr/>
            <p:nvPr/>
          </p:nvSpPr>
          <p:spPr>
            <a:xfrm>
              <a:off x="1421544" y="1986189"/>
              <a:ext cx="1360078" cy="1360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06" y="0"/>
                  </a:moveTo>
                  <a:lnTo>
                    <a:pt x="9951" y="36"/>
                  </a:lnTo>
                  <a:lnTo>
                    <a:pt x="9493" y="72"/>
                  </a:lnTo>
                  <a:lnTo>
                    <a:pt x="9327" y="1146"/>
                  </a:lnTo>
                  <a:cubicBezTo>
                    <a:pt x="8845" y="1221"/>
                    <a:pt x="8362" y="1333"/>
                    <a:pt x="7883" y="1484"/>
                  </a:cubicBezTo>
                  <a:cubicBezTo>
                    <a:pt x="7876" y="1486"/>
                    <a:pt x="7871" y="1488"/>
                    <a:pt x="7864" y="1490"/>
                  </a:cubicBezTo>
                  <a:lnTo>
                    <a:pt x="7234" y="603"/>
                  </a:lnTo>
                  <a:lnTo>
                    <a:pt x="6809" y="772"/>
                  </a:lnTo>
                  <a:lnTo>
                    <a:pt x="6384" y="941"/>
                  </a:lnTo>
                  <a:lnTo>
                    <a:pt x="6541" y="2014"/>
                  </a:lnTo>
                  <a:cubicBezTo>
                    <a:pt x="6084" y="2235"/>
                    <a:pt x="5652" y="2489"/>
                    <a:pt x="5244" y="2771"/>
                  </a:cubicBezTo>
                  <a:lnTo>
                    <a:pt x="4382" y="2111"/>
                  </a:lnTo>
                  <a:lnTo>
                    <a:pt x="4026" y="2397"/>
                  </a:lnTo>
                  <a:lnTo>
                    <a:pt x="3670" y="2684"/>
                  </a:lnTo>
                  <a:lnTo>
                    <a:pt x="4137" y="3664"/>
                  </a:lnTo>
                  <a:cubicBezTo>
                    <a:pt x="3769" y="4008"/>
                    <a:pt x="3429" y="4378"/>
                    <a:pt x="3121" y="4771"/>
                  </a:cubicBezTo>
                  <a:lnTo>
                    <a:pt x="2102" y="4391"/>
                  </a:lnTo>
                  <a:lnTo>
                    <a:pt x="1845" y="4767"/>
                  </a:lnTo>
                  <a:lnTo>
                    <a:pt x="1589" y="5147"/>
                  </a:lnTo>
                  <a:lnTo>
                    <a:pt x="2328" y="5950"/>
                  </a:lnTo>
                  <a:cubicBezTo>
                    <a:pt x="2079" y="6384"/>
                    <a:pt x="1863" y="6836"/>
                    <a:pt x="1683" y="7304"/>
                  </a:cubicBezTo>
                  <a:lnTo>
                    <a:pt x="594" y="7240"/>
                  </a:lnTo>
                  <a:lnTo>
                    <a:pt x="464" y="7677"/>
                  </a:lnTo>
                  <a:lnTo>
                    <a:pt x="332" y="8115"/>
                  </a:lnTo>
                  <a:lnTo>
                    <a:pt x="1273" y="8661"/>
                  </a:lnTo>
                  <a:cubicBezTo>
                    <a:pt x="1163" y="9147"/>
                    <a:pt x="1089" y="9645"/>
                    <a:pt x="1055" y="10147"/>
                  </a:cubicBezTo>
                  <a:lnTo>
                    <a:pt x="0" y="10406"/>
                  </a:lnTo>
                  <a:lnTo>
                    <a:pt x="0" y="10862"/>
                  </a:lnTo>
                  <a:lnTo>
                    <a:pt x="3" y="11317"/>
                  </a:lnTo>
                  <a:lnTo>
                    <a:pt x="1064" y="11564"/>
                  </a:lnTo>
                  <a:cubicBezTo>
                    <a:pt x="1104" y="12057"/>
                    <a:pt x="1182" y="12551"/>
                    <a:pt x="1300" y="13045"/>
                  </a:cubicBezTo>
                  <a:lnTo>
                    <a:pt x="365" y="13606"/>
                  </a:lnTo>
                  <a:lnTo>
                    <a:pt x="501" y="14040"/>
                  </a:lnTo>
                  <a:lnTo>
                    <a:pt x="639" y="14477"/>
                  </a:lnTo>
                  <a:lnTo>
                    <a:pt x="1725" y="14399"/>
                  </a:lnTo>
                  <a:cubicBezTo>
                    <a:pt x="1912" y="14871"/>
                    <a:pt x="2134" y="15324"/>
                    <a:pt x="2385" y="15750"/>
                  </a:cubicBezTo>
                  <a:lnTo>
                    <a:pt x="1659" y="16558"/>
                  </a:lnTo>
                  <a:lnTo>
                    <a:pt x="1918" y="16932"/>
                  </a:lnTo>
                  <a:lnTo>
                    <a:pt x="2177" y="17309"/>
                  </a:lnTo>
                  <a:lnTo>
                    <a:pt x="3193" y="16917"/>
                  </a:lnTo>
                  <a:cubicBezTo>
                    <a:pt x="3510" y="17309"/>
                    <a:pt x="3853" y="17673"/>
                    <a:pt x="4222" y="18009"/>
                  </a:cubicBezTo>
                  <a:lnTo>
                    <a:pt x="3766" y="18995"/>
                  </a:lnTo>
                  <a:lnTo>
                    <a:pt x="4125" y="19278"/>
                  </a:lnTo>
                  <a:lnTo>
                    <a:pt x="4487" y="19562"/>
                  </a:lnTo>
                  <a:lnTo>
                    <a:pt x="5340" y="18886"/>
                  </a:lnTo>
                  <a:cubicBezTo>
                    <a:pt x="5756" y="19166"/>
                    <a:pt x="6193" y="19414"/>
                    <a:pt x="6646" y="19628"/>
                  </a:cubicBezTo>
                  <a:lnTo>
                    <a:pt x="6501" y="20707"/>
                  </a:lnTo>
                  <a:lnTo>
                    <a:pt x="6930" y="20870"/>
                  </a:lnTo>
                  <a:lnTo>
                    <a:pt x="7358" y="21036"/>
                  </a:lnTo>
                  <a:lnTo>
                    <a:pt x="7976" y="20140"/>
                  </a:lnTo>
                  <a:cubicBezTo>
                    <a:pt x="8454" y="20286"/>
                    <a:pt x="8943" y="20395"/>
                    <a:pt x="9442" y="20466"/>
                  </a:cubicBezTo>
                  <a:lnTo>
                    <a:pt x="9622" y="21537"/>
                  </a:lnTo>
                  <a:lnTo>
                    <a:pt x="10078" y="21570"/>
                  </a:lnTo>
                  <a:lnTo>
                    <a:pt x="10536" y="21600"/>
                  </a:lnTo>
                  <a:lnTo>
                    <a:pt x="10862" y="20566"/>
                  </a:lnTo>
                  <a:cubicBezTo>
                    <a:pt x="11359" y="20564"/>
                    <a:pt x="11859" y="20522"/>
                    <a:pt x="12361" y="20442"/>
                  </a:cubicBezTo>
                  <a:lnTo>
                    <a:pt x="12849" y="21413"/>
                  </a:lnTo>
                  <a:lnTo>
                    <a:pt x="13295" y="21307"/>
                  </a:lnTo>
                  <a:lnTo>
                    <a:pt x="13739" y="21205"/>
                  </a:lnTo>
                  <a:lnTo>
                    <a:pt x="13745" y="20116"/>
                  </a:lnTo>
                  <a:cubicBezTo>
                    <a:pt x="13751" y="20114"/>
                    <a:pt x="13756" y="20112"/>
                    <a:pt x="13763" y="20110"/>
                  </a:cubicBezTo>
                  <a:cubicBezTo>
                    <a:pt x="14242" y="19960"/>
                    <a:pt x="14703" y="19776"/>
                    <a:pt x="15141" y="19562"/>
                  </a:cubicBezTo>
                  <a:lnTo>
                    <a:pt x="15895" y="20346"/>
                  </a:lnTo>
                  <a:lnTo>
                    <a:pt x="16290" y="20116"/>
                  </a:lnTo>
                  <a:lnTo>
                    <a:pt x="16685" y="19884"/>
                  </a:lnTo>
                  <a:lnTo>
                    <a:pt x="16368" y="18847"/>
                  </a:lnTo>
                  <a:cubicBezTo>
                    <a:pt x="16785" y="18561"/>
                    <a:pt x="17176" y="18245"/>
                    <a:pt x="17538" y="17903"/>
                  </a:cubicBezTo>
                  <a:lnTo>
                    <a:pt x="18491" y="18431"/>
                  </a:lnTo>
                  <a:lnTo>
                    <a:pt x="18799" y="18093"/>
                  </a:lnTo>
                  <a:lnTo>
                    <a:pt x="19109" y="17758"/>
                  </a:lnTo>
                  <a:lnTo>
                    <a:pt x="18500" y="16857"/>
                  </a:lnTo>
                  <a:cubicBezTo>
                    <a:pt x="18811" y="16463"/>
                    <a:pt x="19092" y="16046"/>
                    <a:pt x="19338" y="15611"/>
                  </a:cubicBezTo>
                  <a:lnTo>
                    <a:pt x="20406" y="15837"/>
                  </a:lnTo>
                  <a:lnTo>
                    <a:pt x="20602" y="15424"/>
                  </a:lnTo>
                  <a:lnTo>
                    <a:pt x="20798" y="15011"/>
                  </a:lnTo>
                  <a:cubicBezTo>
                    <a:pt x="20798" y="15011"/>
                    <a:pt x="19948" y="14330"/>
                    <a:pt x="19948" y="14330"/>
                  </a:cubicBezTo>
                  <a:cubicBezTo>
                    <a:pt x="20129" y="13864"/>
                    <a:pt x="20276" y="13385"/>
                    <a:pt x="20385" y="12894"/>
                  </a:cubicBezTo>
                  <a:lnTo>
                    <a:pt x="21467" y="12795"/>
                  </a:lnTo>
                  <a:lnTo>
                    <a:pt x="21534" y="12342"/>
                  </a:lnTo>
                  <a:lnTo>
                    <a:pt x="21600" y="11890"/>
                  </a:lnTo>
                  <a:lnTo>
                    <a:pt x="20590" y="11489"/>
                  </a:lnTo>
                  <a:cubicBezTo>
                    <a:pt x="20625" y="10994"/>
                    <a:pt x="20620" y="10494"/>
                    <a:pt x="20578" y="9990"/>
                  </a:cubicBezTo>
                  <a:lnTo>
                    <a:pt x="21585" y="9577"/>
                  </a:lnTo>
                  <a:lnTo>
                    <a:pt x="21516" y="9125"/>
                  </a:lnTo>
                  <a:lnTo>
                    <a:pt x="21443" y="8673"/>
                  </a:lnTo>
                  <a:lnTo>
                    <a:pt x="20358" y="8588"/>
                  </a:lnTo>
                  <a:cubicBezTo>
                    <a:pt x="20301" y="8346"/>
                    <a:pt x="20235" y="8105"/>
                    <a:pt x="20159" y="7864"/>
                  </a:cubicBezTo>
                  <a:cubicBezTo>
                    <a:pt x="20083" y="7624"/>
                    <a:pt x="19998" y="7386"/>
                    <a:pt x="19905" y="7156"/>
                  </a:cubicBezTo>
                  <a:lnTo>
                    <a:pt x="20747" y="6465"/>
                  </a:lnTo>
                  <a:lnTo>
                    <a:pt x="20545" y="6055"/>
                  </a:lnTo>
                  <a:lnTo>
                    <a:pt x="20346" y="5645"/>
                  </a:lnTo>
                  <a:lnTo>
                    <a:pt x="19281" y="5883"/>
                  </a:lnTo>
                  <a:cubicBezTo>
                    <a:pt x="19026" y="5446"/>
                    <a:pt x="18741" y="5033"/>
                    <a:pt x="18428" y="4647"/>
                  </a:cubicBezTo>
                  <a:lnTo>
                    <a:pt x="19025" y="3739"/>
                  </a:lnTo>
                  <a:lnTo>
                    <a:pt x="18711" y="3408"/>
                  </a:lnTo>
                  <a:lnTo>
                    <a:pt x="18401" y="3073"/>
                  </a:lnTo>
                  <a:lnTo>
                    <a:pt x="17454" y="3613"/>
                  </a:lnTo>
                  <a:cubicBezTo>
                    <a:pt x="17083" y="3273"/>
                    <a:pt x="16688" y="2964"/>
                    <a:pt x="16272" y="2687"/>
                  </a:cubicBezTo>
                  <a:lnTo>
                    <a:pt x="16576" y="1640"/>
                  </a:lnTo>
                  <a:lnTo>
                    <a:pt x="16178" y="1414"/>
                  </a:lnTo>
                  <a:lnTo>
                    <a:pt x="15780" y="1188"/>
                  </a:lnTo>
                  <a:lnTo>
                    <a:pt x="15035" y="1984"/>
                  </a:lnTo>
                  <a:cubicBezTo>
                    <a:pt x="14583" y="1769"/>
                    <a:pt x="14114" y="1589"/>
                    <a:pt x="13633" y="1444"/>
                  </a:cubicBezTo>
                  <a:lnTo>
                    <a:pt x="13615" y="356"/>
                  </a:lnTo>
                  <a:lnTo>
                    <a:pt x="13169" y="256"/>
                  </a:lnTo>
                  <a:lnTo>
                    <a:pt x="12722" y="160"/>
                  </a:lnTo>
                  <a:lnTo>
                    <a:pt x="12246" y="1134"/>
                  </a:lnTo>
                  <a:cubicBezTo>
                    <a:pt x="11753" y="1061"/>
                    <a:pt x="11250" y="1027"/>
                    <a:pt x="10744" y="1031"/>
                  </a:cubicBezTo>
                  <a:lnTo>
                    <a:pt x="10406" y="0"/>
                  </a:lnTo>
                  <a:close/>
                  <a:moveTo>
                    <a:pt x="10783" y="2328"/>
                  </a:moveTo>
                  <a:cubicBezTo>
                    <a:pt x="11110" y="2327"/>
                    <a:pt x="11433" y="2346"/>
                    <a:pt x="11754" y="2382"/>
                  </a:cubicBezTo>
                  <a:lnTo>
                    <a:pt x="11583" y="3766"/>
                  </a:lnTo>
                  <a:cubicBezTo>
                    <a:pt x="11324" y="3739"/>
                    <a:pt x="11068" y="3724"/>
                    <a:pt x="10811" y="3724"/>
                  </a:cubicBezTo>
                  <a:lnTo>
                    <a:pt x="10783" y="2328"/>
                  </a:lnTo>
                  <a:close/>
                  <a:moveTo>
                    <a:pt x="10545" y="2331"/>
                  </a:moveTo>
                  <a:lnTo>
                    <a:pt x="10572" y="3730"/>
                  </a:lnTo>
                  <a:cubicBezTo>
                    <a:pt x="10313" y="3740"/>
                    <a:pt x="10055" y="3762"/>
                    <a:pt x="9800" y="3800"/>
                  </a:cubicBezTo>
                  <a:lnTo>
                    <a:pt x="9574" y="2418"/>
                  </a:lnTo>
                  <a:cubicBezTo>
                    <a:pt x="9899" y="2371"/>
                    <a:pt x="10223" y="2341"/>
                    <a:pt x="10545" y="2331"/>
                  </a:cubicBezTo>
                  <a:close/>
                  <a:moveTo>
                    <a:pt x="11990" y="2412"/>
                  </a:moveTo>
                  <a:cubicBezTo>
                    <a:pt x="12312" y="2458"/>
                    <a:pt x="12632" y="2523"/>
                    <a:pt x="12946" y="2605"/>
                  </a:cubicBezTo>
                  <a:lnTo>
                    <a:pt x="12578" y="3944"/>
                  </a:lnTo>
                  <a:cubicBezTo>
                    <a:pt x="12326" y="3880"/>
                    <a:pt x="12072" y="3829"/>
                    <a:pt x="11818" y="3793"/>
                  </a:cubicBezTo>
                  <a:lnTo>
                    <a:pt x="11990" y="2412"/>
                  </a:lnTo>
                  <a:close/>
                  <a:moveTo>
                    <a:pt x="9339" y="2455"/>
                  </a:moveTo>
                  <a:lnTo>
                    <a:pt x="9568" y="3839"/>
                  </a:lnTo>
                  <a:cubicBezTo>
                    <a:pt x="9314" y="3885"/>
                    <a:pt x="9062" y="3944"/>
                    <a:pt x="8814" y="4017"/>
                  </a:cubicBezTo>
                  <a:lnTo>
                    <a:pt x="8392" y="2678"/>
                  </a:lnTo>
                  <a:cubicBezTo>
                    <a:pt x="8708" y="2585"/>
                    <a:pt x="9022" y="2510"/>
                    <a:pt x="9339" y="2455"/>
                  </a:cubicBezTo>
                  <a:close/>
                  <a:moveTo>
                    <a:pt x="13172" y="2666"/>
                  </a:moveTo>
                  <a:cubicBezTo>
                    <a:pt x="13484" y="2757"/>
                    <a:pt x="13790" y="2866"/>
                    <a:pt x="14088" y="2991"/>
                  </a:cubicBezTo>
                  <a:lnTo>
                    <a:pt x="13537" y="4264"/>
                  </a:lnTo>
                  <a:cubicBezTo>
                    <a:pt x="13296" y="4164"/>
                    <a:pt x="13052" y="4076"/>
                    <a:pt x="12807" y="4005"/>
                  </a:cubicBezTo>
                  <a:lnTo>
                    <a:pt x="13172" y="2666"/>
                  </a:lnTo>
                  <a:close/>
                  <a:moveTo>
                    <a:pt x="8166" y="2747"/>
                  </a:moveTo>
                  <a:lnTo>
                    <a:pt x="8588" y="4086"/>
                  </a:lnTo>
                  <a:cubicBezTo>
                    <a:pt x="8343" y="4167"/>
                    <a:pt x="8102" y="4262"/>
                    <a:pt x="7867" y="4369"/>
                  </a:cubicBezTo>
                  <a:lnTo>
                    <a:pt x="7255" y="3100"/>
                  </a:lnTo>
                  <a:cubicBezTo>
                    <a:pt x="7548" y="2966"/>
                    <a:pt x="7853" y="2849"/>
                    <a:pt x="8166" y="2747"/>
                  </a:cubicBezTo>
                  <a:close/>
                  <a:moveTo>
                    <a:pt x="14306" y="3088"/>
                  </a:moveTo>
                  <a:cubicBezTo>
                    <a:pt x="14601" y="3222"/>
                    <a:pt x="14890" y="3371"/>
                    <a:pt x="15168" y="3537"/>
                  </a:cubicBezTo>
                  <a:lnTo>
                    <a:pt x="14441" y="4713"/>
                  </a:lnTo>
                  <a:cubicBezTo>
                    <a:pt x="14239" y="4594"/>
                    <a:pt x="14029" y="4482"/>
                    <a:pt x="13811" y="4382"/>
                  </a:cubicBezTo>
                  <a:cubicBezTo>
                    <a:pt x="13792" y="4373"/>
                    <a:pt x="13772" y="4366"/>
                    <a:pt x="13754" y="4357"/>
                  </a:cubicBezTo>
                  <a:lnTo>
                    <a:pt x="14306" y="3088"/>
                  </a:lnTo>
                  <a:close/>
                  <a:moveTo>
                    <a:pt x="7041" y="3202"/>
                  </a:moveTo>
                  <a:lnTo>
                    <a:pt x="7653" y="4472"/>
                  </a:lnTo>
                  <a:cubicBezTo>
                    <a:pt x="7422" y="4587"/>
                    <a:pt x="7199" y="4715"/>
                    <a:pt x="6981" y="4855"/>
                  </a:cubicBezTo>
                  <a:lnTo>
                    <a:pt x="6191" y="3682"/>
                  </a:lnTo>
                  <a:cubicBezTo>
                    <a:pt x="6462" y="3507"/>
                    <a:pt x="6746" y="3347"/>
                    <a:pt x="7041" y="3202"/>
                  </a:cubicBezTo>
                  <a:close/>
                  <a:moveTo>
                    <a:pt x="15370" y="3661"/>
                  </a:moveTo>
                  <a:cubicBezTo>
                    <a:pt x="15643" y="3834"/>
                    <a:pt x="15905" y="4024"/>
                    <a:pt x="16157" y="4228"/>
                  </a:cubicBezTo>
                  <a:lnTo>
                    <a:pt x="15273" y="5289"/>
                  </a:lnTo>
                  <a:cubicBezTo>
                    <a:pt x="15074" y="5129"/>
                    <a:pt x="14863" y="4980"/>
                    <a:pt x="14643" y="4840"/>
                  </a:cubicBezTo>
                  <a:cubicBezTo>
                    <a:pt x="14643" y="4840"/>
                    <a:pt x="15370" y="3661"/>
                    <a:pt x="15370" y="3661"/>
                  </a:cubicBezTo>
                  <a:close/>
                  <a:moveTo>
                    <a:pt x="5995" y="3815"/>
                  </a:moveTo>
                  <a:lnTo>
                    <a:pt x="6782" y="4988"/>
                  </a:lnTo>
                  <a:cubicBezTo>
                    <a:pt x="6570" y="5134"/>
                    <a:pt x="6366" y="5291"/>
                    <a:pt x="6170" y="5461"/>
                  </a:cubicBezTo>
                  <a:lnTo>
                    <a:pt x="5220" y="4409"/>
                  </a:lnTo>
                  <a:cubicBezTo>
                    <a:pt x="5464" y="4196"/>
                    <a:pt x="5724" y="4000"/>
                    <a:pt x="5995" y="3815"/>
                  </a:cubicBezTo>
                  <a:close/>
                  <a:moveTo>
                    <a:pt x="11055" y="4261"/>
                  </a:moveTo>
                  <a:cubicBezTo>
                    <a:pt x="11906" y="4290"/>
                    <a:pt x="12764" y="4487"/>
                    <a:pt x="13585" y="4867"/>
                  </a:cubicBezTo>
                  <a:cubicBezTo>
                    <a:pt x="16869" y="6389"/>
                    <a:pt x="18295" y="10281"/>
                    <a:pt x="16769" y="13558"/>
                  </a:cubicBezTo>
                  <a:cubicBezTo>
                    <a:pt x="15244" y="16834"/>
                    <a:pt x="11345" y="18255"/>
                    <a:pt x="8060" y="16733"/>
                  </a:cubicBezTo>
                  <a:cubicBezTo>
                    <a:pt x="4776" y="15211"/>
                    <a:pt x="3351" y="11322"/>
                    <a:pt x="4876" y="8045"/>
                  </a:cubicBezTo>
                  <a:cubicBezTo>
                    <a:pt x="6020" y="5588"/>
                    <a:pt x="8501" y="4173"/>
                    <a:pt x="11055" y="4261"/>
                  </a:cubicBezTo>
                  <a:close/>
                  <a:moveTo>
                    <a:pt x="16341" y="4382"/>
                  </a:moveTo>
                  <a:cubicBezTo>
                    <a:pt x="16586" y="4591"/>
                    <a:pt x="16820" y="4816"/>
                    <a:pt x="17041" y="5054"/>
                  </a:cubicBezTo>
                  <a:lnTo>
                    <a:pt x="16012" y="5977"/>
                  </a:lnTo>
                  <a:cubicBezTo>
                    <a:pt x="15837" y="5789"/>
                    <a:pt x="15651" y="5609"/>
                    <a:pt x="15454" y="5440"/>
                  </a:cubicBezTo>
                  <a:lnTo>
                    <a:pt x="16341" y="4382"/>
                  </a:lnTo>
                  <a:close/>
                  <a:moveTo>
                    <a:pt x="5045" y="4568"/>
                  </a:moveTo>
                  <a:lnTo>
                    <a:pt x="5992" y="5618"/>
                  </a:lnTo>
                  <a:cubicBezTo>
                    <a:pt x="5803" y="5793"/>
                    <a:pt x="5625" y="5979"/>
                    <a:pt x="5455" y="6176"/>
                  </a:cubicBezTo>
                  <a:lnTo>
                    <a:pt x="4363" y="5268"/>
                  </a:lnTo>
                  <a:cubicBezTo>
                    <a:pt x="4576" y="5022"/>
                    <a:pt x="4804" y="4790"/>
                    <a:pt x="5045" y="4568"/>
                  </a:cubicBezTo>
                  <a:close/>
                  <a:moveTo>
                    <a:pt x="17197" y="5229"/>
                  </a:moveTo>
                  <a:cubicBezTo>
                    <a:pt x="17409" y="5471"/>
                    <a:pt x="17610" y="5727"/>
                    <a:pt x="17794" y="5995"/>
                  </a:cubicBezTo>
                  <a:lnTo>
                    <a:pt x="16646" y="6761"/>
                  </a:lnTo>
                  <a:cubicBezTo>
                    <a:pt x="16499" y="6550"/>
                    <a:pt x="16342" y="6347"/>
                    <a:pt x="16172" y="6152"/>
                  </a:cubicBezTo>
                  <a:lnTo>
                    <a:pt x="17197" y="5229"/>
                  </a:lnTo>
                  <a:close/>
                  <a:moveTo>
                    <a:pt x="10524" y="5413"/>
                  </a:moveTo>
                  <a:lnTo>
                    <a:pt x="10298" y="5431"/>
                  </a:lnTo>
                  <a:lnTo>
                    <a:pt x="10075" y="5449"/>
                  </a:lnTo>
                  <a:lnTo>
                    <a:pt x="9993" y="5977"/>
                  </a:lnTo>
                  <a:cubicBezTo>
                    <a:pt x="9757" y="6014"/>
                    <a:pt x="9520" y="6069"/>
                    <a:pt x="9285" y="6143"/>
                  </a:cubicBezTo>
                  <a:cubicBezTo>
                    <a:pt x="9282" y="6144"/>
                    <a:pt x="9279" y="6145"/>
                    <a:pt x="9276" y="6146"/>
                  </a:cubicBezTo>
                  <a:lnTo>
                    <a:pt x="8965" y="5708"/>
                  </a:lnTo>
                  <a:lnTo>
                    <a:pt x="8757" y="5793"/>
                  </a:lnTo>
                  <a:lnTo>
                    <a:pt x="8549" y="5874"/>
                  </a:lnTo>
                  <a:lnTo>
                    <a:pt x="8624" y="6402"/>
                  </a:lnTo>
                  <a:cubicBezTo>
                    <a:pt x="8400" y="6510"/>
                    <a:pt x="8189" y="6637"/>
                    <a:pt x="7988" y="6776"/>
                  </a:cubicBezTo>
                  <a:lnTo>
                    <a:pt x="7566" y="6450"/>
                  </a:lnTo>
                  <a:lnTo>
                    <a:pt x="7391" y="6589"/>
                  </a:lnTo>
                  <a:lnTo>
                    <a:pt x="7216" y="6731"/>
                  </a:lnTo>
                  <a:lnTo>
                    <a:pt x="7445" y="7213"/>
                  </a:lnTo>
                  <a:cubicBezTo>
                    <a:pt x="7265" y="7382"/>
                    <a:pt x="7099" y="7563"/>
                    <a:pt x="6948" y="7756"/>
                  </a:cubicBezTo>
                  <a:lnTo>
                    <a:pt x="6444" y="7569"/>
                  </a:lnTo>
                  <a:lnTo>
                    <a:pt x="6320" y="7756"/>
                  </a:lnTo>
                  <a:lnTo>
                    <a:pt x="6194" y="7940"/>
                  </a:lnTo>
                  <a:lnTo>
                    <a:pt x="6556" y="8335"/>
                  </a:lnTo>
                  <a:cubicBezTo>
                    <a:pt x="6433" y="8548"/>
                    <a:pt x="6327" y="8769"/>
                    <a:pt x="6239" y="8998"/>
                  </a:cubicBezTo>
                  <a:lnTo>
                    <a:pt x="5705" y="8968"/>
                  </a:lnTo>
                  <a:lnTo>
                    <a:pt x="5642" y="9182"/>
                  </a:lnTo>
                  <a:lnTo>
                    <a:pt x="5576" y="9396"/>
                  </a:lnTo>
                  <a:lnTo>
                    <a:pt x="6037" y="9668"/>
                  </a:lnTo>
                  <a:cubicBezTo>
                    <a:pt x="5983" y="9906"/>
                    <a:pt x="5948" y="10148"/>
                    <a:pt x="5931" y="10394"/>
                  </a:cubicBezTo>
                  <a:lnTo>
                    <a:pt x="5413" y="10524"/>
                  </a:lnTo>
                  <a:lnTo>
                    <a:pt x="5413" y="10747"/>
                  </a:lnTo>
                  <a:lnTo>
                    <a:pt x="5416" y="10970"/>
                  </a:lnTo>
                  <a:lnTo>
                    <a:pt x="5934" y="11091"/>
                  </a:lnTo>
                  <a:cubicBezTo>
                    <a:pt x="5954" y="11333"/>
                    <a:pt x="5994" y="11578"/>
                    <a:pt x="6052" y="11821"/>
                  </a:cubicBezTo>
                  <a:lnTo>
                    <a:pt x="5591" y="12095"/>
                  </a:lnTo>
                  <a:lnTo>
                    <a:pt x="5660" y="12309"/>
                  </a:lnTo>
                  <a:lnTo>
                    <a:pt x="5726" y="12523"/>
                  </a:lnTo>
                  <a:lnTo>
                    <a:pt x="6260" y="12484"/>
                  </a:lnTo>
                  <a:cubicBezTo>
                    <a:pt x="6352" y="12716"/>
                    <a:pt x="6460" y="12938"/>
                    <a:pt x="6583" y="13148"/>
                  </a:cubicBezTo>
                  <a:lnTo>
                    <a:pt x="6227" y="13543"/>
                  </a:lnTo>
                  <a:lnTo>
                    <a:pt x="6354" y="13730"/>
                  </a:lnTo>
                  <a:lnTo>
                    <a:pt x="6483" y="13913"/>
                  </a:lnTo>
                  <a:lnTo>
                    <a:pt x="6981" y="13721"/>
                  </a:lnTo>
                  <a:cubicBezTo>
                    <a:pt x="7136" y="13913"/>
                    <a:pt x="7306" y="14092"/>
                    <a:pt x="7487" y="14257"/>
                  </a:cubicBezTo>
                  <a:lnTo>
                    <a:pt x="7264" y="14743"/>
                  </a:lnTo>
                  <a:lnTo>
                    <a:pt x="7439" y="14881"/>
                  </a:lnTo>
                  <a:lnTo>
                    <a:pt x="7617" y="15020"/>
                  </a:lnTo>
                  <a:lnTo>
                    <a:pt x="8036" y="14688"/>
                  </a:lnTo>
                  <a:cubicBezTo>
                    <a:pt x="8241" y="14826"/>
                    <a:pt x="8456" y="14949"/>
                    <a:pt x="8679" y="15053"/>
                  </a:cubicBezTo>
                  <a:lnTo>
                    <a:pt x="8606" y="15581"/>
                  </a:lnTo>
                  <a:lnTo>
                    <a:pt x="8817" y="15662"/>
                  </a:lnTo>
                  <a:lnTo>
                    <a:pt x="9025" y="15744"/>
                  </a:lnTo>
                  <a:lnTo>
                    <a:pt x="9330" y="15304"/>
                  </a:lnTo>
                  <a:cubicBezTo>
                    <a:pt x="9565" y="15375"/>
                    <a:pt x="9806" y="15428"/>
                    <a:pt x="10051" y="15463"/>
                  </a:cubicBezTo>
                  <a:lnTo>
                    <a:pt x="10138" y="15988"/>
                  </a:lnTo>
                  <a:lnTo>
                    <a:pt x="10361" y="16006"/>
                  </a:lnTo>
                  <a:lnTo>
                    <a:pt x="10587" y="16021"/>
                  </a:lnTo>
                  <a:lnTo>
                    <a:pt x="10747" y="15512"/>
                  </a:lnTo>
                  <a:cubicBezTo>
                    <a:pt x="10991" y="15511"/>
                    <a:pt x="11237" y="15491"/>
                    <a:pt x="11483" y="15451"/>
                  </a:cubicBezTo>
                  <a:lnTo>
                    <a:pt x="11721" y="15928"/>
                  </a:lnTo>
                  <a:lnTo>
                    <a:pt x="11941" y="15877"/>
                  </a:lnTo>
                  <a:lnTo>
                    <a:pt x="12161" y="15825"/>
                  </a:lnTo>
                  <a:lnTo>
                    <a:pt x="12161" y="15292"/>
                  </a:lnTo>
                  <a:cubicBezTo>
                    <a:pt x="12165" y="15291"/>
                    <a:pt x="12167" y="15290"/>
                    <a:pt x="12171" y="15289"/>
                  </a:cubicBezTo>
                  <a:cubicBezTo>
                    <a:pt x="12406" y="15215"/>
                    <a:pt x="12634" y="15125"/>
                    <a:pt x="12849" y="15020"/>
                  </a:cubicBezTo>
                  <a:lnTo>
                    <a:pt x="13220" y="15403"/>
                  </a:lnTo>
                  <a:lnTo>
                    <a:pt x="13413" y="15292"/>
                  </a:lnTo>
                  <a:lnTo>
                    <a:pt x="13606" y="15177"/>
                  </a:lnTo>
                  <a:lnTo>
                    <a:pt x="13452" y="14667"/>
                  </a:lnTo>
                  <a:cubicBezTo>
                    <a:pt x="13657" y="14527"/>
                    <a:pt x="13847" y="14374"/>
                    <a:pt x="14025" y="14206"/>
                  </a:cubicBezTo>
                  <a:lnTo>
                    <a:pt x="14492" y="14462"/>
                  </a:lnTo>
                  <a:lnTo>
                    <a:pt x="14646" y="14299"/>
                  </a:lnTo>
                  <a:lnTo>
                    <a:pt x="14797" y="14134"/>
                  </a:lnTo>
                  <a:lnTo>
                    <a:pt x="14499" y="13690"/>
                  </a:lnTo>
                  <a:cubicBezTo>
                    <a:pt x="14651" y="13497"/>
                    <a:pt x="14787" y="13295"/>
                    <a:pt x="14909" y="13081"/>
                  </a:cubicBezTo>
                  <a:lnTo>
                    <a:pt x="15433" y="13190"/>
                  </a:lnTo>
                  <a:lnTo>
                    <a:pt x="15530" y="12988"/>
                  </a:lnTo>
                  <a:lnTo>
                    <a:pt x="15626" y="12786"/>
                  </a:lnTo>
                  <a:lnTo>
                    <a:pt x="15210" y="12451"/>
                  </a:lnTo>
                  <a:cubicBezTo>
                    <a:pt x="15299" y="12223"/>
                    <a:pt x="15371" y="11986"/>
                    <a:pt x="15424" y="11745"/>
                  </a:cubicBezTo>
                  <a:lnTo>
                    <a:pt x="15955" y="11697"/>
                  </a:lnTo>
                  <a:lnTo>
                    <a:pt x="15988" y="11474"/>
                  </a:lnTo>
                  <a:lnTo>
                    <a:pt x="16018" y="11254"/>
                  </a:lnTo>
                  <a:cubicBezTo>
                    <a:pt x="16018" y="11254"/>
                    <a:pt x="15524" y="11055"/>
                    <a:pt x="15524" y="11055"/>
                  </a:cubicBezTo>
                  <a:cubicBezTo>
                    <a:pt x="15541" y="10812"/>
                    <a:pt x="15539" y="10567"/>
                    <a:pt x="15518" y="10319"/>
                  </a:cubicBezTo>
                  <a:lnTo>
                    <a:pt x="16012" y="10117"/>
                  </a:lnTo>
                  <a:lnTo>
                    <a:pt x="15979" y="9894"/>
                  </a:lnTo>
                  <a:lnTo>
                    <a:pt x="15943" y="9674"/>
                  </a:lnTo>
                  <a:lnTo>
                    <a:pt x="15409" y="9631"/>
                  </a:lnTo>
                  <a:cubicBezTo>
                    <a:pt x="15381" y="9513"/>
                    <a:pt x="15350" y="9394"/>
                    <a:pt x="15313" y="9276"/>
                  </a:cubicBezTo>
                  <a:cubicBezTo>
                    <a:pt x="15275" y="9157"/>
                    <a:pt x="15234" y="9042"/>
                    <a:pt x="15189" y="8929"/>
                  </a:cubicBezTo>
                  <a:lnTo>
                    <a:pt x="15602" y="8588"/>
                  </a:lnTo>
                  <a:lnTo>
                    <a:pt x="15503" y="8386"/>
                  </a:lnTo>
                  <a:lnTo>
                    <a:pt x="15403" y="8184"/>
                  </a:lnTo>
                  <a:lnTo>
                    <a:pt x="14881" y="8302"/>
                  </a:lnTo>
                  <a:cubicBezTo>
                    <a:pt x="14756" y="8087"/>
                    <a:pt x="14616" y="7885"/>
                    <a:pt x="14462" y="7696"/>
                  </a:cubicBezTo>
                  <a:lnTo>
                    <a:pt x="14755" y="7249"/>
                  </a:lnTo>
                  <a:lnTo>
                    <a:pt x="14601" y="7086"/>
                  </a:lnTo>
                  <a:lnTo>
                    <a:pt x="14447" y="6924"/>
                  </a:lnTo>
                  <a:lnTo>
                    <a:pt x="13983" y="7189"/>
                  </a:lnTo>
                  <a:cubicBezTo>
                    <a:pt x="13801" y="7022"/>
                    <a:pt x="13608" y="6870"/>
                    <a:pt x="13404" y="6734"/>
                  </a:cubicBezTo>
                  <a:lnTo>
                    <a:pt x="13552" y="6221"/>
                  </a:lnTo>
                  <a:lnTo>
                    <a:pt x="13359" y="6109"/>
                  </a:lnTo>
                  <a:lnTo>
                    <a:pt x="13163" y="5998"/>
                  </a:lnTo>
                  <a:lnTo>
                    <a:pt x="12795" y="6387"/>
                  </a:lnTo>
                  <a:cubicBezTo>
                    <a:pt x="12573" y="6281"/>
                    <a:pt x="12344" y="6192"/>
                    <a:pt x="12107" y="6121"/>
                  </a:cubicBezTo>
                  <a:lnTo>
                    <a:pt x="12098" y="5588"/>
                  </a:lnTo>
                  <a:lnTo>
                    <a:pt x="11881" y="5539"/>
                  </a:lnTo>
                  <a:lnTo>
                    <a:pt x="11661" y="5491"/>
                  </a:lnTo>
                  <a:lnTo>
                    <a:pt x="11426" y="5971"/>
                  </a:lnTo>
                  <a:cubicBezTo>
                    <a:pt x="11183" y="5935"/>
                    <a:pt x="10938" y="5917"/>
                    <a:pt x="10690" y="5919"/>
                  </a:cubicBezTo>
                  <a:lnTo>
                    <a:pt x="10524" y="5413"/>
                  </a:lnTo>
                  <a:close/>
                  <a:moveTo>
                    <a:pt x="4213" y="5452"/>
                  </a:moveTo>
                  <a:lnTo>
                    <a:pt x="5304" y="6357"/>
                  </a:lnTo>
                  <a:cubicBezTo>
                    <a:pt x="5143" y="6556"/>
                    <a:pt x="4992" y="6768"/>
                    <a:pt x="4852" y="6987"/>
                  </a:cubicBezTo>
                  <a:lnTo>
                    <a:pt x="3640" y="6242"/>
                  </a:lnTo>
                  <a:cubicBezTo>
                    <a:pt x="3815" y="5968"/>
                    <a:pt x="4006" y="5705"/>
                    <a:pt x="4213" y="5452"/>
                  </a:cubicBezTo>
                  <a:close/>
                  <a:moveTo>
                    <a:pt x="17927" y="6191"/>
                  </a:moveTo>
                  <a:cubicBezTo>
                    <a:pt x="18102" y="6460"/>
                    <a:pt x="18262" y="6740"/>
                    <a:pt x="18407" y="7032"/>
                  </a:cubicBezTo>
                  <a:lnTo>
                    <a:pt x="17161" y="7629"/>
                  </a:lnTo>
                  <a:cubicBezTo>
                    <a:pt x="17046" y="7399"/>
                    <a:pt x="16918" y="7174"/>
                    <a:pt x="16778" y="6957"/>
                  </a:cubicBezTo>
                  <a:cubicBezTo>
                    <a:pt x="16778" y="6957"/>
                    <a:pt x="17927" y="6191"/>
                    <a:pt x="17927" y="6191"/>
                  </a:cubicBezTo>
                  <a:close/>
                  <a:moveTo>
                    <a:pt x="3513" y="6444"/>
                  </a:moveTo>
                  <a:lnTo>
                    <a:pt x="4725" y="7186"/>
                  </a:lnTo>
                  <a:cubicBezTo>
                    <a:pt x="4605" y="7389"/>
                    <a:pt x="4492" y="7600"/>
                    <a:pt x="4391" y="7819"/>
                  </a:cubicBezTo>
                  <a:cubicBezTo>
                    <a:pt x="4382" y="7837"/>
                    <a:pt x="4374" y="7856"/>
                    <a:pt x="4366" y="7873"/>
                  </a:cubicBezTo>
                  <a:lnTo>
                    <a:pt x="3061" y="7307"/>
                  </a:lnTo>
                  <a:cubicBezTo>
                    <a:pt x="3196" y="7010"/>
                    <a:pt x="3345" y="6723"/>
                    <a:pt x="3513" y="6444"/>
                  </a:cubicBezTo>
                  <a:close/>
                  <a:moveTo>
                    <a:pt x="18509" y="7246"/>
                  </a:moveTo>
                  <a:cubicBezTo>
                    <a:pt x="18643" y="7536"/>
                    <a:pt x="18762" y="7838"/>
                    <a:pt x="18865" y="8148"/>
                  </a:cubicBezTo>
                  <a:lnTo>
                    <a:pt x="17550" y="8561"/>
                  </a:lnTo>
                  <a:cubicBezTo>
                    <a:pt x="17468" y="8317"/>
                    <a:pt x="17372" y="8077"/>
                    <a:pt x="17264" y="7843"/>
                  </a:cubicBezTo>
                  <a:lnTo>
                    <a:pt x="18509" y="7246"/>
                  </a:lnTo>
                  <a:close/>
                  <a:moveTo>
                    <a:pt x="2964" y="7524"/>
                  </a:moveTo>
                  <a:lnTo>
                    <a:pt x="4273" y="8091"/>
                  </a:lnTo>
                  <a:cubicBezTo>
                    <a:pt x="4173" y="8331"/>
                    <a:pt x="4086" y="8575"/>
                    <a:pt x="4014" y="8820"/>
                  </a:cubicBezTo>
                  <a:lnTo>
                    <a:pt x="2639" y="8446"/>
                  </a:lnTo>
                  <a:cubicBezTo>
                    <a:pt x="2730" y="8133"/>
                    <a:pt x="2838" y="7824"/>
                    <a:pt x="2964" y="7524"/>
                  </a:cubicBezTo>
                  <a:close/>
                  <a:moveTo>
                    <a:pt x="18934" y="8371"/>
                  </a:moveTo>
                  <a:cubicBezTo>
                    <a:pt x="19028" y="8684"/>
                    <a:pt x="19107" y="9001"/>
                    <a:pt x="19163" y="9315"/>
                  </a:cubicBezTo>
                  <a:lnTo>
                    <a:pt x="17800" y="9535"/>
                  </a:lnTo>
                  <a:cubicBezTo>
                    <a:pt x="17754" y="9281"/>
                    <a:pt x="17696" y="9031"/>
                    <a:pt x="17623" y="8784"/>
                  </a:cubicBezTo>
                  <a:lnTo>
                    <a:pt x="18934" y="8371"/>
                  </a:lnTo>
                  <a:close/>
                  <a:moveTo>
                    <a:pt x="2575" y="8673"/>
                  </a:moveTo>
                  <a:lnTo>
                    <a:pt x="3953" y="9050"/>
                  </a:lnTo>
                  <a:cubicBezTo>
                    <a:pt x="3888" y="9302"/>
                    <a:pt x="3836" y="9553"/>
                    <a:pt x="3800" y="9806"/>
                  </a:cubicBezTo>
                  <a:lnTo>
                    <a:pt x="2382" y="9631"/>
                  </a:lnTo>
                  <a:cubicBezTo>
                    <a:pt x="2428" y="9307"/>
                    <a:pt x="2493" y="8987"/>
                    <a:pt x="2575" y="8673"/>
                  </a:cubicBezTo>
                  <a:close/>
                  <a:moveTo>
                    <a:pt x="19200" y="9547"/>
                  </a:moveTo>
                  <a:cubicBezTo>
                    <a:pt x="19249" y="9869"/>
                    <a:pt x="19279" y="10192"/>
                    <a:pt x="19290" y="10512"/>
                  </a:cubicBezTo>
                  <a:lnTo>
                    <a:pt x="17912" y="10539"/>
                  </a:lnTo>
                  <a:cubicBezTo>
                    <a:pt x="17902" y="10281"/>
                    <a:pt x="17877" y="10024"/>
                    <a:pt x="17840" y="9770"/>
                  </a:cubicBezTo>
                  <a:cubicBezTo>
                    <a:pt x="17840" y="9770"/>
                    <a:pt x="19200" y="9547"/>
                    <a:pt x="19200" y="9547"/>
                  </a:cubicBezTo>
                  <a:close/>
                  <a:moveTo>
                    <a:pt x="2352" y="9867"/>
                  </a:moveTo>
                  <a:lnTo>
                    <a:pt x="3772" y="10042"/>
                  </a:lnTo>
                  <a:cubicBezTo>
                    <a:pt x="3744" y="10300"/>
                    <a:pt x="3729" y="10559"/>
                    <a:pt x="3730" y="10817"/>
                  </a:cubicBezTo>
                  <a:cubicBezTo>
                    <a:pt x="3730" y="10817"/>
                    <a:pt x="2301" y="10844"/>
                    <a:pt x="2301" y="10844"/>
                  </a:cubicBezTo>
                  <a:cubicBezTo>
                    <a:pt x="2299" y="10516"/>
                    <a:pt x="2316" y="10189"/>
                    <a:pt x="2352" y="9867"/>
                  </a:cubicBezTo>
                  <a:close/>
                  <a:moveTo>
                    <a:pt x="19296" y="10747"/>
                  </a:moveTo>
                  <a:cubicBezTo>
                    <a:pt x="19298" y="11072"/>
                    <a:pt x="19280" y="11396"/>
                    <a:pt x="19245" y="11715"/>
                  </a:cubicBezTo>
                  <a:lnTo>
                    <a:pt x="17876" y="11546"/>
                  </a:lnTo>
                  <a:cubicBezTo>
                    <a:pt x="17903" y="11289"/>
                    <a:pt x="17919" y="11031"/>
                    <a:pt x="17918" y="10774"/>
                  </a:cubicBezTo>
                  <a:lnTo>
                    <a:pt x="19296" y="10747"/>
                  </a:lnTo>
                  <a:close/>
                  <a:moveTo>
                    <a:pt x="3736" y="11052"/>
                  </a:moveTo>
                  <a:cubicBezTo>
                    <a:pt x="3746" y="11311"/>
                    <a:pt x="3768" y="11569"/>
                    <a:pt x="3806" y="11824"/>
                  </a:cubicBezTo>
                  <a:lnTo>
                    <a:pt x="2394" y="12053"/>
                  </a:lnTo>
                  <a:cubicBezTo>
                    <a:pt x="2345" y="11728"/>
                    <a:pt x="2315" y="11402"/>
                    <a:pt x="2304" y="11079"/>
                  </a:cubicBezTo>
                  <a:lnTo>
                    <a:pt x="3736" y="11052"/>
                  </a:lnTo>
                  <a:close/>
                  <a:moveTo>
                    <a:pt x="17849" y="11782"/>
                  </a:moveTo>
                  <a:lnTo>
                    <a:pt x="19218" y="11950"/>
                  </a:lnTo>
                  <a:cubicBezTo>
                    <a:pt x="19174" y="12272"/>
                    <a:pt x="19111" y="12591"/>
                    <a:pt x="19031" y="12903"/>
                  </a:cubicBezTo>
                  <a:lnTo>
                    <a:pt x="17698" y="12541"/>
                  </a:lnTo>
                  <a:cubicBezTo>
                    <a:pt x="17762" y="12290"/>
                    <a:pt x="17813" y="12035"/>
                    <a:pt x="17849" y="11782"/>
                  </a:cubicBezTo>
                  <a:close/>
                  <a:moveTo>
                    <a:pt x="3845" y="12056"/>
                  </a:moveTo>
                  <a:cubicBezTo>
                    <a:pt x="3891" y="12310"/>
                    <a:pt x="3949" y="12562"/>
                    <a:pt x="4023" y="12810"/>
                  </a:cubicBezTo>
                  <a:lnTo>
                    <a:pt x="2660" y="13238"/>
                  </a:lnTo>
                  <a:cubicBezTo>
                    <a:pt x="2565" y="12922"/>
                    <a:pt x="2490" y="12606"/>
                    <a:pt x="2434" y="12288"/>
                  </a:cubicBezTo>
                  <a:lnTo>
                    <a:pt x="3845" y="12056"/>
                  </a:lnTo>
                  <a:close/>
                  <a:moveTo>
                    <a:pt x="17638" y="12768"/>
                  </a:moveTo>
                  <a:lnTo>
                    <a:pt x="18967" y="13129"/>
                  </a:lnTo>
                  <a:cubicBezTo>
                    <a:pt x="18878" y="13441"/>
                    <a:pt x="18772" y="13748"/>
                    <a:pt x="18648" y="14046"/>
                  </a:cubicBezTo>
                  <a:lnTo>
                    <a:pt x="17381" y="13497"/>
                  </a:lnTo>
                  <a:cubicBezTo>
                    <a:pt x="17481" y="13257"/>
                    <a:pt x="17566" y="13013"/>
                    <a:pt x="17638" y="12768"/>
                  </a:cubicBezTo>
                  <a:close/>
                  <a:moveTo>
                    <a:pt x="4095" y="13036"/>
                  </a:moveTo>
                  <a:cubicBezTo>
                    <a:pt x="4177" y="13281"/>
                    <a:pt x="4273" y="13522"/>
                    <a:pt x="4382" y="13757"/>
                  </a:cubicBezTo>
                  <a:cubicBezTo>
                    <a:pt x="4382" y="13757"/>
                    <a:pt x="3091" y="14375"/>
                    <a:pt x="3091" y="14375"/>
                  </a:cubicBezTo>
                  <a:cubicBezTo>
                    <a:pt x="2955" y="14082"/>
                    <a:pt x="2836" y="13778"/>
                    <a:pt x="2732" y="13464"/>
                  </a:cubicBezTo>
                  <a:lnTo>
                    <a:pt x="4095" y="13036"/>
                  </a:lnTo>
                  <a:close/>
                  <a:moveTo>
                    <a:pt x="17285" y="13714"/>
                  </a:moveTo>
                  <a:lnTo>
                    <a:pt x="18554" y="14263"/>
                  </a:lnTo>
                  <a:cubicBezTo>
                    <a:pt x="18422" y="14559"/>
                    <a:pt x="18273" y="14847"/>
                    <a:pt x="18108" y="15126"/>
                  </a:cubicBezTo>
                  <a:lnTo>
                    <a:pt x="16929" y="14402"/>
                  </a:lnTo>
                  <a:cubicBezTo>
                    <a:pt x="17047" y="14203"/>
                    <a:pt x="17158" y="13995"/>
                    <a:pt x="17258" y="13781"/>
                  </a:cubicBezTo>
                  <a:cubicBezTo>
                    <a:pt x="17268" y="13759"/>
                    <a:pt x="17275" y="13737"/>
                    <a:pt x="17285" y="13714"/>
                  </a:cubicBezTo>
                  <a:close/>
                  <a:moveTo>
                    <a:pt x="4484" y="13971"/>
                  </a:moveTo>
                  <a:cubicBezTo>
                    <a:pt x="4600" y="14201"/>
                    <a:pt x="4726" y="14426"/>
                    <a:pt x="4867" y="14643"/>
                  </a:cubicBezTo>
                  <a:cubicBezTo>
                    <a:pt x="4867" y="14643"/>
                    <a:pt x="3682" y="15436"/>
                    <a:pt x="3682" y="15436"/>
                  </a:cubicBezTo>
                  <a:cubicBezTo>
                    <a:pt x="3505" y="15165"/>
                    <a:pt x="3340" y="14881"/>
                    <a:pt x="3193" y="14586"/>
                  </a:cubicBezTo>
                  <a:lnTo>
                    <a:pt x="4484" y="13971"/>
                  </a:lnTo>
                  <a:close/>
                  <a:moveTo>
                    <a:pt x="16805" y="14601"/>
                  </a:moveTo>
                  <a:lnTo>
                    <a:pt x="17984" y="15328"/>
                  </a:lnTo>
                  <a:cubicBezTo>
                    <a:pt x="17812" y="15601"/>
                    <a:pt x="17624" y="15865"/>
                    <a:pt x="17421" y="16118"/>
                  </a:cubicBezTo>
                  <a:lnTo>
                    <a:pt x="16353" y="15231"/>
                  </a:lnTo>
                  <a:cubicBezTo>
                    <a:pt x="16513" y="15032"/>
                    <a:pt x="16666" y="14821"/>
                    <a:pt x="16805" y="14601"/>
                  </a:cubicBezTo>
                  <a:close/>
                  <a:moveTo>
                    <a:pt x="5000" y="14839"/>
                  </a:moveTo>
                  <a:cubicBezTo>
                    <a:pt x="5147" y="15051"/>
                    <a:pt x="5305" y="15256"/>
                    <a:pt x="5476" y="15451"/>
                  </a:cubicBezTo>
                  <a:lnTo>
                    <a:pt x="4418" y="16404"/>
                  </a:lnTo>
                  <a:cubicBezTo>
                    <a:pt x="4203" y="16161"/>
                    <a:pt x="3999" y="15902"/>
                    <a:pt x="3812" y="15632"/>
                  </a:cubicBezTo>
                  <a:lnTo>
                    <a:pt x="5000" y="14839"/>
                  </a:lnTo>
                  <a:close/>
                  <a:moveTo>
                    <a:pt x="16202" y="15412"/>
                  </a:moveTo>
                  <a:lnTo>
                    <a:pt x="17270" y="16299"/>
                  </a:lnTo>
                  <a:cubicBezTo>
                    <a:pt x="17060" y="16545"/>
                    <a:pt x="16835" y="16779"/>
                    <a:pt x="16597" y="17001"/>
                  </a:cubicBezTo>
                  <a:lnTo>
                    <a:pt x="15666" y="15970"/>
                  </a:lnTo>
                  <a:cubicBezTo>
                    <a:pt x="15853" y="15795"/>
                    <a:pt x="16033" y="15609"/>
                    <a:pt x="16202" y="15412"/>
                  </a:cubicBezTo>
                  <a:close/>
                  <a:moveTo>
                    <a:pt x="5636" y="15626"/>
                  </a:moveTo>
                  <a:cubicBezTo>
                    <a:pt x="5812" y="15814"/>
                    <a:pt x="5996" y="15994"/>
                    <a:pt x="6194" y="16163"/>
                  </a:cubicBezTo>
                  <a:lnTo>
                    <a:pt x="5283" y="17255"/>
                  </a:lnTo>
                  <a:cubicBezTo>
                    <a:pt x="5035" y="17044"/>
                    <a:pt x="4798" y="16819"/>
                    <a:pt x="4575" y="16579"/>
                  </a:cubicBezTo>
                  <a:lnTo>
                    <a:pt x="5636" y="15626"/>
                  </a:lnTo>
                  <a:close/>
                  <a:moveTo>
                    <a:pt x="15491" y="16130"/>
                  </a:moveTo>
                  <a:lnTo>
                    <a:pt x="16422" y="17161"/>
                  </a:lnTo>
                  <a:cubicBezTo>
                    <a:pt x="16180" y="17375"/>
                    <a:pt x="15925" y="17575"/>
                    <a:pt x="15656" y="17761"/>
                  </a:cubicBezTo>
                  <a:lnTo>
                    <a:pt x="14878" y="16606"/>
                  </a:lnTo>
                  <a:cubicBezTo>
                    <a:pt x="15090" y="16460"/>
                    <a:pt x="15295" y="16300"/>
                    <a:pt x="15491" y="16130"/>
                  </a:cubicBezTo>
                  <a:close/>
                  <a:moveTo>
                    <a:pt x="6378" y="16314"/>
                  </a:moveTo>
                  <a:cubicBezTo>
                    <a:pt x="6578" y="16474"/>
                    <a:pt x="6788" y="16626"/>
                    <a:pt x="7008" y="16766"/>
                  </a:cubicBezTo>
                  <a:cubicBezTo>
                    <a:pt x="7008" y="16766"/>
                    <a:pt x="6263" y="17972"/>
                    <a:pt x="6263" y="17972"/>
                  </a:cubicBezTo>
                  <a:cubicBezTo>
                    <a:pt x="5987" y="17799"/>
                    <a:pt x="5722" y="17610"/>
                    <a:pt x="5467" y="17405"/>
                  </a:cubicBezTo>
                  <a:lnTo>
                    <a:pt x="6378" y="16314"/>
                  </a:lnTo>
                  <a:close/>
                  <a:moveTo>
                    <a:pt x="14682" y="16739"/>
                  </a:moveTo>
                  <a:lnTo>
                    <a:pt x="15460" y="17894"/>
                  </a:lnTo>
                  <a:cubicBezTo>
                    <a:pt x="15191" y="18070"/>
                    <a:pt x="14906" y="18233"/>
                    <a:pt x="14613" y="18379"/>
                  </a:cubicBezTo>
                  <a:lnTo>
                    <a:pt x="14010" y="17122"/>
                  </a:lnTo>
                  <a:cubicBezTo>
                    <a:pt x="14241" y="17006"/>
                    <a:pt x="14465" y="16879"/>
                    <a:pt x="14682" y="16739"/>
                  </a:cubicBezTo>
                  <a:close/>
                  <a:moveTo>
                    <a:pt x="7210" y="16890"/>
                  </a:moveTo>
                  <a:cubicBezTo>
                    <a:pt x="7411" y="17008"/>
                    <a:pt x="7618" y="17118"/>
                    <a:pt x="7834" y="17218"/>
                  </a:cubicBezTo>
                  <a:cubicBezTo>
                    <a:pt x="7855" y="17228"/>
                    <a:pt x="7879" y="17236"/>
                    <a:pt x="7901" y="17246"/>
                  </a:cubicBezTo>
                  <a:lnTo>
                    <a:pt x="7337" y="18545"/>
                  </a:lnTo>
                  <a:cubicBezTo>
                    <a:pt x="7039" y="18412"/>
                    <a:pt x="6746" y="18262"/>
                    <a:pt x="6465" y="18096"/>
                  </a:cubicBezTo>
                  <a:lnTo>
                    <a:pt x="7210" y="16890"/>
                  </a:lnTo>
                  <a:close/>
                  <a:moveTo>
                    <a:pt x="13796" y="17225"/>
                  </a:moveTo>
                  <a:lnTo>
                    <a:pt x="14402" y="18482"/>
                  </a:lnTo>
                  <a:cubicBezTo>
                    <a:pt x="14111" y="18618"/>
                    <a:pt x="13806" y="18737"/>
                    <a:pt x="13494" y="18841"/>
                  </a:cubicBezTo>
                  <a:lnTo>
                    <a:pt x="13075" y="17508"/>
                  </a:lnTo>
                  <a:cubicBezTo>
                    <a:pt x="13320" y="17426"/>
                    <a:pt x="13561" y="17333"/>
                    <a:pt x="13796" y="17225"/>
                  </a:cubicBezTo>
                  <a:close/>
                  <a:moveTo>
                    <a:pt x="8118" y="17339"/>
                  </a:moveTo>
                  <a:cubicBezTo>
                    <a:pt x="8359" y="17439"/>
                    <a:pt x="8601" y="17527"/>
                    <a:pt x="8847" y="17598"/>
                  </a:cubicBezTo>
                  <a:lnTo>
                    <a:pt x="8477" y="18958"/>
                  </a:lnTo>
                  <a:cubicBezTo>
                    <a:pt x="8162" y="18869"/>
                    <a:pt x="7855" y="18763"/>
                    <a:pt x="7554" y="18639"/>
                  </a:cubicBezTo>
                  <a:lnTo>
                    <a:pt x="8118" y="17339"/>
                  </a:lnTo>
                  <a:close/>
                  <a:moveTo>
                    <a:pt x="12849" y="17580"/>
                  </a:moveTo>
                  <a:lnTo>
                    <a:pt x="13268" y="18913"/>
                  </a:lnTo>
                  <a:cubicBezTo>
                    <a:pt x="12953" y="19009"/>
                    <a:pt x="12638" y="19087"/>
                    <a:pt x="12321" y="19145"/>
                  </a:cubicBezTo>
                  <a:lnTo>
                    <a:pt x="12095" y="17761"/>
                  </a:lnTo>
                  <a:cubicBezTo>
                    <a:pt x="12350" y="17715"/>
                    <a:pt x="12601" y="17654"/>
                    <a:pt x="12849" y="17580"/>
                  </a:cubicBezTo>
                  <a:close/>
                  <a:moveTo>
                    <a:pt x="9080" y="17659"/>
                  </a:moveTo>
                  <a:cubicBezTo>
                    <a:pt x="9332" y="17723"/>
                    <a:pt x="9585" y="17774"/>
                    <a:pt x="9840" y="17810"/>
                  </a:cubicBezTo>
                  <a:lnTo>
                    <a:pt x="9665" y="19206"/>
                  </a:lnTo>
                  <a:cubicBezTo>
                    <a:pt x="9340" y="19162"/>
                    <a:pt x="9021" y="19102"/>
                    <a:pt x="8706" y="19022"/>
                  </a:cubicBezTo>
                  <a:lnTo>
                    <a:pt x="9080" y="17659"/>
                  </a:lnTo>
                  <a:close/>
                  <a:moveTo>
                    <a:pt x="11860" y="17800"/>
                  </a:moveTo>
                  <a:lnTo>
                    <a:pt x="12086" y="19185"/>
                  </a:lnTo>
                  <a:cubicBezTo>
                    <a:pt x="11761" y="19235"/>
                    <a:pt x="11438" y="19266"/>
                    <a:pt x="11115" y="19278"/>
                  </a:cubicBezTo>
                  <a:lnTo>
                    <a:pt x="11088" y="17873"/>
                  </a:lnTo>
                  <a:cubicBezTo>
                    <a:pt x="11347" y="17863"/>
                    <a:pt x="11605" y="17838"/>
                    <a:pt x="11860" y="17800"/>
                  </a:cubicBezTo>
                  <a:close/>
                  <a:moveTo>
                    <a:pt x="10075" y="17837"/>
                  </a:moveTo>
                  <a:cubicBezTo>
                    <a:pt x="10333" y="17864"/>
                    <a:pt x="10592" y="17877"/>
                    <a:pt x="10850" y="17876"/>
                  </a:cubicBezTo>
                  <a:lnTo>
                    <a:pt x="10877" y="19281"/>
                  </a:lnTo>
                  <a:cubicBezTo>
                    <a:pt x="10549" y="19284"/>
                    <a:pt x="10225" y="19270"/>
                    <a:pt x="9903" y="19236"/>
                  </a:cubicBezTo>
                  <a:lnTo>
                    <a:pt x="10075" y="17837"/>
                  </a:lnTo>
                  <a:close/>
                </a:path>
              </a:pathLst>
            </a:custGeom>
            <a:solidFill>
              <a:srgbClr val="C3C7C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863" name="Shape 16863"/>
            <p:cNvSpPr/>
            <p:nvPr/>
          </p:nvSpPr>
          <p:spPr>
            <a:xfrm>
              <a:off x="4395033" y="3416691"/>
              <a:ext cx="1360078" cy="1360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06" y="0"/>
                  </a:moveTo>
                  <a:lnTo>
                    <a:pt x="9951" y="36"/>
                  </a:lnTo>
                  <a:lnTo>
                    <a:pt x="9493" y="72"/>
                  </a:lnTo>
                  <a:lnTo>
                    <a:pt x="9327" y="1146"/>
                  </a:lnTo>
                  <a:cubicBezTo>
                    <a:pt x="8845" y="1221"/>
                    <a:pt x="8362" y="1333"/>
                    <a:pt x="7883" y="1484"/>
                  </a:cubicBezTo>
                  <a:cubicBezTo>
                    <a:pt x="7876" y="1486"/>
                    <a:pt x="7871" y="1488"/>
                    <a:pt x="7864" y="1490"/>
                  </a:cubicBezTo>
                  <a:lnTo>
                    <a:pt x="7234" y="603"/>
                  </a:lnTo>
                  <a:lnTo>
                    <a:pt x="6809" y="772"/>
                  </a:lnTo>
                  <a:lnTo>
                    <a:pt x="6384" y="941"/>
                  </a:lnTo>
                  <a:lnTo>
                    <a:pt x="6541" y="2014"/>
                  </a:lnTo>
                  <a:cubicBezTo>
                    <a:pt x="6084" y="2235"/>
                    <a:pt x="5652" y="2489"/>
                    <a:pt x="5244" y="2771"/>
                  </a:cubicBezTo>
                  <a:lnTo>
                    <a:pt x="4382" y="2111"/>
                  </a:lnTo>
                  <a:lnTo>
                    <a:pt x="4026" y="2397"/>
                  </a:lnTo>
                  <a:lnTo>
                    <a:pt x="3670" y="2684"/>
                  </a:lnTo>
                  <a:lnTo>
                    <a:pt x="4137" y="3664"/>
                  </a:lnTo>
                  <a:cubicBezTo>
                    <a:pt x="3769" y="4008"/>
                    <a:pt x="3429" y="4378"/>
                    <a:pt x="3121" y="4771"/>
                  </a:cubicBezTo>
                  <a:lnTo>
                    <a:pt x="2102" y="4391"/>
                  </a:lnTo>
                  <a:lnTo>
                    <a:pt x="1845" y="4767"/>
                  </a:lnTo>
                  <a:lnTo>
                    <a:pt x="1589" y="5147"/>
                  </a:lnTo>
                  <a:lnTo>
                    <a:pt x="2328" y="5950"/>
                  </a:lnTo>
                  <a:cubicBezTo>
                    <a:pt x="2079" y="6384"/>
                    <a:pt x="1863" y="6836"/>
                    <a:pt x="1683" y="7304"/>
                  </a:cubicBezTo>
                  <a:lnTo>
                    <a:pt x="594" y="7240"/>
                  </a:lnTo>
                  <a:lnTo>
                    <a:pt x="464" y="7677"/>
                  </a:lnTo>
                  <a:lnTo>
                    <a:pt x="332" y="8115"/>
                  </a:lnTo>
                  <a:lnTo>
                    <a:pt x="1273" y="8661"/>
                  </a:lnTo>
                  <a:cubicBezTo>
                    <a:pt x="1163" y="9147"/>
                    <a:pt x="1089" y="9645"/>
                    <a:pt x="1055" y="10147"/>
                  </a:cubicBezTo>
                  <a:lnTo>
                    <a:pt x="0" y="10406"/>
                  </a:lnTo>
                  <a:lnTo>
                    <a:pt x="0" y="10862"/>
                  </a:lnTo>
                  <a:lnTo>
                    <a:pt x="3" y="11317"/>
                  </a:lnTo>
                  <a:lnTo>
                    <a:pt x="1064" y="11564"/>
                  </a:lnTo>
                  <a:cubicBezTo>
                    <a:pt x="1104" y="12057"/>
                    <a:pt x="1182" y="12551"/>
                    <a:pt x="1300" y="13045"/>
                  </a:cubicBezTo>
                  <a:lnTo>
                    <a:pt x="365" y="13606"/>
                  </a:lnTo>
                  <a:lnTo>
                    <a:pt x="501" y="14040"/>
                  </a:lnTo>
                  <a:lnTo>
                    <a:pt x="639" y="14477"/>
                  </a:lnTo>
                  <a:lnTo>
                    <a:pt x="1725" y="14399"/>
                  </a:lnTo>
                  <a:cubicBezTo>
                    <a:pt x="1912" y="14871"/>
                    <a:pt x="2134" y="15324"/>
                    <a:pt x="2385" y="15750"/>
                  </a:cubicBezTo>
                  <a:lnTo>
                    <a:pt x="1659" y="16558"/>
                  </a:lnTo>
                  <a:lnTo>
                    <a:pt x="1918" y="16932"/>
                  </a:lnTo>
                  <a:lnTo>
                    <a:pt x="2177" y="17309"/>
                  </a:lnTo>
                  <a:lnTo>
                    <a:pt x="3193" y="16917"/>
                  </a:lnTo>
                  <a:cubicBezTo>
                    <a:pt x="3510" y="17309"/>
                    <a:pt x="3853" y="17673"/>
                    <a:pt x="4222" y="18009"/>
                  </a:cubicBezTo>
                  <a:lnTo>
                    <a:pt x="3766" y="18995"/>
                  </a:lnTo>
                  <a:lnTo>
                    <a:pt x="4125" y="19278"/>
                  </a:lnTo>
                  <a:lnTo>
                    <a:pt x="4487" y="19562"/>
                  </a:lnTo>
                  <a:lnTo>
                    <a:pt x="5340" y="18886"/>
                  </a:lnTo>
                  <a:cubicBezTo>
                    <a:pt x="5756" y="19166"/>
                    <a:pt x="6193" y="19414"/>
                    <a:pt x="6646" y="19628"/>
                  </a:cubicBezTo>
                  <a:lnTo>
                    <a:pt x="6501" y="20707"/>
                  </a:lnTo>
                  <a:lnTo>
                    <a:pt x="6930" y="20870"/>
                  </a:lnTo>
                  <a:lnTo>
                    <a:pt x="7358" y="21036"/>
                  </a:lnTo>
                  <a:lnTo>
                    <a:pt x="7976" y="20140"/>
                  </a:lnTo>
                  <a:cubicBezTo>
                    <a:pt x="8454" y="20286"/>
                    <a:pt x="8943" y="20395"/>
                    <a:pt x="9442" y="20466"/>
                  </a:cubicBezTo>
                  <a:lnTo>
                    <a:pt x="9622" y="21537"/>
                  </a:lnTo>
                  <a:lnTo>
                    <a:pt x="10078" y="21570"/>
                  </a:lnTo>
                  <a:lnTo>
                    <a:pt x="10536" y="21600"/>
                  </a:lnTo>
                  <a:lnTo>
                    <a:pt x="10862" y="20566"/>
                  </a:lnTo>
                  <a:cubicBezTo>
                    <a:pt x="11359" y="20564"/>
                    <a:pt x="11859" y="20522"/>
                    <a:pt x="12361" y="20442"/>
                  </a:cubicBezTo>
                  <a:lnTo>
                    <a:pt x="12849" y="21413"/>
                  </a:lnTo>
                  <a:lnTo>
                    <a:pt x="13295" y="21307"/>
                  </a:lnTo>
                  <a:lnTo>
                    <a:pt x="13739" y="21205"/>
                  </a:lnTo>
                  <a:lnTo>
                    <a:pt x="13745" y="20116"/>
                  </a:lnTo>
                  <a:cubicBezTo>
                    <a:pt x="13751" y="20114"/>
                    <a:pt x="13756" y="20112"/>
                    <a:pt x="13763" y="20110"/>
                  </a:cubicBezTo>
                  <a:cubicBezTo>
                    <a:pt x="14242" y="19960"/>
                    <a:pt x="14703" y="19776"/>
                    <a:pt x="15141" y="19562"/>
                  </a:cubicBezTo>
                  <a:lnTo>
                    <a:pt x="15895" y="20346"/>
                  </a:lnTo>
                  <a:lnTo>
                    <a:pt x="16290" y="20116"/>
                  </a:lnTo>
                  <a:lnTo>
                    <a:pt x="16685" y="19884"/>
                  </a:lnTo>
                  <a:lnTo>
                    <a:pt x="16368" y="18847"/>
                  </a:lnTo>
                  <a:cubicBezTo>
                    <a:pt x="16785" y="18561"/>
                    <a:pt x="17176" y="18245"/>
                    <a:pt x="17538" y="17903"/>
                  </a:cubicBezTo>
                  <a:lnTo>
                    <a:pt x="18491" y="18431"/>
                  </a:lnTo>
                  <a:lnTo>
                    <a:pt x="18799" y="18093"/>
                  </a:lnTo>
                  <a:lnTo>
                    <a:pt x="19109" y="17758"/>
                  </a:lnTo>
                  <a:lnTo>
                    <a:pt x="18500" y="16857"/>
                  </a:lnTo>
                  <a:cubicBezTo>
                    <a:pt x="18811" y="16463"/>
                    <a:pt x="19092" y="16046"/>
                    <a:pt x="19338" y="15611"/>
                  </a:cubicBezTo>
                  <a:lnTo>
                    <a:pt x="20406" y="15837"/>
                  </a:lnTo>
                  <a:lnTo>
                    <a:pt x="20602" y="15424"/>
                  </a:lnTo>
                  <a:lnTo>
                    <a:pt x="20798" y="15011"/>
                  </a:lnTo>
                  <a:cubicBezTo>
                    <a:pt x="20798" y="15011"/>
                    <a:pt x="19948" y="14330"/>
                    <a:pt x="19948" y="14330"/>
                  </a:cubicBezTo>
                  <a:cubicBezTo>
                    <a:pt x="20129" y="13864"/>
                    <a:pt x="20276" y="13385"/>
                    <a:pt x="20385" y="12894"/>
                  </a:cubicBezTo>
                  <a:lnTo>
                    <a:pt x="21467" y="12795"/>
                  </a:lnTo>
                  <a:lnTo>
                    <a:pt x="21534" y="12342"/>
                  </a:lnTo>
                  <a:lnTo>
                    <a:pt x="21600" y="11890"/>
                  </a:lnTo>
                  <a:lnTo>
                    <a:pt x="20590" y="11489"/>
                  </a:lnTo>
                  <a:cubicBezTo>
                    <a:pt x="20625" y="10994"/>
                    <a:pt x="20620" y="10494"/>
                    <a:pt x="20578" y="9990"/>
                  </a:cubicBezTo>
                  <a:lnTo>
                    <a:pt x="21585" y="9577"/>
                  </a:lnTo>
                  <a:lnTo>
                    <a:pt x="21516" y="9125"/>
                  </a:lnTo>
                  <a:lnTo>
                    <a:pt x="21443" y="8673"/>
                  </a:lnTo>
                  <a:lnTo>
                    <a:pt x="20358" y="8588"/>
                  </a:lnTo>
                  <a:cubicBezTo>
                    <a:pt x="20301" y="8346"/>
                    <a:pt x="20235" y="8105"/>
                    <a:pt x="20159" y="7864"/>
                  </a:cubicBezTo>
                  <a:cubicBezTo>
                    <a:pt x="20083" y="7624"/>
                    <a:pt x="19998" y="7386"/>
                    <a:pt x="19905" y="7156"/>
                  </a:cubicBezTo>
                  <a:lnTo>
                    <a:pt x="20747" y="6465"/>
                  </a:lnTo>
                  <a:lnTo>
                    <a:pt x="20545" y="6055"/>
                  </a:lnTo>
                  <a:lnTo>
                    <a:pt x="20346" y="5645"/>
                  </a:lnTo>
                  <a:lnTo>
                    <a:pt x="19281" y="5883"/>
                  </a:lnTo>
                  <a:cubicBezTo>
                    <a:pt x="19026" y="5446"/>
                    <a:pt x="18741" y="5033"/>
                    <a:pt x="18428" y="4647"/>
                  </a:cubicBezTo>
                  <a:lnTo>
                    <a:pt x="19025" y="3739"/>
                  </a:lnTo>
                  <a:lnTo>
                    <a:pt x="18711" y="3408"/>
                  </a:lnTo>
                  <a:lnTo>
                    <a:pt x="18401" y="3073"/>
                  </a:lnTo>
                  <a:lnTo>
                    <a:pt x="17454" y="3613"/>
                  </a:lnTo>
                  <a:cubicBezTo>
                    <a:pt x="17083" y="3273"/>
                    <a:pt x="16688" y="2964"/>
                    <a:pt x="16272" y="2687"/>
                  </a:cubicBezTo>
                  <a:lnTo>
                    <a:pt x="16576" y="1640"/>
                  </a:lnTo>
                  <a:lnTo>
                    <a:pt x="16178" y="1414"/>
                  </a:lnTo>
                  <a:lnTo>
                    <a:pt x="15780" y="1188"/>
                  </a:lnTo>
                  <a:lnTo>
                    <a:pt x="15035" y="1984"/>
                  </a:lnTo>
                  <a:cubicBezTo>
                    <a:pt x="14583" y="1769"/>
                    <a:pt x="14114" y="1589"/>
                    <a:pt x="13633" y="1444"/>
                  </a:cubicBezTo>
                  <a:lnTo>
                    <a:pt x="13615" y="356"/>
                  </a:lnTo>
                  <a:lnTo>
                    <a:pt x="13169" y="256"/>
                  </a:lnTo>
                  <a:lnTo>
                    <a:pt x="12722" y="160"/>
                  </a:lnTo>
                  <a:lnTo>
                    <a:pt x="12246" y="1134"/>
                  </a:lnTo>
                  <a:cubicBezTo>
                    <a:pt x="11753" y="1061"/>
                    <a:pt x="11250" y="1027"/>
                    <a:pt x="10744" y="1031"/>
                  </a:cubicBezTo>
                  <a:lnTo>
                    <a:pt x="10406" y="0"/>
                  </a:lnTo>
                  <a:close/>
                  <a:moveTo>
                    <a:pt x="10783" y="2328"/>
                  </a:moveTo>
                  <a:cubicBezTo>
                    <a:pt x="11110" y="2327"/>
                    <a:pt x="11433" y="2346"/>
                    <a:pt x="11754" y="2382"/>
                  </a:cubicBezTo>
                  <a:lnTo>
                    <a:pt x="11583" y="3766"/>
                  </a:lnTo>
                  <a:cubicBezTo>
                    <a:pt x="11324" y="3739"/>
                    <a:pt x="11068" y="3724"/>
                    <a:pt x="10811" y="3724"/>
                  </a:cubicBezTo>
                  <a:lnTo>
                    <a:pt x="10783" y="2328"/>
                  </a:lnTo>
                  <a:close/>
                  <a:moveTo>
                    <a:pt x="10545" y="2331"/>
                  </a:moveTo>
                  <a:lnTo>
                    <a:pt x="10572" y="3730"/>
                  </a:lnTo>
                  <a:cubicBezTo>
                    <a:pt x="10313" y="3740"/>
                    <a:pt x="10055" y="3762"/>
                    <a:pt x="9800" y="3800"/>
                  </a:cubicBezTo>
                  <a:lnTo>
                    <a:pt x="9574" y="2418"/>
                  </a:lnTo>
                  <a:cubicBezTo>
                    <a:pt x="9899" y="2371"/>
                    <a:pt x="10223" y="2341"/>
                    <a:pt x="10545" y="2331"/>
                  </a:cubicBezTo>
                  <a:close/>
                  <a:moveTo>
                    <a:pt x="11990" y="2412"/>
                  </a:moveTo>
                  <a:cubicBezTo>
                    <a:pt x="12312" y="2458"/>
                    <a:pt x="12632" y="2523"/>
                    <a:pt x="12946" y="2605"/>
                  </a:cubicBezTo>
                  <a:lnTo>
                    <a:pt x="12578" y="3944"/>
                  </a:lnTo>
                  <a:cubicBezTo>
                    <a:pt x="12326" y="3880"/>
                    <a:pt x="12072" y="3829"/>
                    <a:pt x="11818" y="3793"/>
                  </a:cubicBezTo>
                  <a:lnTo>
                    <a:pt x="11990" y="2412"/>
                  </a:lnTo>
                  <a:close/>
                  <a:moveTo>
                    <a:pt x="9339" y="2455"/>
                  </a:moveTo>
                  <a:lnTo>
                    <a:pt x="9568" y="3839"/>
                  </a:lnTo>
                  <a:cubicBezTo>
                    <a:pt x="9314" y="3885"/>
                    <a:pt x="9062" y="3944"/>
                    <a:pt x="8814" y="4017"/>
                  </a:cubicBezTo>
                  <a:lnTo>
                    <a:pt x="8392" y="2678"/>
                  </a:lnTo>
                  <a:cubicBezTo>
                    <a:pt x="8708" y="2585"/>
                    <a:pt x="9022" y="2510"/>
                    <a:pt x="9339" y="2455"/>
                  </a:cubicBezTo>
                  <a:close/>
                  <a:moveTo>
                    <a:pt x="13172" y="2666"/>
                  </a:moveTo>
                  <a:cubicBezTo>
                    <a:pt x="13484" y="2757"/>
                    <a:pt x="13790" y="2866"/>
                    <a:pt x="14088" y="2991"/>
                  </a:cubicBezTo>
                  <a:lnTo>
                    <a:pt x="13537" y="4264"/>
                  </a:lnTo>
                  <a:cubicBezTo>
                    <a:pt x="13296" y="4164"/>
                    <a:pt x="13052" y="4076"/>
                    <a:pt x="12807" y="4005"/>
                  </a:cubicBezTo>
                  <a:lnTo>
                    <a:pt x="13172" y="2666"/>
                  </a:lnTo>
                  <a:close/>
                  <a:moveTo>
                    <a:pt x="8166" y="2747"/>
                  </a:moveTo>
                  <a:lnTo>
                    <a:pt x="8588" y="4086"/>
                  </a:lnTo>
                  <a:cubicBezTo>
                    <a:pt x="8343" y="4167"/>
                    <a:pt x="8102" y="4262"/>
                    <a:pt x="7867" y="4369"/>
                  </a:cubicBezTo>
                  <a:lnTo>
                    <a:pt x="7255" y="3100"/>
                  </a:lnTo>
                  <a:cubicBezTo>
                    <a:pt x="7548" y="2966"/>
                    <a:pt x="7853" y="2849"/>
                    <a:pt x="8166" y="2747"/>
                  </a:cubicBezTo>
                  <a:close/>
                  <a:moveTo>
                    <a:pt x="14306" y="3088"/>
                  </a:moveTo>
                  <a:cubicBezTo>
                    <a:pt x="14601" y="3222"/>
                    <a:pt x="14890" y="3371"/>
                    <a:pt x="15168" y="3537"/>
                  </a:cubicBezTo>
                  <a:lnTo>
                    <a:pt x="14441" y="4713"/>
                  </a:lnTo>
                  <a:cubicBezTo>
                    <a:pt x="14239" y="4594"/>
                    <a:pt x="14029" y="4482"/>
                    <a:pt x="13811" y="4382"/>
                  </a:cubicBezTo>
                  <a:cubicBezTo>
                    <a:pt x="13792" y="4373"/>
                    <a:pt x="13772" y="4366"/>
                    <a:pt x="13754" y="4357"/>
                  </a:cubicBezTo>
                  <a:lnTo>
                    <a:pt x="14306" y="3088"/>
                  </a:lnTo>
                  <a:close/>
                  <a:moveTo>
                    <a:pt x="7041" y="3202"/>
                  </a:moveTo>
                  <a:lnTo>
                    <a:pt x="7653" y="4472"/>
                  </a:lnTo>
                  <a:cubicBezTo>
                    <a:pt x="7422" y="4587"/>
                    <a:pt x="7199" y="4715"/>
                    <a:pt x="6981" y="4855"/>
                  </a:cubicBezTo>
                  <a:lnTo>
                    <a:pt x="6191" y="3682"/>
                  </a:lnTo>
                  <a:cubicBezTo>
                    <a:pt x="6462" y="3507"/>
                    <a:pt x="6746" y="3347"/>
                    <a:pt x="7041" y="3202"/>
                  </a:cubicBezTo>
                  <a:close/>
                  <a:moveTo>
                    <a:pt x="15370" y="3661"/>
                  </a:moveTo>
                  <a:cubicBezTo>
                    <a:pt x="15643" y="3834"/>
                    <a:pt x="15905" y="4024"/>
                    <a:pt x="16157" y="4228"/>
                  </a:cubicBezTo>
                  <a:lnTo>
                    <a:pt x="15273" y="5289"/>
                  </a:lnTo>
                  <a:cubicBezTo>
                    <a:pt x="15074" y="5129"/>
                    <a:pt x="14863" y="4980"/>
                    <a:pt x="14643" y="4840"/>
                  </a:cubicBezTo>
                  <a:cubicBezTo>
                    <a:pt x="14643" y="4840"/>
                    <a:pt x="15370" y="3661"/>
                    <a:pt x="15370" y="3661"/>
                  </a:cubicBezTo>
                  <a:close/>
                  <a:moveTo>
                    <a:pt x="5995" y="3815"/>
                  </a:moveTo>
                  <a:lnTo>
                    <a:pt x="6782" y="4988"/>
                  </a:lnTo>
                  <a:cubicBezTo>
                    <a:pt x="6570" y="5134"/>
                    <a:pt x="6366" y="5291"/>
                    <a:pt x="6170" y="5461"/>
                  </a:cubicBezTo>
                  <a:lnTo>
                    <a:pt x="5220" y="4409"/>
                  </a:lnTo>
                  <a:cubicBezTo>
                    <a:pt x="5464" y="4196"/>
                    <a:pt x="5724" y="4000"/>
                    <a:pt x="5995" y="3815"/>
                  </a:cubicBezTo>
                  <a:close/>
                  <a:moveTo>
                    <a:pt x="11055" y="4261"/>
                  </a:moveTo>
                  <a:cubicBezTo>
                    <a:pt x="11906" y="4290"/>
                    <a:pt x="12764" y="4487"/>
                    <a:pt x="13585" y="4867"/>
                  </a:cubicBezTo>
                  <a:cubicBezTo>
                    <a:pt x="16869" y="6389"/>
                    <a:pt x="18295" y="10281"/>
                    <a:pt x="16769" y="13558"/>
                  </a:cubicBezTo>
                  <a:cubicBezTo>
                    <a:pt x="15244" y="16834"/>
                    <a:pt x="11345" y="18255"/>
                    <a:pt x="8060" y="16733"/>
                  </a:cubicBezTo>
                  <a:cubicBezTo>
                    <a:pt x="4776" y="15211"/>
                    <a:pt x="3351" y="11322"/>
                    <a:pt x="4876" y="8045"/>
                  </a:cubicBezTo>
                  <a:cubicBezTo>
                    <a:pt x="6020" y="5588"/>
                    <a:pt x="8501" y="4173"/>
                    <a:pt x="11055" y="4261"/>
                  </a:cubicBezTo>
                  <a:close/>
                  <a:moveTo>
                    <a:pt x="16341" y="4382"/>
                  </a:moveTo>
                  <a:cubicBezTo>
                    <a:pt x="16586" y="4591"/>
                    <a:pt x="16820" y="4816"/>
                    <a:pt x="17041" y="5054"/>
                  </a:cubicBezTo>
                  <a:lnTo>
                    <a:pt x="16012" y="5977"/>
                  </a:lnTo>
                  <a:cubicBezTo>
                    <a:pt x="15837" y="5789"/>
                    <a:pt x="15651" y="5609"/>
                    <a:pt x="15454" y="5440"/>
                  </a:cubicBezTo>
                  <a:lnTo>
                    <a:pt x="16341" y="4382"/>
                  </a:lnTo>
                  <a:close/>
                  <a:moveTo>
                    <a:pt x="5045" y="4568"/>
                  </a:moveTo>
                  <a:lnTo>
                    <a:pt x="5992" y="5618"/>
                  </a:lnTo>
                  <a:cubicBezTo>
                    <a:pt x="5803" y="5793"/>
                    <a:pt x="5625" y="5979"/>
                    <a:pt x="5455" y="6176"/>
                  </a:cubicBezTo>
                  <a:lnTo>
                    <a:pt x="4363" y="5268"/>
                  </a:lnTo>
                  <a:cubicBezTo>
                    <a:pt x="4576" y="5022"/>
                    <a:pt x="4804" y="4790"/>
                    <a:pt x="5045" y="4568"/>
                  </a:cubicBezTo>
                  <a:close/>
                  <a:moveTo>
                    <a:pt x="17197" y="5229"/>
                  </a:moveTo>
                  <a:cubicBezTo>
                    <a:pt x="17409" y="5471"/>
                    <a:pt x="17610" y="5727"/>
                    <a:pt x="17794" y="5995"/>
                  </a:cubicBezTo>
                  <a:lnTo>
                    <a:pt x="16646" y="6761"/>
                  </a:lnTo>
                  <a:cubicBezTo>
                    <a:pt x="16499" y="6550"/>
                    <a:pt x="16342" y="6347"/>
                    <a:pt x="16172" y="6152"/>
                  </a:cubicBezTo>
                  <a:lnTo>
                    <a:pt x="17197" y="5229"/>
                  </a:lnTo>
                  <a:close/>
                  <a:moveTo>
                    <a:pt x="10524" y="5413"/>
                  </a:moveTo>
                  <a:lnTo>
                    <a:pt x="10298" y="5431"/>
                  </a:lnTo>
                  <a:lnTo>
                    <a:pt x="10075" y="5449"/>
                  </a:lnTo>
                  <a:lnTo>
                    <a:pt x="9993" y="5977"/>
                  </a:lnTo>
                  <a:cubicBezTo>
                    <a:pt x="9757" y="6014"/>
                    <a:pt x="9520" y="6069"/>
                    <a:pt x="9285" y="6143"/>
                  </a:cubicBezTo>
                  <a:cubicBezTo>
                    <a:pt x="9282" y="6144"/>
                    <a:pt x="9279" y="6145"/>
                    <a:pt x="9276" y="6146"/>
                  </a:cubicBezTo>
                  <a:lnTo>
                    <a:pt x="8965" y="5708"/>
                  </a:lnTo>
                  <a:lnTo>
                    <a:pt x="8757" y="5793"/>
                  </a:lnTo>
                  <a:lnTo>
                    <a:pt x="8549" y="5874"/>
                  </a:lnTo>
                  <a:lnTo>
                    <a:pt x="8624" y="6402"/>
                  </a:lnTo>
                  <a:cubicBezTo>
                    <a:pt x="8400" y="6510"/>
                    <a:pt x="8189" y="6637"/>
                    <a:pt x="7988" y="6776"/>
                  </a:cubicBezTo>
                  <a:lnTo>
                    <a:pt x="7566" y="6450"/>
                  </a:lnTo>
                  <a:lnTo>
                    <a:pt x="7391" y="6589"/>
                  </a:lnTo>
                  <a:lnTo>
                    <a:pt x="7216" y="6731"/>
                  </a:lnTo>
                  <a:lnTo>
                    <a:pt x="7445" y="7213"/>
                  </a:lnTo>
                  <a:cubicBezTo>
                    <a:pt x="7265" y="7382"/>
                    <a:pt x="7099" y="7563"/>
                    <a:pt x="6948" y="7756"/>
                  </a:cubicBezTo>
                  <a:lnTo>
                    <a:pt x="6444" y="7569"/>
                  </a:lnTo>
                  <a:lnTo>
                    <a:pt x="6320" y="7756"/>
                  </a:lnTo>
                  <a:lnTo>
                    <a:pt x="6194" y="7940"/>
                  </a:lnTo>
                  <a:lnTo>
                    <a:pt x="6556" y="8335"/>
                  </a:lnTo>
                  <a:cubicBezTo>
                    <a:pt x="6433" y="8548"/>
                    <a:pt x="6327" y="8769"/>
                    <a:pt x="6239" y="8998"/>
                  </a:cubicBezTo>
                  <a:lnTo>
                    <a:pt x="5705" y="8968"/>
                  </a:lnTo>
                  <a:lnTo>
                    <a:pt x="5642" y="9182"/>
                  </a:lnTo>
                  <a:lnTo>
                    <a:pt x="5576" y="9396"/>
                  </a:lnTo>
                  <a:lnTo>
                    <a:pt x="6037" y="9668"/>
                  </a:lnTo>
                  <a:cubicBezTo>
                    <a:pt x="5983" y="9906"/>
                    <a:pt x="5948" y="10148"/>
                    <a:pt x="5931" y="10394"/>
                  </a:cubicBezTo>
                  <a:lnTo>
                    <a:pt x="5413" y="10524"/>
                  </a:lnTo>
                  <a:lnTo>
                    <a:pt x="5413" y="10747"/>
                  </a:lnTo>
                  <a:lnTo>
                    <a:pt x="5416" y="10970"/>
                  </a:lnTo>
                  <a:lnTo>
                    <a:pt x="5934" y="11091"/>
                  </a:lnTo>
                  <a:cubicBezTo>
                    <a:pt x="5954" y="11333"/>
                    <a:pt x="5994" y="11578"/>
                    <a:pt x="6052" y="11821"/>
                  </a:cubicBezTo>
                  <a:lnTo>
                    <a:pt x="5591" y="12095"/>
                  </a:lnTo>
                  <a:lnTo>
                    <a:pt x="5660" y="12309"/>
                  </a:lnTo>
                  <a:lnTo>
                    <a:pt x="5726" y="12523"/>
                  </a:lnTo>
                  <a:lnTo>
                    <a:pt x="6260" y="12484"/>
                  </a:lnTo>
                  <a:cubicBezTo>
                    <a:pt x="6352" y="12716"/>
                    <a:pt x="6460" y="12938"/>
                    <a:pt x="6583" y="13148"/>
                  </a:cubicBezTo>
                  <a:lnTo>
                    <a:pt x="6227" y="13543"/>
                  </a:lnTo>
                  <a:lnTo>
                    <a:pt x="6354" y="13730"/>
                  </a:lnTo>
                  <a:lnTo>
                    <a:pt x="6483" y="13913"/>
                  </a:lnTo>
                  <a:lnTo>
                    <a:pt x="6981" y="13721"/>
                  </a:lnTo>
                  <a:cubicBezTo>
                    <a:pt x="7136" y="13913"/>
                    <a:pt x="7306" y="14092"/>
                    <a:pt x="7487" y="14257"/>
                  </a:cubicBezTo>
                  <a:lnTo>
                    <a:pt x="7264" y="14743"/>
                  </a:lnTo>
                  <a:lnTo>
                    <a:pt x="7439" y="14881"/>
                  </a:lnTo>
                  <a:lnTo>
                    <a:pt x="7617" y="15020"/>
                  </a:lnTo>
                  <a:lnTo>
                    <a:pt x="8036" y="14688"/>
                  </a:lnTo>
                  <a:cubicBezTo>
                    <a:pt x="8241" y="14826"/>
                    <a:pt x="8456" y="14949"/>
                    <a:pt x="8679" y="15053"/>
                  </a:cubicBezTo>
                  <a:lnTo>
                    <a:pt x="8606" y="15581"/>
                  </a:lnTo>
                  <a:lnTo>
                    <a:pt x="8817" y="15662"/>
                  </a:lnTo>
                  <a:lnTo>
                    <a:pt x="9025" y="15744"/>
                  </a:lnTo>
                  <a:lnTo>
                    <a:pt x="9330" y="15304"/>
                  </a:lnTo>
                  <a:cubicBezTo>
                    <a:pt x="9565" y="15375"/>
                    <a:pt x="9806" y="15428"/>
                    <a:pt x="10051" y="15463"/>
                  </a:cubicBezTo>
                  <a:lnTo>
                    <a:pt x="10138" y="15988"/>
                  </a:lnTo>
                  <a:lnTo>
                    <a:pt x="10361" y="16006"/>
                  </a:lnTo>
                  <a:lnTo>
                    <a:pt x="10587" y="16021"/>
                  </a:lnTo>
                  <a:lnTo>
                    <a:pt x="10747" y="15512"/>
                  </a:lnTo>
                  <a:cubicBezTo>
                    <a:pt x="10991" y="15511"/>
                    <a:pt x="11237" y="15491"/>
                    <a:pt x="11483" y="15451"/>
                  </a:cubicBezTo>
                  <a:lnTo>
                    <a:pt x="11721" y="15928"/>
                  </a:lnTo>
                  <a:lnTo>
                    <a:pt x="11941" y="15877"/>
                  </a:lnTo>
                  <a:lnTo>
                    <a:pt x="12161" y="15825"/>
                  </a:lnTo>
                  <a:lnTo>
                    <a:pt x="12161" y="15292"/>
                  </a:lnTo>
                  <a:cubicBezTo>
                    <a:pt x="12165" y="15291"/>
                    <a:pt x="12167" y="15290"/>
                    <a:pt x="12171" y="15289"/>
                  </a:cubicBezTo>
                  <a:cubicBezTo>
                    <a:pt x="12406" y="15215"/>
                    <a:pt x="12634" y="15125"/>
                    <a:pt x="12849" y="15020"/>
                  </a:cubicBezTo>
                  <a:lnTo>
                    <a:pt x="13220" y="15403"/>
                  </a:lnTo>
                  <a:lnTo>
                    <a:pt x="13413" y="15292"/>
                  </a:lnTo>
                  <a:lnTo>
                    <a:pt x="13606" y="15177"/>
                  </a:lnTo>
                  <a:lnTo>
                    <a:pt x="13452" y="14667"/>
                  </a:lnTo>
                  <a:cubicBezTo>
                    <a:pt x="13657" y="14527"/>
                    <a:pt x="13847" y="14374"/>
                    <a:pt x="14025" y="14206"/>
                  </a:cubicBezTo>
                  <a:lnTo>
                    <a:pt x="14492" y="14462"/>
                  </a:lnTo>
                  <a:lnTo>
                    <a:pt x="14646" y="14299"/>
                  </a:lnTo>
                  <a:lnTo>
                    <a:pt x="14797" y="14134"/>
                  </a:lnTo>
                  <a:lnTo>
                    <a:pt x="14499" y="13690"/>
                  </a:lnTo>
                  <a:cubicBezTo>
                    <a:pt x="14651" y="13497"/>
                    <a:pt x="14787" y="13295"/>
                    <a:pt x="14909" y="13081"/>
                  </a:cubicBezTo>
                  <a:lnTo>
                    <a:pt x="15433" y="13190"/>
                  </a:lnTo>
                  <a:lnTo>
                    <a:pt x="15530" y="12988"/>
                  </a:lnTo>
                  <a:lnTo>
                    <a:pt x="15626" y="12786"/>
                  </a:lnTo>
                  <a:lnTo>
                    <a:pt x="15210" y="12451"/>
                  </a:lnTo>
                  <a:cubicBezTo>
                    <a:pt x="15299" y="12223"/>
                    <a:pt x="15371" y="11986"/>
                    <a:pt x="15424" y="11745"/>
                  </a:cubicBezTo>
                  <a:lnTo>
                    <a:pt x="15955" y="11697"/>
                  </a:lnTo>
                  <a:lnTo>
                    <a:pt x="15988" y="11474"/>
                  </a:lnTo>
                  <a:lnTo>
                    <a:pt x="16018" y="11254"/>
                  </a:lnTo>
                  <a:cubicBezTo>
                    <a:pt x="16018" y="11254"/>
                    <a:pt x="15524" y="11055"/>
                    <a:pt x="15524" y="11055"/>
                  </a:cubicBezTo>
                  <a:cubicBezTo>
                    <a:pt x="15541" y="10812"/>
                    <a:pt x="15539" y="10567"/>
                    <a:pt x="15518" y="10319"/>
                  </a:cubicBezTo>
                  <a:lnTo>
                    <a:pt x="16012" y="10117"/>
                  </a:lnTo>
                  <a:lnTo>
                    <a:pt x="15979" y="9894"/>
                  </a:lnTo>
                  <a:lnTo>
                    <a:pt x="15943" y="9674"/>
                  </a:lnTo>
                  <a:lnTo>
                    <a:pt x="15409" y="9631"/>
                  </a:lnTo>
                  <a:cubicBezTo>
                    <a:pt x="15381" y="9513"/>
                    <a:pt x="15350" y="9394"/>
                    <a:pt x="15313" y="9276"/>
                  </a:cubicBezTo>
                  <a:cubicBezTo>
                    <a:pt x="15275" y="9157"/>
                    <a:pt x="15234" y="9042"/>
                    <a:pt x="15189" y="8929"/>
                  </a:cubicBezTo>
                  <a:lnTo>
                    <a:pt x="15602" y="8588"/>
                  </a:lnTo>
                  <a:lnTo>
                    <a:pt x="15503" y="8386"/>
                  </a:lnTo>
                  <a:lnTo>
                    <a:pt x="15403" y="8184"/>
                  </a:lnTo>
                  <a:lnTo>
                    <a:pt x="14881" y="8302"/>
                  </a:lnTo>
                  <a:cubicBezTo>
                    <a:pt x="14756" y="8087"/>
                    <a:pt x="14616" y="7885"/>
                    <a:pt x="14462" y="7696"/>
                  </a:cubicBezTo>
                  <a:lnTo>
                    <a:pt x="14755" y="7249"/>
                  </a:lnTo>
                  <a:lnTo>
                    <a:pt x="14601" y="7086"/>
                  </a:lnTo>
                  <a:lnTo>
                    <a:pt x="14447" y="6924"/>
                  </a:lnTo>
                  <a:lnTo>
                    <a:pt x="13983" y="7189"/>
                  </a:lnTo>
                  <a:cubicBezTo>
                    <a:pt x="13801" y="7022"/>
                    <a:pt x="13608" y="6870"/>
                    <a:pt x="13404" y="6734"/>
                  </a:cubicBezTo>
                  <a:lnTo>
                    <a:pt x="13552" y="6221"/>
                  </a:lnTo>
                  <a:lnTo>
                    <a:pt x="13359" y="6109"/>
                  </a:lnTo>
                  <a:lnTo>
                    <a:pt x="13163" y="5998"/>
                  </a:lnTo>
                  <a:lnTo>
                    <a:pt x="12795" y="6387"/>
                  </a:lnTo>
                  <a:cubicBezTo>
                    <a:pt x="12573" y="6281"/>
                    <a:pt x="12344" y="6192"/>
                    <a:pt x="12107" y="6121"/>
                  </a:cubicBezTo>
                  <a:lnTo>
                    <a:pt x="12098" y="5588"/>
                  </a:lnTo>
                  <a:lnTo>
                    <a:pt x="11881" y="5539"/>
                  </a:lnTo>
                  <a:lnTo>
                    <a:pt x="11661" y="5491"/>
                  </a:lnTo>
                  <a:lnTo>
                    <a:pt x="11426" y="5971"/>
                  </a:lnTo>
                  <a:cubicBezTo>
                    <a:pt x="11183" y="5935"/>
                    <a:pt x="10938" y="5917"/>
                    <a:pt x="10690" y="5919"/>
                  </a:cubicBezTo>
                  <a:lnTo>
                    <a:pt x="10524" y="5413"/>
                  </a:lnTo>
                  <a:close/>
                  <a:moveTo>
                    <a:pt x="4213" y="5452"/>
                  </a:moveTo>
                  <a:lnTo>
                    <a:pt x="5304" y="6357"/>
                  </a:lnTo>
                  <a:cubicBezTo>
                    <a:pt x="5143" y="6556"/>
                    <a:pt x="4992" y="6768"/>
                    <a:pt x="4852" y="6987"/>
                  </a:cubicBezTo>
                  <a:lnTo>
                    <a:pt x="3640" y="6242"/>
                  </a:lnTo>
                  <a:cubicBezTo>
                    <a:pt x="3815" y="5968"/>
                    <a:pt x="4006" y="5705"/>
                    <a:pt x="4213" y="5452"/>
                  </a:cubicBezTo>
                  <a:close/>
                  <a:moveTo>
                    <a:pt x="17927" y="6191"/>
                  </a:moveTo>
                  <a:cubicBezTo>
                    <a:pt x="18102" y="6460"/>
                    <a:pt x="18262" y="6740"/>
                    <a:pt x="18407" y="7032"/>
                  </a:cubicBezTo>
                  <a:lnTo>
                    <a:pt x="17161" y="7629"/>
                  </a:lnTo>
                  <a:cubicBezTo>
                    <a:pt x="17046" y="7399"/>
                    <a:pt x="16918" y="7174"/>
                    <a:pt x="16778" y="6957"/>
                  </a:cubicBezTo>
                  <a:cubicBezTo>
                    <a:pt x="16778" y="6957"/>
                    <a:pt x="17927" y="6191"/>
                    <a:pt x="17927" y="6191"/>
                  </a:cubicBezTo>
                  <a:close/>
                  <a:moveTo>
                    <a:pt x="3513" y="6444"/>
                  </a:moveTo>
                  <a:lnTo>
                    <a:pt x="4725" y="7186"/>
                  </a:lnTo>
                  <a:cubicBezTo>
                    <a:pt x="4605" y="7389"/>
                    <a:pt x="4492" y="7600"/>
                    <a:pt x="4391" y="7819"/>
                  </a:cubicBezTo>
                  <a:cubicBezTo>
                    <a:pt x="4382" y="7837"/>
                    <a:pt x="4374" y="7856"/>
                    <a:pt x="4366" y="7873"/>
                  </a:cubicBezTo>
                  <a:lnTo>
                    <a:pt x="3061" y="7307"/>
                  </a:lnTo>
                  <a:cubicBezTo>
                    <a:pt x="3196" y="7010"/>
                    <a:pt x="3345" y="6723"/>
                    <a:pt x="3513" y="6444"/>
                  </a:cubicBezTo>
                  <a:close/>
                  <a:moveTo>
                    <a:pt x="18509" y="7246"/>
                  </a:moveTo>
                  <a:cubicBezTo>
                    <a:pt x="18643" y="7536"/>
                    <a:pt x="18762" y="7838"/>
                    <a:pt x="18865" y="8148"/>
                  </a:cubicBezTo>
                  <a:lnTo>
                    <a:pt x="17550" y="8561"/>
                  </a:lnTo>
                  <a:cubicBezTo>
                    <a:pt x="17468" y="8317"/>
                    <a:pt x="17372" y="8077"/>
                    <a:pt x="17264" y="7843"/>
                  </a:cubicBezTo>
                  <a:lnTo>
                    <a:pt x="18509" y="7246"/>
                  </a:lnTo>
                  <a:close/>
                  <a:moveTo>
                    <a:pt x="2964" y="7524"/>
                  </a:moveTo>
                  <a:lnTo>
                    <a:pt x="4273" y="8091"/>
                  </a:lnTo>
                  <a:cubicBezTo>
                    <a:pt x="4173" y="8331"/>
                    <a:pt x="4086" y="8575"/>
                    <a:pt x="4014" y="8820"/>
                  </a:cubicBezTo>
                  <a:lnTo>
                    <a:pt x="2639" y="8446"/>
                  </a:lnTo>
                  <a:cubicBezTo>
                    <a:pt x="2730" y="8133"/>
                    <a:pt x="2838" y="7824"/>
                    <a:pt x="2964" y="7524"/>
                  </a:cubicBezTo>
                  <a:close/>
                  <a:moveTo>
                    <a:pt x="18934" y="8371"/>
                  </a:moveTo>
                  <a:cubicBezTo>
                    <a:pt x="19028" y="8684"/>
                    <a:pt x="19107" y="9001"/>
                    <a:pt x="19163" y="9315"/>
                  </a:cubicBezTo>
                  <a:lnTo>
                    <a:pt x="17800" y="9535"/>
                  </a:lnTo>
                  <a:cubicBezTo>
                    <a:pt x="17754" y="9281"/>
                    <a:pt x="17696" y="9031"/>
                    <a:pt x="17623" y="8784"/>
                  </a:cubicBezTo>
                  <a:lnTo>
                    <a:pt x="18934" y="8371"/>
                  </a:lnTo>
                  <a:close/>
                  <a:moveTo>
                    <a:pt x="2575" y="8673"/>
                  </a:moveTo>
                  <a:lnTo>
                    <a:pt x="3953" y="9050"/>
                  </a:lnTo>
                  <a:cubicBezTo>
                    <a:pt x="3888" y="9302"/>
                    <a:pt x="3836" y="9553"/>
                    <a:pt x="3800" y="9806"/>
                  </a:cubicBezTo>
                  <a:lnTo>
                    <a:pt x="2382" y="9631"/>
                  </a:lnTo>
                  <a:cubicBezTo>
                    <a:pt x="2428" y="9307"/>
                    <a:pt x="2493" y="8987"/>
                    <a:pt x="2575" y="8673"/>
                  </a:cubicBezTo>
                  <a:close/>
                  <a:moveTo>
                    <a:pt x="19200" y="9547"/>
                  </a:moveTo>
                  <a:cubicBezTo>
                    <a:pt x="19249" y="9869"/>
                    <a:pt x="19279" y="10192"/>
                    <a:pt x="19290" y="10512"/>
                  </a:cubicBezTo>
                  <a:lnTo>
                    <a:pt x="17912" y="10539"/>
                  </a:lnTo>
                  <a:cubicBezTo>
                    <a:pt x="17902" y="10281"/>
                    <a:pt x="17877" y="10024"/>
                    <a:pt x="17840" y="9770"/>
                  </a:cubicBezTo>
                  <a:cubicBezTo>
                    <a:pt x="17840" y="9770"/>
                    <a:pt x="19200" y="9547"/>
                    <a:pt x="19200" y="9547"/>
                  </a:cubicBezTo>
                  <a:close/>
                  <a:moveTo>
                    <a:pt x="2352" y="9867"/>
                  </a:moveTo>
                  <a:lnTo>
                    <a:pt x="3772" y="10042"/>
                  </a:lnTo>
                  <a:cubicBezTo>
                    <a:pt x="3744" y="10300"/>
                    <a:pt x="3729" y="10559"/>
                    <a:pt x="3730" y="10817"/>
                  </a:cubicBezTo>
                  <a:cubicBezTo>
                    <a:pt x="3730" y="10817"/>
                    <a:pt x="2301" y="10844"/>
                    <a:pt x="2301" y="10844"/>
                  </a:cubicBezTo>
                  <a:cubicBezTo>
                    <a:pt x="2299" y="10516"/>
                    <a:pt x="2316" y="10189"/>
                    <a:pt x="2352" y="9867"/>
                  </a:cubicBezTo>
                  <a:close/>
                  <a:moveTo>
                    <a:pt x="19296" y="10747"/>
                  </a:moveTo>
                  <a:cubicBezTo>
                    <a:pt x="19298" y="11072"/>
                    <a:pt x="19280" y="11396"/>
                    <a:pt x="19245" y="11715"/>
                  </a:cubicBezTo>
                  <a:lnTo>
                    <a:pt x="17876" y="11546"/>
                  </a:lnTo>
                  <a:cubicBezTo>
                    <a:pt x="17903" y="11289"/>
                    <a:pt x="17919" y="11031"/>
                    <a:pt x="17918" y="10774"/>
                  </a:cubicBezTo>
                  <a:lnTo>
                    <a:pt x="19296" y="10747"/>
                  </a:lnTo>
                  <a:close/>
                  <a:moveTo>
                    <a:pt x="3736" y="11052"/>
                  </a:moveTo>
                  <a:cubicBezTo>
                    <a:pt x="3746" y="11311"/>
                    <a:pt x="3768" y="11569"/>
                    <a:pt x="3806" y="11824"/>
                  </a:cubicBezTo>
                  <a:lnTo>
                    <a:pt x="2394" y="12053"/>
                  </a:lnTo>
                  <a:cubicBezTo>
                    <a:pt x="2345" y="11728"/>
                    <a:pt x="2315" y="11402"/>
                    <a:pt x="2304" y="11079"/>
                  </a:cubicBezTo>
                  <a:lnTo>
                    <a:pt x="3736" y="11052"/>
                  </a:lnTo>
                  <a:close/>
                  <a:moveTo>
                    <a:pt x="17849" y="11782"/>
                  </a:moveTo>
                  <a:lnTo>
                    <a:pt x="19218" y="11950"/>
                  </a:lnTo>
                  <a:cubicBezTo>
                    <a:pt x="19174" y="12272"/>
                    <a:pt x="19111" y="12591"/>
                    <a:pt x="19031" y="12903"/>
                  </a:cubicBezTo>
                  <a:lnTo>
                    <a:pt x="17698" y="12541"/>
                  </a:lnTo>
                  <a:cubicBezTo>
                    <a:pt x="17762" y="12290"/>
                    <a:pt x="17813" y="12035"/>
                    <a:pt x="17849" y="11782"/>
                  </a:cubicBezTo>
                  <a:close/>
                  <a:moveTo>
                    <a:pt x="3845" y="12056"/>
                  </a:moveTo>
                  <a:cubicBezTo>
                    <a:pt x="3891" y="12310"/>
                    <a:pt x="3949" y="12562"/>
                    <a:pt x="4023" y="12810"/>
                  </a:cubicBezTo>
                  <a:lnTo>
                    <a:pt x="2660" y="13238"/>
                  </a:lnTo>
                  <a:cubicBezTo>
                    <a:pt x="2565" y="12922"/>
                    <a:pt x="2490" y="12606"/>
                    <a:pt x="2434" y="12288"/>
                  </a:cubicBezTo>
                  <a:lnTo>
                    <a:pt x="3845" y="12056"/>
                  </a:lnTo>
                  <a:close/>
                  <a:moveTo>
                    <a:pt x="17638" y="12768"/>
                  </a:moveTo>
                  <a:lnTo>
                    <a:pt x="18967" y="13129"/>
                  </a:lnTo>
                  <a:cubicBezTo>
                    <a:pt x="18878" y="13441"/>
                    <a:pt x="18772" y="13748"/>
                    <a:pt x="18648" y="14046"/>
                  </a:cubicBezTo>
                  <a:lnTo>
                    <a:pt x="17381" y="13497"/>
                  </a:lnTo>
                  <a:cubicBezTo>
                    <a:pt x="17481" y="13257"/>
                    <a:pt x="17566" y="13013"/>
                    <a:pt x="17638" y="12768"/>
                  </a:cubicBezTo>
                  <a:close/>
                  <a:moveTo>
                    <a:pt x="4095" y="13036"/>
                  </a:moveTo>
                  <a:cubicBezTo>
                    <a:pt x="4177" y="13281"/>
                    <a:pt x="4273" y="13522"/>
                    <a:pt x="4382" y="13757"/>
                  </a:cubicBezTo>
                  <a:cubicBezTo>
                    <a:pt x="4382" y="13757"/>
                    <a:pt x="3091" y="14375"/>
                    <a:pt x="3091" y="14375"/>
                  </a:cubicBezTo>
                  <a:cubicBezTo>
                    <a:pt x="2955" y="14082"/>
                    <a:pt x="2836" y="13778"/>
                    <a:pt x="2732" y="13464"/>
                  </a:cubicBezTo>
                  <a:lnTo>
                    <a:pt x="4095" y="13036"/>
                  </a:lnTo>
                  <a:close/>
                  <a:moveTo>
                    <a:pt x="17285" y="13714"/>
                  </a:moveTo>
                  <a:lnTo>
                    <a:pt x="18554" y="14263"/>
                  </a:lnTo>
                  <a:cubicBezTo>
                    <a:pt x="18422" y="14559"/>
                    <a:pt x="18273" y="14847"/>
                    <a:pt x="18108" y="15126"/>
                  </a:cubicBezTo>
                  <a:lnTo>
                    <a:pt x="16929" y="14402"/>
                  </a:lnTo>
                  <a:cubicBezTo>
                    <a:pt x="17047" y="14203"/>
                    <a:pt x="17158" y="13995"/>
                    <a:pt x="17258" y="13781"/>
                  </a:cubicBezTo>
                  <a:cubicBezTo>
                    <a:pt x="17268" y="13759"/>
                    <a:pt x="17275" y="13737"/>
                    <a:pt x="17285" y="13714"/>
                  </a:cubicBezTo>
                  <a:close/>
                  <a:moveTo>
                    <a:pt x="4484" y="13971"/>
                  </a:moveTo>
                  <a:cubicBezTo>
                    <a:pt x="4600" y="14201"/>
                    <a:pt x="4726" y="14426"/>
                    <a:pt x="4867" y="14643"/>
                  </a:cubicBezTo>
                  <a:cubicBezTo>
                    <a:pt x="4867" y="14643"/>
                    <a:pt x="3682" y="15436"/>
                    <a:pt x="3682" y="15436"/>
                  </a:cubicBezTo>
                  <a:cubicBezTo>
                    <a:pt x="3505" y="15165"/>
                    <a:pt x="3340" y="14881"/>
                    <a:pt x="3193" y="14586"/>
                  </a:cubicBezTo>
                  <a:lnTo>
                    <a:pt x="4484" y="13971"/>
                  </a:lnTo>
                  <a:close/>
                  <a:moveTo>
                    <a:pt x="16805" y="14601"/>
                  </a:moveTo>
                  <a:lnTo>
                    <a:pt x="17984" y="15328"/>
                  </a:lnTo>
                  <a:cubicBezTo>
                    <a:pt x="17812" y="15601"/>
                    <a:pt x="17624" y="15865"/>
                    <a:pt x="17421" y="16118"/>
                  </a:cubicBezTo>
                  <a:lnTo>
                    <a:pt x="16353" y="15231"/>
                  </a:lnTo>
                  <a:cubicBezTo>
                    <a:pt x="16513" y="15032"/>
                    <a:pt x="16666" y="14821"/>
                    <a:pt x="16805" y="14601"/>
                  </a:cubicBezTo>
                  <a:close/>
                  <a:moveTo>
                    <a:pt x="5000" y="14839"/>
                  </a:moveTo>
                  <a:cubicBezTo>
                    <a:pt x="5147" y="15051"/>
                    <a:pt x="5305" y="15256"/>
                    <a:pt x="5476" y="15451"/>
                  </a:cubicBezTo>
                  <a:lnTo>
                    <a:pt x="4418" y="16404"/>
                  </a:lnTo>
                  <a:cubicBezTo>
                    <a:pt x="4203" y="16161"/>
                    <a:pt x="3999" y="15902"/>
                    <a:pt x="3812" y="15632"/>
                  </a:cubicBezTo>
                  <a:lnTo>
                    <a:pt x="5000" y="14839"/>
                  </a:lnTo>
                  <a:close/>
                  <a:moveTo>
                    <a:pt x="16202" y="15412"/>
                  </a:moveTo>
                  <a:lnTo>
                    <a:pt x="17270" y="16299"/>
                  </a:lnTo>
                  <a:cubicBezTo>
                    <a:pt x="17060" y="16545"/>
                    <a:pt x="16835" y="16779"/>
                    <a:pt x="16597" y="17001"/>
                  </a:cubicBezTo>
                  <a:lnTo>
                    <a:pt x="15666" y="15970"/>
                  </a:lnTo>
                  <a:cubicBezTo>
                    <a:pt x="15853" y="15795"/>
                    <a:pt x="16033" y="15609"/>
                    <a:pt x="16202" y="15412"/>
                  </a:cubicBezTo>
                  <a:close/>
                  <a:moveTo>
                    <a:pt x="5636" y="15626"/>
                  </a:moveTo>
                  <a:cubicBezTo>
                    <a:pt x="5812" y="15814"/>
                    <a:pt x="5996" y="15994"/>
                    <a:pt x="6194" y="16163"/>
                  </a:cubicBezTo>
                  <a:lnTo>
                    <a:pt x="5283" y="17255"/>
                  </a:lnTo>
                  <a:cubicBezTo>
                    <a:pt x="5035" y="17044"/>
                    <a:pt x="4798" y="16819"/>
                    <a:pt x="4575" y="16579"/>
                  </a:cubicBezTo>
                  <a:lnTo>
                    <a:pt x="5636" y="15626"/>
                  </a:lnTo>
                  <a:close/>
                  <a:moveTo>
                    <a:pt x="15491" y="16130"/>
                  </a:moveTo>
                  <a:lnTo>
                    <a:pt x="16422" y="17161"/>
                  </a:lnTo>
                  <a:cubicBezTo>
                    <a:pt x="16180" y="17375"/>
                    <a:pt x="15925" y="17575"/>
                    <a:pt x="15656" y="17761"/>
                  </a:cubicBezTo>
                  <a:lnTo>
                    <a:pt x="14878" y="16606"/>
                  </a:lnTo>
                  <a:cubicBezTo>
                    <a:pt x="15090" y="16460"/>
                    <a:pt x="15295" y="16300"/>
                    <a:pt x="15491" y="16130"/>
                  </a:cubicBezTo>
                  <a:close/>
                  <a:moveTo>
                    <a:pt x="6378" y="16314"/>
                  </a:moveTo>
                  <a:cubicBezTo>
                    <a:pt x="6578" y="16474"/>
                    <a:pt x="6788" y="16626"/>
                    <a:pt x="7008" y="16766"/>
                  </a:cubicBezTo>
                  <a:cubicBezTo>
                    <a:pt x="7008" y="16766"/>
                    <a:pt x="6263" y="17972"/>
                    <a:pt x="6263" y="17972"/>
                  </a:cubicBezTo>
                  <a:cubicBezTo>
                    <a:pt x="5987" y="17799"/>
                    <a:pt x="5722" y="17610"/>
                    <a:pt x="5467" y="17405"/>
                  </a:cubicBezTo>
                  <a:lnTo>
                    <a:pt x="6378" y="16314"/>
                  </a:lnTo>
                  <a:close/>
                  <a:moveTo>
                    <a:pt x="14682" y="16739"/>
                  </a:moveTo>
                  <a:lnTo>
                    <a:pt x="15460" y="17894"/>
                  </a:lnTo>
                  <a:cubicBezTo>
                    <a:pt x="15191" y="18070"/>
                    <a:pt x="14906" y="18233"/>
                    <a:pt x="14613" y="18379"/>
                  </a:cubicBezTo>
                  <a:lnTo>
                    <a:pt x="14010" y="17122"/>
                  </a:lnTo>
                  <a:cubicBezTo>
                    <a:pt x="14241" y="17006"/>
                    <a:pt x="14465" y="16879"/>
                    <a:pt x="14682" y="16739"/>
                  </a:cubicBezTo>
                  <a:close/>
                  <a:moveTo>
                    <a:pt x="7210" y="16890"/>
                  </a:moveTo>
                  <a:cubicBezTo>
                    <a:pt x="7411" y="17008"/>
                    <a:pt x="7618" y="17118"/>
                    <a:pt x="7834" y="17218"/>
                  </a:cubicBezTo>
                  <a:cubicBezTo>
                    <a:pt x="7855" y="17228"/>
                    <a:pt x="7879" y="17236"/>
                    <a:pt x="7901" y="17246"/>
                  </a:cubicBezTo>
                  <a:lnTo>
                    <a:pt x="7337" y="18545"/>
                  </a:lnTo>
                  <a:cubicBezTo>
                    <a:pt x="7039" y="18412"/>
                    <a:pt x="6746" y="18262"/>
                    <a:pt x="6465" y="18096"/>
                  </a:cubicBezTo>
                  <a:lnTo>
                    <a:pt x="7210" y="16890"/>
                  </a:lnTo>
                  <a:close/>
                  <a:moveTo>
                    <a:pt x="13796" y="17225"/>
                  </a:moveTo>
                  <a:lnTo>
                    <a:pt x="14402" y="18482"/>
                  </a:lnTo>
                  <a:cubicBezTo>
                    <a:pt x="14111" y="18618"/>
                    <a:pt x="13806" y="18737"/>
                    <a:pt x="13494" y="18841"/>
                  </a:cubicBezTo>
                  <a:lnTo>
                    <a:pt x="13075" y="17508"/>
                  </a:lnTo>
                  <a:cubicBezTo>
                    <a:pt x="13320" y="17426"/>
                    <a:pt x="13561" y="17333"/>
                    <a:pt x="13796" y="17225"/>
                  </a:cubicBezTo>
                  <a:close/>
                  <a:moveTo>
                    <a:pt x="8118" y="17339"/>
                  </a:moveTo>
                  <a:cubicBezTo>
                    <a:pt x="8359" y="17439"/>
                    <a:pt x="8601" y="17527"/>
                    <a:pt x="8847" y="17598"/>
                  </a:cubicBezTo>
                  <a:lnTo>
                    <a:pt x="8477" y="18958"/>
                  </a:lnTo>
                  <a:cubicBezTo>
                    <a:pt x="8162" y="18869"/>
                    <a:pt x="7855" y="18763"/>
                    <a:pt x="7554" y="18639"/>
                  </a:cubicBezTo>
                  <a:lnTo>
                    <a:pt x="8118" y="17339"/>
                  </a:lnTo>
                  <a:close/>
                  <a:moveTo>
                    <a:pt x="12849" y="17580"/>
                  </a:moveTo>
                  <a:lnTo>
                    <a:pt x="13268" y="18913"/>
                  </a:lnTo>
                  <a:cubicBezTo>
                    <a:pt x="12953" y="19009"/>
                    <a:pt x="12638" y="19087"/>
                    <a:pt x="12321" y="19145"/>
                  </a:cubicBezTo>
                  <a:lnTo>
                    <a:pt x="12095" y="17761"/>
                  </a:lnTo>
                  <a:cubicBezTo>
                    <a:pt x="12350" y="17715"/>
                    <a:pt x="12601" y="17654"/>
                    <a:pt x="12849" y="17580"/>
                  </a:cubicBezTo>
                  <a:close/>
                  <a:moveTo>
                    <a:pt x="9080" y="17659"/>
                  </a:moveTo>
                  <a:cubicBezTo>
                    <a:pt x="9332" y="17723"/>
                    <a:pt x="9585" y="17774"/>
                    <a:pt x="9840" y="17810"/>
                  </a:cubicBezTo>
                  <a:lnTo>
                    <a:pt x="9665" y="19206"/>
                  </a:lnTo>
                  <a:cubicBezTo>
                    <a:pt x="9340" y="19162"/>
                    <a:pt x="9021" y="19102"/>
                    <a:pt x="8706" y="19022"/>
                  </a:cubicBezTo>
                  <a:lnTo>
                    <a:pt x="9080" y="17659"/>
                  </a:lnTo>
                  <a:close/>
                  <a:moveTo>
                    <a:pt x="11860" y="17800"/>
                  </a:moveTo>
                  <a:lnTo>
                    <a:pt x="12086" y="19185"/>
                  </a:lnTo>
                  <a:cubicBezTo>
                    <a:pt x="11761" y="19235"/>
                    <a:pt x="11438" y="19266"/>
                    <a:pt x="11115" y="19278"/>
                  </a:cubicBezTo>
                  <a:lnTo>
                    <a:pt x="11088" y="17873"/>
                  </a:lnTo>
                  <a:cubicBezTo>
                    <a:pt x="11347" y="17863"/>
                    <a:pt x="11605" y="17838"/>
                    <a:pt x="11860" y="17800"/>
                  </a:cubicBezTo>
                  <a:close/>
                  <a:moveTo>
                    <a:pt x="10075" y="17837"/>
                  </a:moveTo>
                  <a:cubicBezTo>
                    <a:pt x="10333" y="17864"/>
                    <a:pt x="10592" y="17877"/>
                    <a:pt x="10850" y="17876"/>
                  </a:cubicBezTo>
                  <a:lnTo>
                    <a:pt x="10877" y="19281"/>
                  </a:lnTo>
                  <a:cubicBezTo>
                    <a:pt x="10549" y="19284"/>
                    <a:pt x="10225" y="19270"/>
                    <a:pt x="9903" y="19236"/>
                  </a:cubicBezTo>
                  <a:lnTo>
                    <a:pt x="10075" y="17837"/>
                  </a:lnTo>
                  <a:close/>
                </a:path>
              </a:pathLst>
            </a:custGeom>
            <a:solidFill>
              <a:srgbClr val="C3C7C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864" name="Shape 16864"/>
            <p:cNvSpPr/>
            <p:nvPr/>
          </p:nvSpPr>
          <p:spPr>
            <a:xfrm>
              <a:off x="752428" y="3351221"/>
              <a:ext cx="1533386" cy="1533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38" extrusionOk="0">
                  <a:moveTo>
                    <a:pt x="10172" y="5"/>
                  </a:moveTo>
                  <a:lnTo>
                    <a:pt x="8212" y="295"/>
                  </a:lnTo>
                  <a:cubicBezTo>
                    <a:pt x="7971" y="331"/>
                    <a:pt x="7804" y="550"/>
                    <a:pt x="7830" y="793"/>
                  </a:cubicBezTo>
                  <a:lnTo>
                    <a:pt x="7954" y="1964"/>
                  </a:lnTo>
                  <a:cubicBezTo>
                    <a:pt x="7976" y="2171"/>
                    <a:pt x="7854" y="2362"/>
                    <a:pt x="7659" y="2434"/>
                  </a:cubicBezTo>
                  <a:cubicBezTo>
                    <a:pt x="7474" y="2502"/>
                    <a:pt x="7292" y="2579"/>
                    <a:pt x="7110" y="2660"/>
                  </a:cubicBezTo>
                  <a:cubicBezTo>
                    <a:pt x="6922" y="2745"/>
                    <a:pt x="6700" y="2688"/>
                    <a:pt x="6571" y="2526"/>
                  </a:cubicBezTo>
                  <a:lnTo>
                    <a:pt x="5838" y="1614"/>
                  </a:lnTo>
                  <a:cubicBezTo>
                    <a:pt x="5685" y="1423"/>
                    <a:pt x="5412" y="1386"/>
                    <a:pt x="5215" y="1531"/>
                  </a:cubicBezTo>
                  <a:lnTo>
                    <a:pt x="3620" y="2702"/>
                  </a:lnTo>
                  <a:cubicBezTo>
                    <a:pt x="3423" y="2846"/>
                    <a:pt x="3373" y="3122"/>
                    <a:pt x="3509" y="3324"/>
                  </a:cubicBezTo>
                  <a:lnTo>
                    <a:pt x="4164" y="4292"/>
                  </a:lnTo>
                  <a:cubicBezTo>
                    <a:pt x="4280" y="4464"/>
                    <a:pt x="4265" y="4695"/>
                    <a:pt x="4127" y="4850"/>
                  </a:cubicBezTo>
                  <a:cubicBezTo>
                    <a:pt x="3915" y="5088"/>
                    <a:pt x="3719" y="5335"/>
                    <a:pt x="3537" y="5592"/>
                  </a:cubicBezTo>
                  <a:cubicBezTo>
                    <a:pt x="3416" y="5762"/>
                    <a:pt x="3192" y="5829"/>
                    <a:pt x="2997" y="5753"/>
                  </a:cubicBezTo>
                  <a:lnTo>
                    <a:pt x="1905" y="5329"/>
                  </a:lnTo>
                  <a:cubicBezTo>
                    <a:pt x="1677" y="5241"/>
                    <a:pt x="1421" y="5345"/>
                    <a:pt x="1324" y="5569"/>
                  </a:cubicBezTo>
                  <a:lnTo>
                    <a:pt x="530" y="7385"/>
                  </a:lnTo>
                  <a:cubicBezTo>
                    <a:pt x="433" y="7609"/>
                    <a:pt x="528" y="7869"/>
                    <a:pt x="747" y="7975"/>
                  </a:cubicBezTo>
                  <a:lnTo>
                    <a:pt x="1835" y="8506"/>
                  </a:lnTo>
                  <a:cubicBezTo>
                    <a:pt x="2020" y="8595"/>
                    <a:pt x="2123" y="8797"/>
                    <a:pt x="2084" y="8999"/>
                  </a:cubicBezTo>
                  <a:cubicBezTo>
                    <a:pt x="2008" y="9395"/>
                    <a:pt x="1958" y="9798"/>
                    <a:pt x="1937" y="10202"/>
                  </a:cubicBezTo>
                  <a:cubicBezTo>
                    <a:pt x="1926" y="10411"/>
                    <a:pt x="1773" y="10582"/>
                    <a:pt x="1568" y="10621"/>
                  </a:cubicBezTo>
                  <a:lnTo>
                    <a:pt x="369" y="10852"/>
                  </a:lnTo>
                  <a:cubicBezTo>
                    <a:pt x="129" y="10898"/>
                    <a:pt x="-31" y="11122"/>
                    <a:pt x="5" y="11364"/>
                  </a:cubicBezTo>
                  <a:lnTo>
                    <a:pt x="295" y="13323"/>
                  </a:lnTo>
                  <a:cubicBezTo>
                    <a:pt x="331" y="13564"/>
                    <a:pt x="551" y="13736"/>
                    <a:pt x="793" y="13710"/>
                  </a:cubicBezTo>
                  <a:lnTo>
                    <a:pt x="2057" y="13572"/>
                  </a:lnTo>
                  <a:cubicBezTo>
                    <a:pt x="2260" y="13550"/>
                    <a:pt x="2452" y="13668"/>
                    <a:pt x="2527" y="13858"/>
                  </a:cubicBezTo>
                  <a:cubicBezTo>
                    <a:pt x="2592" y="14023"/>
                    <a:pt x="2663" y="14188"/>
                    <a:pt x="2739" y="14351"/>
                  </a:cubicBezTo>
                  <a:cubicBezTo>
                    <a:pt x="2828" y="14541"/>
                    <a:pt x="2774" y="14768"/>
                    <a:pt x="2610" y="14900"/>
                  </a:cubicBezTo>
                  <a:lnTo>
                    <a:pt x="1614" y="15697"/>
                  </a:lnTo>
                  <a:cubicBezTo>
                    <a:pt x="1423" y="15849"/>
                    <a:pt x="1387" y="16123"/>
                    <a:pt x="1531" y="16319"/>
                  </a:cubicBezTo>
                  <a:lnTo>
                    <a:pt x="2702" y="17914"/>
                  </a:lnTo>
                  <a:cubicBezTo>
                    <a:pt x="2847" y="18111"/>
                    <a:pt x="3118" y="18161"/>
                    <a:pt x="3320" y="18025"/>
                  </a:cubicBezTo>
                  <a:lnTo>
                    <a:pt x="4436" y="17278"/>
                  </a:lnTo>
                  <a:cubicBezTo>
                    <a:pt x="4605" y="17164"/>
                    <a:pt x="4830" y="17173"/>
                    <a:pt x="4985" y="17306"/>
                  </a:cubicBezTo>
                  <a:cubicBezTo>
                    <a:pt x="5202" y="17493"/>
                    <a:pt x="5426" y="17669"/>
                    <a:pt x="5658" y="17831"/>
                  </a:cubicBezTo>
                  <a:cubicBezTo>
                    <a:pt x="5829" y="17951"/>
                    <a:pt x="5895" y="18172"/>
                    <a:pt x="5819" y="18366"/>
                  </a:cubicBezTo>
                  <a:lnTo>
                    <a:pt x="5326" y="19629"/>
                  </a:lnTo>
                  <a:cubicBezTo>
                    <a:pt x="5238" y="19857"/>
                    <a:pt x="5347" y="20113"/>
                    <a:pt x="5570" y="20210"/>
                  </a:cubicBezTo>
                  <a:lnTo>
                    <a:pt x="7382" y="21003"/>
                  </a:lnTo>
                  <a:cubicBezTo>
                    <a:pt x="7606" y="21101"/>
                    <a:pt x="7866" y="21006"/>
                    <a:pt x="7972" y="20786"/>
                  </a:cubicBezTo>
                  <a:lnTo>
                    <a:pt x="8590" y="19519"/>
                  </a:lnTo>
                  <a:cubicBezTo>
                    <a:pt x="8680" y="19335"/>
                    <a:pt x="8883" y="19232"/>
                    <a:pt x="9084" y="19270"/>
                  </a:cubicBezTo>
                  <a:cubicBezTo>
                    <a:pt x="9442" y="19337"/>
                    <a:pt x="9803" y="19381"/>
                    <a:pt x="10167" y="19403"/>
                  </a:cubicBezTo>
                  <a:cubicBezTo>
                    <a:pt x="10374" y="19416"/>
                    <a:pt x="10543" y="19568"/>
                    <a:pt x="10582" y="19772"/>
                  </a:cubicBezTo>
                  <a:lnTo>
                    <a:pt x="10850" y="21169"/>
                  </a:lnTo>
                  <a:cubicBezTo>
                    <a:pt x="10895" y="21409"/>
                    <a:pt x="11125" y="21569"/>
                    <a:pt x="11366" y="21533"/>
                  </a:cubicBezTo>
                  <a:lnTo>
                    <a:pt x="13321" y="21243"/>
                  </a:lnTo>
                  <a:cubicBezTo>
                    <a:pt x="13563" y="21207"/>
                    <a:pt x="13734" y="20988"/>
                    <a:pt x="13708" y="20745"/>
                  </a:cubicBezTo>
                  <a:lnTo>
                    <a:pt x="13556" y="19307"/>
                  </a:lnTo>
                  <a:cubicBezTo>
                    <a:pt x="13534" y="19099"/>
                    <a:pt x="13656" y="18905"/>
                    <a:pt x="13851" y="18832"/>
                  </a:cubicBezTo>
                  <a:cubicBezTo>
                    <a:pt x="13988" y="18781"/>
                    <a:pt x="14122" y="18729"/>
                    <a:pt x="14257" y="18670"/>
                  </a:cubicBezTo>
                  <a:cubicBezTo>
                    <a:pt x="14447" y="18589"/>
                    <a:pt x="14668" y="18638"/>
                    <a:pt x="14797" y="18800"/>
                  </a:cubicBezTo>
                  <a:lnTo>
                    <a:pt x="15714" y="19947"/>
                  </a:lnTo>
                  <a:cubicBezTo>
                    <a:pt x="15867" y="20138"/>
                    <a:pt x="16140" y="20175"/>
                    <a:pt x="16337" y="20030"/>
                  </a:cubicBezTo>
                  <a:lnTo>
                    <a:pt x="17932" y="18859"/>
                  </a:lnTo>
                  <a:cubicBezTo>
                    <a:pt x="18129" y="18715"/>
                    <a:pt x="18179" y="18440"/>
                    <a:pt x="18043" y="18237"/>
                  </a:cubicBezTo>
                  <a:lnTo>
                    <a:pt x="17222" y="17025"/>
                  </a:lnTo>
                  <a:cubicBezTo>
                    <a:pt x="17106" y="16853"/>
                    <a:pt x="17127" y="16623"/>
                    <a:pt x="17263" y="16467"/>
                  </a:cubicBezTo>
                  <a:cubicBezTo>
                    <a:pt x="17439" y="16268"/>
                    <a:pt x="17602" y="16061"/>
                    <a:pt x="17757" y="15849"/>
                  </a:cubicBezTo>
                  <a:cubicBezTo>
                    <a:pt x="17879" y="15682"/>
                    <a:pt x="18094" y="15618"/>
                    <a:pt x="18287" y="15692"/>
                  </a:cubicBezTo>
                  <a:lnTo>
                    <a:pt x="19634" y="16213"/>
                  </a:lnTo>
                  <a:cubicBezTo>
                    <a:pt x="19861" y="16301"/>
                    <a:pt x="20117" y="16193"/>
                    <a:pt x="20214" y="15969"/>
                  </a:cubicBezTo>
                  <a:lnTo>
                    <a:pt x="21008" y="14153"/>
                  </a:lnTo>
                  <a:cubicBezTo>
                    <a:pt x="21105" y="13929"/>
                    <a:pt x="21006" y="13669"/>
                    <a:pt x="20786" y="13563"/>
                  </a:cubicBezTo>
                  <a:lnTo>
                    <a:pt x="19514" y="12945"/>
                  </a:lnTo>
                  <a:cubicBezTo>
                    <a:pt x="19327" y="12854"/>
                    <a:pt x="19223" y="12646"/>
                    <a:pt x="19265" y="12442"/>
                  </a:cubicBezTo>
                  <a:cubicBezTo>
                    <a:pt x="19339" y="12084"/>
                    <a:pt x="19392" y="11724"/>
                    <a:pt x="19421" y="11359"/>
                  </a:cubicBezTo>
                  <a:cubicBezTo>
                    <a:pt x="19438" y="11156"/>
                    <a:pt x="19585" y="10987"/>
                    <a:pt x="19786" y="10949"/>
                  </a:cubicBezTo>
                  <a:lnTo>
                    <a:pt x="21169" y="10686"/>
                  </a:lnTo>
                  <a:cubicBezTo>
                    <a:pt x="21409" y="10640"/>
                    <a:pt x="21569" y="10416"/>
                    <a:pt x="21533" y="10174"/>
                  </a:cubicBezTo>
                  <a:lnTo>
                    <a:pt x="21243" y="8215"/>
                  </a:lnTo>
                  <a:cubicBezTo>
                    <a:pt x="21207" y="7974"/>
                    <a:pt x="20987" y="7802"/>
                    <a:pt x="20745" y="7828"/>
                  </a:cubicBezTo>
                  <a:lnTo>
                    <a:pt x="19403" y="7971"/>
                  </a:lnTo>
                  <a:cubicBezTo>
                    <a:pt x="19191" y="7993"/>
                    <a:pt x="18997" y="7868"/>
                    <a:pt x="18928" y="7667"/>
                  </a:cubicBezTo>
                  <a:cubicBezTo>
                    <a:pt x="18874" y="7511"/>
                    <a:pt x="18816" y="7354"/>
                    <a:pt x="18753" y="7201"/>
                  </a:cubicBezTo>
                  <a:cubicBezTo>
                    <a:pt x="18676" y="7013"/>
                    <a:pt x="18728" y="6798"/>
                    <a:pt x="18887" y="6671"/>
                  </a:cubicBezTo>
                  <a:lnTo>
                    <a:pt x="19952" y="5823"/>
                  </a:lnTo>
                  <a:cubicBezTo>
                    <a:pt x="20142" y="5670"/>
                    <a:pt x="20179" y="5392"/>
                    <a:pt x="20035" y="5196"/>
                  </a:cubicBezTo>
                  <a:lnTo>
                    <a:pt x="18863" y="3601"/>
                  </a:lnTo>
                  <a:cubicBezTo>
                    <a:pt x="18719" y="3404"/>
                    <a:pt x="18444" y="3358"/>
                    <a:pt x="18241" y="3495"/>
                  </a:cubicBezTo>
                  <a:lnTo>
                    <a:pt x="17167" y="4218"/>
                  </a:lnTo>
                  <a:cubicBezTo>
                    <a:pt x="16993" y="4335"/>
                    <a:pt x="16759" y="4317"/>
                    <a:pt x="16604" y="4177"/>
                  </a:cubicBezTo>
                  <a:cubicBezTo>
                    <a:pt x="16382" y="3976"/>
                    <a:pt x="16151" y="3789"/>
                    <a:pt x="15912" y="3614"/>
                  </a:cubicBezTo>
                  <a:cubicBezTo>
                    <a:pt x="15747" y="3493"/>
                    <a:pt x="15681" y="3276"/>
                    <a:pt x="15756" y="3084"/>
                  </a:cubicBezTo>
                  <a:lnTo>
                    <a:pt x="16212" y="1904"/>
                  </a:lnTo>
                  <a:cubicBezTo>
                    <a:pt x="16300" y="1677"/>
                    <a:pt x="16196" y="1421"/>
                    <a:pt x="15972" y="1323"/>
                  </a:cubicBezTo>
                  <a:lnTo>
                    <a:pt x="14156" y="535"/>
                  </a:lnTo>
                  <a:cubicBezTo>
                    <a:pt x="13932" y="438"/>
                    <a:pt x="13668" y="532"/>
                    <a:pt x="13561" y="752"/>
                  </a:cubicBezTo>
                  <a:lnTo>
                    <a:pt x="13031" y="1844"/>
                  </a:lnTo>
                  <a:cubicBezTo>
                    <a:pt x="12939" y="2032"/>
                    <a:pt x="12733" y="2137"/>
                    <a:pt x="12528" y="2093"/>
                  </a:cubicBezTo>
                  <a:cubicBezTo>
                    <a:pt x="12132" y="2009"/>
                    <a:pt x="11729" y="1952"/>
                    <a:pt x="11325" y="1923"/>
                  </a:cubicBezTo>
                  <a:cubicBezTo>
                    <a:pt x="11119" y="1908"/>
                    <a:pt x="10948" y="1756"/>
                    <a:pt x="10910" y="1554"/>
                  </a:cubicBezTo>
                  <a:lnTo>
                    <a:pt x="10684" y="369"/>
                  </a:lnTo>
                  <a:cubicBezTo>
                    <a:pt x="10638" y="129"/>
                    <a:pt x="10413" y="-31"/>
                    <a:pt x="10172" y="5"/>
                  </a:cubicBezTo>
                  <a:close/>
                  <a:moveTo>
                    <a:pt x="10375" y="3582"/>
                  </a:moveTo>
                  <a:cubicBezTo>
                    <a:pt x="12712" y="3491"/>
                    <a:pt x="15052" y="4524"/>
                    <a:pt x="16540" y="6551"/>
                  </a:cubicBezTo>
                  <a:cubicBezTo>
                    <a:pt x="18920" y="9794"/>
                    <a:pt x="18220" y="14354"/>
                    <a:pt x="14976" y="16734"/>
                  </a:cubicBezTo>
                  <a:cubicBezTo>
                    <a:pt x="11733" y="19114"/>
                    <a:pt x="7172" y="18415"/>
                    <a:pt x="4791" y="15172"/>
                  </a:cubicBezTo>
                  <a:cubicBezTo>
                    <a:pt x="2410" y="11928"/>
                    <a:pt x="3110" y="7368"/>
                    <a:pt x="6354" y="4988"/>
                  </a:cubicBezTo>
                  <a:cubicBezTo>
                    <a:pt x="7571" y="4096"/>
                    <a:pt x="8973" y="3637"/>
                    <a:pt x="10375" y="3582"/>
                  </a:cubicBezTo>
                  <a:close/>
                  <a:moveTo>
                    <a:pt x="10366" y="4172"/>
                  </a:moveTo>
                  <a:cubicBezTo>
                    <a:pt x="9076" y="4222"/>
                    <a:pt x="7786" y="4647"/>
                    <a:pt x="6668" y="5468"/>
                  </a:cubicBezTo>
                  <a:cubicBezTo>
                    <a:pt x="3684" y="7657"/>
                    <a:pt x="3039" y="11852"/>
                    <a:pt x="5229" y="14835"/>
                  </a:cubicBezTo>
                  <a:cubicBezTo>
                    <a:pt x="7419" y="17818"/>
                    <a:pt x="11610" y="18458"/>
                    <a:pt x="14594" y="16269"/>
                  </a:cubicBezTo>
                  <a:cubicBezTo>
                    <a:pt x="17577" y="14079"/>
                    <a:pt x="18222" y="9889"/>
                    <a:pt x="16032" y="6906"/>
                  </a:cubicBezTo>
                  <a:cubicBezTo>
                    <a:pt x="14664" y="5041"/>
                    <a:pt x="12515" y="4088"/>
                    <a:pt x="10366" y="4172"/>
                  </a:cubicBezTo>
                  <a:close/>
                  <a:moveTo>
                    <a:pt x="10393" y="4942"/>
                  </a:moveTo>
                  <a:cubicBezTo>
                    <a:pt x="12296" y="4868"/>
                    <a:pt x="14203" y="5712"/>
                    <a:pt x="15415" y="7362"/>
                  </a:cubicBezTo>
                  <a:cubicBezTo>
                    <a:pt x="17353" y="10003"/>
                    <a:pt x="16783" y="13713"/>
                    <a:pt x="14142" y="15651"/>
                  </a:cubicBezTo>
                  <a:cubicBezTo>
                    <a:pt x="11501" y="17589"/>
                    <a:pt x="7790" y="17019"/>
                    <a:pt x="5851" y="14379"/>
                  </a:cubicBezTo>
                  <a:cubicBezTo>
                    <a:pt x="3913" y="11738"/>
                    <a:pt x="4483" y="8028"/>
                    <a:pt x="7124" y="6090"/>
                  </a:cubicBezTo>
                  <a:cubicBezTo>
                    <a:pt x="8114" y="5363"/>
                    <a:pt x="9252" y="4987"/>
                    <a:pt x="10393" y="4942"/>
                  </a:cubicBezTo>
                  <a:close/>
                </a:path>
              </a:pathLst>
            </a:custGeom>
            <a:solidFill>
              <a:srgbClr val="C3C7C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865" name="Shape 16865"/>
            <p:cNvSpPr/>
            <p:nvPr/>
          </p:nvSpPr>
          <p:spPr>
            <a:xfrm>
              <a:off x="2301057" y="3665270"/>
              <a:ext cx="701426" cy="701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78" y="1884"/>
                  </a:moveTo>
                  <a:lnTo>
                    <a:pt x="5716" y="1251"/>
                  </a:lnTo>
                  <a:lnTo>
                    <a:pt x="5760" y="2321"/>
                  </a:lnTo>
                  <a:cubicBezTo>
                    <a:pt x="5777" y="2714"/>
                    <a:pt x="5369" y="2984"/>
                    <a:pt x="5014" y="2813"/>
                  </a:cubicBezTo>
                  <a:lnTo>
                    <a:pt x="4051" y="2349"/>
                  </a:lnTo>
                  <a:lnTo>
                    <a:pt x="4291" y="3393"/>
                  </a:lnTo>
                  <a:cubicBezTo>
                    <a:pt x="4379" y="3777"/>
                    <a:pt x="4027" y="4116"/>
                    <a:pt x="3648" y="4014"/>
                  </a:cubicBezTo>
                  <a:lnTo>
                    <a:pt x="2615" y="3735"/>
                  </a:lnTo>
                  <a:lnTo>
                    <a:pt x="3043" y="4717"/>
                  </a:lnTo>
                  <a:cubicBezTo>
                    <a:pt x="3200" y="5078"/>
                    <a:pt x="2917" y="5477"/>
                    <a:pt x="2525" y="5446"/>
                  </a:cubicBezTo>
                  <a:lnTo>
                    <a:pt x="1459" y="5362"/>
                  </a:lnTo>
                  <a:lnTo>
                    <a:pt x="2059" y="6248"/>
                  </a:lnTo>
                  <a:cubicBezTo>
                    <a:pt x="2280" y="6574"/>
                    <a:pt x="2074" y="7018"/>
                    <a:pt x="1683" y="7060"/>
                  </a:cubicBezTo>
                  <a:lnTo>
                    <a:pt x="620" y="7174"/>
                  </a:lnTo>
                  <a:lnTo>
                    <a:pt x="1373" y="7935"/>
                  </a:lnTo>
                  <a:cubicBezTo>
                    <a:pt x="1650" y="8214"/>
                    <a:pt x="1529" y="8689"/>
                    <a:pt x="1153" y="8802"/>
                  </a:cubicBezTo>
                  <a:lnTo>
                    <a:pt x="128" y="9110"/>
                  </a:lnTo>
                  <a:lnTo>
                    <a:pt x="1008" y="9719"/>
                  </a:lnTo>
                  <a:cubicBezTo>
                    <a:pt x="1331" y="9943"/>
                    <a:pt x="1300" y="10431"/>
                    <a:pt x="950" y="10612"/>
                  </a:cubicBezTo>
                  <a:lnTo>
                    <a:pt x="0" y="11102"/>
                  </a:lnTo>
                  <a:lnTo>
                    <a:pt x="976" y="11539"/>
                  </a:lnTo>
                  <a:cubicBezTo>
                    <a:pt x="1335" y="11700"/>
                    <a:pt x="1394" y="12186"/>
                    <a:pt x="1083" y="12428"/>
                  </a:cubicBezTo>
                  <a:lnTo>
                    <a:pt x="239" y="13085"/>
                  </a:lnTo>
                  <a:lnTo>
                    <a:pt x="1279" y="13335"/>
                  </a:lnTo>
                  <a:cubicBezTo>
                    <a:pt x="1661" y="13427"/>
                    <a:pt x="1808" y="13894"/>
                    <a:pt x="1547" y="14188"/>
                  </a:cubicBezTo>
                  <a:lnTo>
                    <a:pt x="838" y="14990"/>
                  </a:lnTo>
                  <a:lnTo>
                    <a:pt x="1906" y="15044"/>
                  </a:lnTo>
                  <a:cubicBezTo>
                    <a:pt x="2299" y="15064"/>
                    <a:pt x="2529" y="15496"/>
                    <a:pt x="2327" y="15834"/>
                  </a:cubicBezTo>
                  <a:lnTo>
                    <a:pt x="1777" y="16752"/>
                  </a:lnTo>
                  <a:lnTo>
                    <a:pt x="2836" y="16609"/>
                  </a:lnTo>
                  <a:cubicBezTo>
                    <a:pt x="3226" y="16556"/>
                    <a:pt x="3531" y="16938"/>
                    <a:pt x="3394" y="17308"/>
                  </a:cubicBezTo>
                  <a:lnTo>
                    <a:pt x="3022" y="18312"/>
                  </a:lnTo>
                  <a:lnTo>
                    <a:pt x="4037" y="17976"/>
                  </a:lnTo>
                  <a:cubicBezTo>
                    <a:pt x="4411" y="17852"/>
                    <a:pt x="4781" y="18172"/>
                    <a:pt x="4714" y="18560"/>
                  </a:cubicBezTo>
                  <a:lnTo>
                    <a:pt x="4533" y="19615"/>
                  </a:lnTo>
                  <a:lnTo>
                    <a:pt x="5469" y="19098"/>
                  </a:lnTo>
                  <a:cubicBezTo>
                    <a:pt x="5813" y="18908"/>
                    <a:pt x="6236" y="19154"/>
                    <a:pt x="6241" y="19548"/>
                  </a:cubicBezTo>
                  <a:lnTo>
                    <a:pt x="6256" y="20619"/>
                  </a:lnTo>
                  <a:lnTo>
                    <a:pt x="7082" y="19938"/>
                  </a:lnTo>
                  <a:cubicBezTo>
                    <a:pt x="7386" y="19688"/>
                    <a:pt x="7846" y="19852"/>
                    <a:pt x="7924" y="20238"/>
                  </a:cubicBezTo>
                  <a:lnTo>
                    <a:pt x="8135" y="21288"/>
                  </a:lnTo>
                  <a:lnTo>
                    <a:pt x="8822" y="20467"/>
                  </a:lnTo>
                  <a:cubicBezTo>
                    <a:pt x="9074" y="20165"/>
                    <a:pt x="9557" y="20242"/>
                    <a:pt x="9704" y="20607"/>
                  </a:cubicBezTo>
                  <a:lnTo>
                    <a:pt x="10104" y="21600"/>
                  </a:lnTo>
                  <a:lnTo>
                    <a:pt x="10629" y="20667"/>
                  </a:lnTo>
                  <a:cubicBezTo>
                    <a:pt x="10821" y="20323"/>
                    <a:pt x="11310" y="20310"/>
                    <a:pt x="11522" y="20642"/>
                  </a:cubicBezTo>
                  <a:lnTo>
                    <a:pt x="12097" y="21544"/>
                  </a:lnTo>
                  <a:lnTo>
                    <a:pt x="12441" y="20530"/>
                  </a:lnTo>
                  <a:cubicBezTo>
                    <a:pt x="12568" y="20157"/>
                    <a:pt x="13046" y="20054"/>
                    <a:pt x="13315" y="20341"/>
                  </a:cubicBezTo>
                  <a:lnTo>
                    <a:pt x="14046" y="21122"/>
                  </a:lnTo>
                  <a:lnTo>
                    <a:pt x="14198" y="20062"/>
                  </a:lnTo>
                  <a:cubicBezTo>
                    <a:pt x="14254" y="19673"/>
                    <a:pt x="14705" y="19483"/>
                    <a:pt x="15022" y="19716"/>
                  </a:cubicBezTo>
                  <a:lnTo>
                    <a:pt x="15884" y="20349"/>
                  </a:lnTo>
                  <a:lnTo>
                    <a:pt x="15840" y="19279"/>
                  </a:lnTo>
                  <a:cubicBezTo>
                    <a:pt x="15823" y="18886"/>
                    <a:pt x="16231" y="18616"/>
                    <a:pt x="16586" y="18787"/>
                  </a:cubicBezTo>
                  <a:lnTo>
                    <a:pt x="17549" y="19251"/>
                  </a:lnTo>
                  <a:lnTo>
                    <a:pt x="17309" y="18207"/>
                  </a:lnTo>
                  <a:cubicBezTo>
                    <a:pt x="17221" y="17823"/>
                    <a:pt x="17573" y="17484"/>
                    <a:pt x="17952" y="17586"/>
                  </a:cubicBezTo>
                  <a:lnTo>
                    <a:pt x="18985" y="17865"/>
                  </a:lnTo>
                  <a:lnTo>
                    <a:pt x="18557" y="16883"/>
                  </a:lnTo>
                  <a:cubicBezTo>
                    <a:pt x="18400" y="16522"/>
                    <a:pt x="18683" y="16123"/>
                    <a:pt x="19075" y="16154"/>
                  </a:cubicBezTo>
                  <a:lnTo>
                    <a:pt x="20141" y="16238"/>
                  </a:lnTo>
                  <a:lnTo>
                    <a:pt x="19541" y="15352"/>
                  </a:lnTo>
                  <a:cubicBezTo>
                    <a:pt x="19320" y="15026"/>
                    <a:pt x="19526" y="14582"/>
                    <a:pt x="19917" y="14540"/>
                  </a:cubicBezTo>
                  <a:lnTo>
                    <a:pt x="20980" y="14426"/>
                  </a:lnTo>
                  <a:lnTo>
                    <a:pt x="20227" y="13665"/>
                  </a:lnTo>
                  <a:cubicBezTo>
                    <a:pt x="19950" y="13386"/>
                    <a:pt x="20071" y="12911"/>
                    <a:pt x="20447" y="12798"/>
                  </a:cubicBezTo>
                  <a:lnTo>
                    <a:pt x="21472" y="12490"/>
                  </a:lnTo>
                  <a:lnTo>
                    <a:pt x="20592" y="11881"/>
                  </a:lnTo>
                  <a:cubicBezTo>
                    <a:pt x="20269" y="11657"/>
                    <a:pt x="20300" y="11169"/>
                    <a:pt x="20650" y="10988"/>
                  </a:cubicBezTo>
                  <a:lnTo>
                    <a:pt x="21600" y="10497"/>
                  </a:lnTo>
                  <a:lnTo>
                    <a:pt x="20624" y="10061"/>
                  </a:lnTo>
                  <a:cubicBezTo>
                    <a:pt x="20265" y="9900"/>
                    <a:pt x="20206" y="9414"/>
                    <a:pt x="20517" y="9172"/>
                  </a:cubicBezTo>
                  <a:lnTo>
                    <a:pt x="21361" y="8515"/>
                  </a:lnTo>
                  <a:lnTo>
                    <a:pt x="20321" y="8265"/>
                  </a:lnTo>
                  <a:cubicBezTo>
                    <a:pt x="19939" y="8173"/>
                    <a:pt x="19792" y="7706"/>
                    <a:pt x="20053" y="7412"/>
                  </a:cubicBezTo>
                  <a:lnTo>
                    <a:pt x="20762" y="6610"/>
                  </a:lnTo>
                  <a:lnTo>
                    <a:pt x="19694" y="6556"/>
                  </a:lnTo>
                  <a:cubicBezTo>
                    <a:pt x="19301" y="6536"/>
                    <a:pt x="19071" y="6104"/>
                    <a:pt x="19273" y="5766"/>
                  </a:cubicBezTo>
                  <a:lnTo>
                    <a:pt x="19823" y="4848"/>
                  </a:lnTo>
                  <a:lnTo>
                    <a:pt x="18764" y="4991"/>
                  </a:lnTo>
                  <a:cubicBezTo>
                    <a:pt x="18374" y="5044"/>
                    <a:pt x="18069" y="4662"/>
                    <a:pt x="18206" y="4292"/>
                  </a:cubicBezTo>
                  <a:lnTo>
                    <a:pt x="18578" y="3288"/>
                  </a:lnTo>
                  <a:lnTo>
                    <a:pt x="17563" y="3624"/>
                  </a:lnTo>
                  <a:cubicBezTo>
                    <a:pt x="17189" y="3748"/>
                    <a:pt x="16819" y="3428"/>
                    <a:pt x="16886" y="3040"/>
                  </a:cubicBezTo>
                  <a:lnTo>
                    <a:pt x="17067" y="1985"/>
                  </a:lnTo>
                  <a:lnTo>
                    <a:pt x="16131" y="2502"/>
                  </a:lnTo>
                  <a:cubicBezTo>
                    <a:pt x="15787" y="2692"/>
                    <a:pt x="15364" y="2446"/>
                    <a:pt x="15359" y="2052"/>
                  </a:cubicBezTo>
                  <a:lnTo>
                    <a:pt x="15344" y="981"/>
                  </a:lnTo>
                  <a:lnTo>
                    <a:pt x="14518" y="1662"/>
                  </a:lnTo>
                  <a:cubicBezTo>
                    <a:pt x="14214" y="1912"/>
                    <a:pt x="13754" y="1748"/>
                    <a:pt x="13676" y="1362"/>
                  </a:cubicBezTo>
                  <a:lnTo>
                    <a:pt x="13465" y="312"/>
                  </a:lnTo>
                  <a:lnTo>
                    <a:pt x="12778" y="1133"/>
                  </a:lnTo>
                  <a:cubicBezTo>
                    <a:pt x="12526" y="1435"/>
                    <a:pt x="12043" y="1358"/>
                    <a:pt x="11896" y="993"/>
                  </a:cubicBezTo>
                  <a:lnTo>
                    <a:pt x="11496" y="0"/>
                  </a:lnTo>
                  <a:lnTo>
                    <a:pt x="10971" y="933"/>
                  </a:lnTo>
                  <a:cubicBezTo>
                    <a:pt x="10779" y="1277"/>
                    <a:pt x="10290" y="1290"/>
                    <a:pt x="10078" y="958"/>
                  </a:cubicBezTo>
                  <a:lnTo>
                    <a:pt x="9503" y="56"/>
                  </a:lnTo>
                  <a:lnTo>
                    <a:pt x="9159" y="1070"/>
                  </a:lnTo>
                  <a:cubicBezTo>
                    <a:pt x="9032" y="1443"/>
                    <a:pt x="8554" y="1546"/>
                    <a:pt x="8285" y="1259"/>
                  </a:cubicBezTo>
                  <a:lnTo>
                    <a:pt x="7554" y="478"/>
                  </a:lnTo>
                  <a:lnTo>
                    <a:pt x="7402" y="1538"/>
                  </a:lnTo>
                  <a:cubicBezTo>
                    <a:pt x="7346" y="1927"/>
                    <a:pt x="6895" y="2117"/>
                    <a:pt x="6578" y="1884"/>
                  </a:cubicBezTo>
                  <a:close/>
                </a:path>
              </a:pathLst>
            </a:custGeom>
            <a:solidFill>
              <a:srgbClr val="C3C7C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866" name="Shape 16866"/>
            <p:cNvSpPr/>
            <p:nvPr/>
          </p:nvSpPr>
          <p:spPr>
            <a:xfrm>
              <a:off x="2497819" y="1046446"/>
              <a:ext cx="1166461" cy="1166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38" extrusionOk="0">
                  <a:moveTo>
                    <a:pt x="10172" y="5"/>
                  </a:moveTo>
                  <a:lnTo>
                    <a:pt x="8212" y="295"/>
                  </a:lnTo>
                  <a:cubicBezTo>
                    <a:pt x="7971" y="331"/>
                    <a:pt x="7804" y="550"/>
                    <a:pt x="7830" y="793"/>
                  </a:cubicBezTo>
                  <a:lnTo>
                    <a:pt x="7954" y="1964"/>
                  </a:lnTo>
                  <a:cubicBezTo>
                    <a:pt x="7976" y="2171"/>
                    <a:pt x="7854" y="2362"/>
                    <a:pt x="7659" y="2434"/>
                  </a:cubicBezTo>
                  <a:cubicBezTo>
                    <a:pt x="7474" y="2502"/>
                    <a:pt x="7292" y="2579"/>
                    <a:pt x="7110" y="2660"/>
                  </a:cubicBezTo>
                  <a:cubicBezTo>
                    <a:pt x="6922" y="2745"/>
                    <a:pt x="6700" y="2688"/>
                    <a:pt x="6571" y="2526"/>
                  </a:cubicBezTo>
                  <a:lnTo>
                    <a:pt x="5838" y="1614"/>
                  </a:lnTo>
                  <a:cubicBezTo>
                    <a:pt x="5685" y="1423"/>
                    <a:pt x="5412" y="1386"/>
                    <a:pt x="5215" y="1531"/>
                  </a:cubicBezTo>
                  <a:lnTo>
                    <a:pt x="3620" y="2702"/>
                  </a:lnTo>
                  <a:cubicBezTo>
                    <a:pt x="3423" y="2846"/>
                    <a:pt x="3373" y="3122"/>
                    <a:pt x="3509" y="3324"/>
                  </a:cubicBezTo>
                  <a:lnTo>
                    <a:pt x="4164" y="4292"/>
                  </a:lnTo>
                  <a:cubicBezTo>
                    <a:pt x="4280" y="4464"/>
                    <a:pt x="4265" y="4695"/>
                    <a:pt x="4127" y="4850"/>
                  </a:cubicBezTo>
                  <a:cubicBezTo>
                    <a:pt x="3915" y="5088"/>
                    <a:pt x="3719" y="5335"/>
                    <a:pt x="3537" y="5592"/>
                  </a:cubicBezTo>
                  <a:cubicBezTo>
                    <a:pt x="3416" y="5762"/>
                    <a:pt x="3192" y="5829"/>
                    <a:pt x="2997" y="5753"/>
                  </a:cubicBezTo>
                  <a:lnTo>
                    <a:pt x="1905" y="5329"/>
                  </a:lnTo>
                  <a:cubicBezTo>
                    <a:pt x="1677" y="5241"/>
                    <a:pt x="1421" y="5345"/>
                    <a:pt x="1324" y="5569"/>
                  </a:cubicBezTo>
                  <a:lnTo>
                    <a:pt x="530" y="7385"/>
                  </a:lnTo>
                  <a:cubicBezTo>
                    <a:pt x="433" y="7609"/>
                    <a:pt x="528" y="7869"/>
                    <a:pt x="747" y="7975"/>
                  </a:cubicBezTo>
                  <a:lnTo>
                    <a:pt x="1835" y="8506"/>
                  </a:lnTo>
                  <a:cubicBezTo>
                    <a:pt x="2020" y="8595"/>
                    <a:pt x="2123" y="8797"/>
                    <a:pt x="2084" y="8999"/>
                  </a:cubicBezTo>
                  <a:cubicBezTo>
                    <a:pt x="2008" y="9395"/>
                    <a:pt x="1958" y="9798"/>
                    <a:pt x="1937" y="10202"/>
                  </a:cubicBezTo>
                  <a:cubicBezTo>
                    <a:pt x="1926" y="10411"/>
                    <a:pt x="1773" y="10582"/>
                    <a:pt x="1568" y="10621"/>
                  </a:cubicBezTo>
                  <a:lnTo>
                    <a:pt x="369" y="10852"/>
                  </a:lnTo>
                  <a:cubicBezTo>
                    <a:pt x="129" y="10898"/>
                    <a:pt x="-31" y="11122"/>
                    <a:pt x="5" y="11364"/>
                  </a:cubicBezTo>
                  <a:lnTo>
                    <a:pt x="295" y="13323"/>
                  </a:lnTo>
                  <a:cubicBezTo>
                    <a:pt x="331" y="13564"/>
                    <a:pt x="551" y="13736"/>
                    <a:pt x="793" y="13710"/>
                  </a:cubicBezTo>
                  <a:lnTo>
                    <a:pt x="2057" y="13572"/>
                  </a:lnTo>
                  <a:cubicBezTo>
                    <a:pt x="2260" y="13550"/>
                    <a:pt x="2452" y="13668"/>
                    <a:pt x="2527" y="13858"/>
                  </a:cubicBezTo>
                  <a:cubicBezTo>
                    <a:pt x="2592" y="14023"/>
                    <a:pt x="2663" y="14188"/>
                    <a:pt x="2739" y="14351"/>
                  </a:cubicBezTo>
                  <a:cubicBezTo>
                    <a:pt x="2828" y="14541"/>
                    <a:pt x="2774" y="14768"/>
                    <a:pt x="2610" y="14900"/>
                  </a:cubicBezTo>
                  <a:lnTo>
                    <a:pt x="1614" y="15697"/>
                  </a:lnTo>
                  <a:cubicBezTo>
                    <a:pt x="1423" y="15849"/>
                    <a:pt x="1387" y="16123"/>
                    <a:pt x="1531" y="16319"/>
                  </a:cubicBezTo>
                  <a:lnTo>
                    <a:pt x="2702" y="17914"/>
                  </a:lnTo>
                  <a:cubicBezTo>
                    <a:pt x="2847" y="18111"/>
                    <a:pt x="3118" y="18161"/>
                    <a:pt x="3320" y="18025"/>
                  </a:cubicBezTo>
                  <a:lnTo>
                    <a:pt x="4436" y="17278"/>
                  </a:lnTo>
                  <a:cubicBezTo>
                    <a:pt x="4605" y="17164"/>
                    <a:pt x="4830" y="17173"/>
                    <a:pt x="4985" y="17306"/>
                  </a:cubicBezTo>
                  <a:cubicBezTo>
                    <a:pt x="5202" y="17493"/>
                    <a:pt x="5426" y="17669"/>
                    <a:pt x="5658" y="17831"/>
                  </a:cubicBezTo>
                  <a:cubicBezTo>
                    <a:pt x="5829" y="17951"/>
                    <a:pt x="5895" y="18172"/>
                    <a:pt x="5819" y="18366"/>
                  </a:cubicBezTo>
                  <a:lnTo>
                    <a:pt x="5326" y="19629"/>
                  </a:lnTo>
                  <a:cubicBezTo>
                    <a:pt x="5238" y="19857"/>
                    <a:pt x="5347" y="20113"/>
                    <a:pt x="5570" y="20210"/>
                  </a:cubicBezTo>
                  <a:lnTo>
                    <a:pt x="7382" y="21003"/>
                  </a:lnTo>
                  <a:cubicBezTo>
                    <a:pt x="7606" y="21101"/>
                    <a:pt x="7866" y="21006"/>
                    <a:pt x="7972" y="20786"/>
                  </a:cubicBezTo>
                  <a:lnTo>
                    <a:pt x="8590" y="19519"/>
                  </a:lnTo>
                  <a:cubicBezTo>
                    <a:pt x="8680" y="19335"/>
                    <a:pt x="8883" y="19232"/>
                    <a:pt x="9084" y="19270"/>
                  </a:cubicBezTo>
                  <a:cubicBezTo>
                    <a:pt x="9442" y="19337"/>
                    <a:pt x="9803" y="19381"/>
                    <a:pt x="10167" y="19403"/>
                  </a:cubicBezTo>
                  <a:cubicBezTo>
                    <a:pt x="10374" y="19416"/>
                    <a:pt x="10543" y="19568"/>
                    <a:pt x="10582" y="19772"/>
                  </a:cubicBezTo>
                  <a:lnTo>
                    <a:pt x="10850" y="21169"/>
                  </a:lnTo>
                  <a:cubicBezTo>
                    <a:pt x="10895" y="21409"/>
                    <a:pt x="11125" y="21569"/>
                    <a:pt x="11366" y="21533"/>
                  </a:cubicBezTo>
                  <a:lnTo>
                    <a:pt x="13321" y="21243"/>
                  </a:lnTo>
                  <a:cubicBezTo>
                    <a:pt x="13563" y="21207"/>
                    <a:pt x="13734" y="20988"/>
                    <a:pt x="13708" y="20745"/>
                  </a:cubicBezTo>
                  <a:lnTo>
                    <a:pt x="13556" y="19307"/>
                  </a:lnTo>
                  <a:cubicBezTo>
                    <a:pt x="13534" y="19099"/>
                    <a:pt x="13656" y="18905"/>
                    <a:pt x="13851" y="18832"/>
                  </a:cubicBezTo>
                  <a:cubicBezTo>
                    <a:pt x="13988" y="18781"/>
                    <a:pt x="14122" y="18729"/>
                    <a:pt x="14257" y="18670"/>
                  </a:cubicBezTo>
                  <a:cubicBezTo>
                    <a:pt x="14447" y="18589"/>
                    <a:pt x="14668" y="18638"/>
                    <a:pt x="14797" y="18800"/>
                  </a:cubicBezTo>
                  <a:lnTo>
                    <a:pt x="15714" y="19947"/>
                  </a:lnTo>
                  <a:cubicBezTo>
                    <a:pt x="15867" y="20138"/>
                    <a:pt x="16140" y="20175"/>
                    <a:pt x="16337" y="20030"/>
                  </a:cubicBezTo>
                  <a:lnTo>
                    <a:pt x="17932" y="18859"/>
                  </a:lnTo>
                  <a:cubicBezTo>
                    <a:pt x="18129" y="18715"/>
                    <a:pt x="18179" y="18440"/>
                    <a:pt x="18043" y="18237"/>
                  </a:cubicBezTo>
                  <a:lnTo>
                    <a:pt x="17222" y="17025"/>
                  </a:lnTo>
                  <a:cubicBezTo>
                    <a:pt x="17106" y="16853"/>
                    <a:pt x="17127" y="16623"/>
                    <a:pt x="17263" y="16467"/>
                  </a:cubicBezTo>
                  <a:cubicBezTo>
                    <a:pt x="17439" y="16268"/>
                    <a:pt x="17602" y="16061"/>
                    <a:pt x="17757" y="15849"/>
                  </a:cubicBezTo>
                  <a:cubicBezTo>
                    <a:pt x="17879" y="15682"/>
                    <a:pt x="18094" y="15618"/>
                    <a:pt x="18287" y="15692"/>
                  </a:cubicBezTo>
                  <a:lnTo>
                    <a:pt x="19633" y="16213"/>
                  </a:lnTo>
                  <a:cubicBezTo>
                    <a:pt x="19861" y="16301"/>
                    <a:pt x="20117" y="16193"/>
                    <a:pt x="20214" y="15969"/>
                  </a:cubicBezTo>
                  <a:lnTo>
                    <a:pt x="21008" y="14153"/>
                  </a:lnTo>
                  <a:cubicBezTo>
                    <a:pt x="21105" y="13929"/>
                    <a:pt x="21006" y="13669"/>
                    <a:pt x="20786" y="13563"/>
                  </a:cubicBezTo>
                  <a:lnTo>
                    <a:pt x="19514" y="12945"/>
                  </a:lnTo>
                  <a:cubicBezTo>
                    <a:pt x="19327" y="12854"/>
                    <a:pt x="19223" y="12646"/>
                    <a:pt x="19265" y="12442"/>
                  </a:cubicBezTo>
                  <a:cubicBezTo>
                    <a:pt x="19339" y="12084"/>
                    <a:pt x="19392" y="11724"/>
                    <a:pt x="19421" y="11359"/>
                  </a:cubicBezTo>
                  <a:cubicBezTo>
                    <a:pt x="19438" y="11156"/>
                    <a:pt x="19585" y="10987"/>
                    <a:pt x="19786" y="10949"/>
                  </a:cubicBezTo>
                  <a:lnTo>
                    <a:pt x="21169" y="10686"/>
                  </a:lnTo>
                  <a:cubicBezTo>
                    <a:pt x="21409" y="10640"/>
                    <a:pt x="21569" y="10416"/>
                    <a:pt x="21533" y="10174"/>
                  </a:cubicBezTo>
                  <a:lnTo>
                    <a:pt x="21243" y="8215"/>
                  </a:lnTo>
                  <a:cubicBezTo>
                    <a:pt x="21207" y="7974"/>
                    <a:pt x="20987" y="7802"/>
                    <a:pt x="20745" y="7828"/>
                  </a:cubicBezTo>
                  <a:lnTo>
                    <a:pt x="19403" y="7971"/>
                  </a:lnTo>
                  <a:cubicBezTo>
                    <a:pt x="19191" y="7993"/>
                    <a:pt x="18997" y="7868"/>
                    <a:pt x="18928" y="7667"/>
                  </a:cubicBezTo>
                  <a:cubicBezTo>
                    <a:pt x="18874" y="7511"/>
                    <a:pt x="18816" y="7354"/>
                    <a:pt x="18753" y="7201"/>
                  </a:cubicBezTo>
                  <a:cubicBezTo>
                    <a:pt x="18676" y="7013"/>
                    <a:pt x="18728" y="6798"/>
                    <a:pt x="18887" y="6671"/>
                  </a:cubicBezTo>
                  <a:lnTo>
                    <a:pt x="19952" y="5823"/>
                  </a:lnTo>
                  <a:cubicBezTo>
                    <a:pt x="20142" y="5670"/>
                    <a:pt x="20179" y="5392"/>
                    <a:pt x="20035" y="5196"/>
                  </a:cubicBezTo>
                  <a:lnTo>
                    <a:pt x="18863" y="3601"/>
                  </a:lnTo>
                  <a:cubicBezTo>
                    <a:pt x="18719" y="3404"/>
                    <a:pt x="18444" y="3358"/>
                    <a:pt x="18241" y="3495"/>
                  </a:cubicBezTo>
                  <a:lnTo>
                    <a:pt x="17167" y="4218"/>
                  </a:lnTo>
                  <a:cubicBezTo>
                    <a:pt x="16993" y="4335"/>
                    <a:pt x="16759" y="4317"/>
                    <a:pt x="16604" y="4177"/>
                  </a:cubicBezTo>
                  <a:cubicBezTo>
                    <a:pt x="16382" y="3976"/>
                    <a:pt x="16151" y="3789"/>
                    <a:pt x="15912" y="3614"/>
                  </a:cubicBezTo>
                  <a:cubicBezTo>
                    <a:pt x="15747" y="3493"/>
                    <a:pt x="15681" y="3276"/>
                    <a:pt x="15756" y="3084"/>
                  </a:cubicBezTo>
                  <a:lnTo>
                    <a:pt x="16212" y="1904"/>
                  </a:lnTo>
                  <a:cubicBezTo>
                    <a:pt x="16300" y="1677"/>
                    <a:pt x="16196" y="1421"/>
                    <a:pt x="15972" y="1323"/>
                  </a:cubicBezTo>
                  <a:lnTo>
                    <a:pt x="14156" y="535"/>
                  </a:lnTo>
                  <a:cubicBezTo>
                    <a:pt x="13932" y="438"/>
                    <a:pt x="13668" y="532"/>
                    <a:pt x="13561" y="752"/>
                  </a:cubicBezTo>
                  <a:lnTo>
                    <a:pt x="13031" y="1844"/>
                  </a:lnTo>
                  <a:cubicBezTo>
                    <a:pt x="12939" y="2032"/>
                    <a:pt x="12733" y="2137"/>
                    <a:pt x="12528" y="2093"/>
                  </a:cubicBezTo>
                  <a:cubicBezTo>
                    <a:pt x="12132" y="2009"/>
                    <a:pt x="11729" y="1952"/>
                    <a:pt x="11325" y="1923"/>
                  </a:cubicBezTo>
                  <a:cubicBezTo>
                    <a:pt x="11119" y="1908"/>
                    <a:pt x="10948" y="1756"/>
                    <a:pt x="10910" y="1554"/>
                  </a:cubicBezTo>
                  <a:lnTo>
                    <a:pt x="10684" y="369"/>
                  </a:lnTo>
                  <a:cubicBezTo>
                    <a:pt x="10638" y="129"/>
                    <a:pt x="10413" y="-31"/>
                    <a:pt x="10172" y="5"/>
                  </a:cubicBezTo>
                  <a:close/>
                  <a:moveTo>
                    <a:pt x="10375" y="3582"/>
                  </a:moveTo>
                  <a:cubicBezTo>
                    <a:pt x="12712" y="3491"/>
                    <a:pt x="15052" y="4524"/>
                    <a:pt x="16540" y="6551"/>
                  </a:cubicBezTo>
                  <a:cubicBezTo>
                    <a:pt x="18920" y="9794"/>
                    <a:pt x="18220" y="14354"/>
                    <a:pt x="14976" y="16734"/>
                  </a:cubicBezTo>
                  <a:cubicBezTo>
                    <a:pt x="11733" y="19114"/>
                    <a:pt x="7172" y="18415"/>
                    <a:pt x="4791" y="15172"/>
                  </a:cubicBezTo>
                  <a:cubicBezTo>
                    <a:pt x="2410" y="11928"/>
                    <a:pt x="3110" y="7368"/>
                    <a:pt x="6354" y="4988"/>
                  </a:cubicBezTo>
                  <a:cubicBezTo>
                    <a:pt x="7571" y="4096"/>
                    <a:pt x="8973" y="3637"/>
                    <a:pt x="10375" y="3582"/>
                  </a:cubicBezTo>
                  <a:close/>
                  <a:moveTo>
                    <a:pt x="10366" y="4172"/>
                  </a:moveTo>
                  <a:cubicBezTo>
                    <a:pt x="9076" y="4222"/>
                    <a:pt x="7786" y="4647"/>
                    <a:pt x="6668" y="5468"/>
                  </a:cubicBezTo>
                  <a:cubicBezTo>
                    <a:pt x="3684" y="7657"/>
                    <a:pt x="3039" y="11852"/>
                    <a:pt x="5229" y="14835"/>
                  </a:cubicBezTo>
                  <a:cubicBezTo>
                    <a:pt x="7419" y="17818"/>
                    <a:pt x="11610" y="18458"/>
                    <a:pt x="14594" y="16269"/>
                  </a:cubicBezTo>
                  <a:cubicBezTo>
                    <a:pt x="17577" y="14079"/>
                    <a:pt x="18222" y="9889"/>
                    <a:pt x="16032" y="6906"/>
                  </a:cubicBezTo>
                  <a:cubicBezTo>
                    <a:pt x="14664" y="5041"/>
                    <a:pt x="12515" y="4088"/>
                    <a:pt x="10366" y="4172"/>
                  </a:cubicBezTo>
                  <a:close/>
                  <a:moveTo>
                    <a:pt x="10393" y="4942"/>
                  </a:moveTo>
                  <a:cubicBezTo>
                    <a:pt x="12296" y="4868"/>
                    <a:pt x="14203" y="5712"/>
                    <a:pt x="15415" y="7362"/>
                  </a:cubicBezTo>
                  <a:cubicBezTo>
                    <a:pt x="17353" y="10003"/>
                    <a:pt x="16783" y="13713"/>
                    <a:pt x="14142" y="15651"/>
                  </a:cubicBezTo>
                  <a:cubicBezTo>
                    <a:pt x="11501" y="17589"/>
                    <a:pt x="7790" y="17019"/>
                    <a:pt x="5851" y="14379"/>
                  </a:cubicBezTo>
                  <a:cubicBezTo>
                    <a:pt x="3913" y="11738"/>
                    <a:pt x="4483" y="8028"/>
                    <a:pt x="7124" y="6090"/>
                  </a:cubicBezTo>
                  <a:cubicBezTo>
                    <a:pt x="8114" y="5363"/>
                    <a:pt x="9252" y="4987"/>
                    <a:pt x="10393" y="4942"/>
                  </a:cubicBezTo>
                  <a:close/>
                </a:path>
              </a:pathLst>
            </a:custGeom>
            <a:solidFill>
              <a:srgbClr val="C3C7C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867" name="Shape 16867"/>
            <p:cNvSpPr/>
            <p:nvPr/>
          </p:nvSpPr>
          <p:spPr>
            <a:xfrm>
              <a:off x="5728437" y="3364175"/>
              <a:ext cx="964469" cy="964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38" extrusionOk="0">
                  <a:moveTo>
                    <a:pt x="10172" y="5"/>
                  </a:moveTo>
                  <a:lnTo>
                    <a:pt x="8212" y="295"/>
                  </a:lnTo>
                  <a:cubicBezTo>
                    <a:pt x="7971" y="331"/>
                    <a:pt x="7804" y="550"/>
                    <a:pt x="7830" y="793"/>
                  </a:cubicBezTo>
                  <a:lnTo>
                    <a:pt x="7954" y="1964"/>
                  </a:lnTo>
                  <a:cubicBezTo>
                    <a:pt x="7976" y="2171"/>
                    <a:pt x="7854" y="2362"/>
                    <a:pt x="7659" y="2434"/>
                  </a:cubicBezTo>
                  <a:cubicBezTo>
                    <a:pt x="7474" y="2502"/>
                    <a:pt x="7292" y="2579"/>
                    <a:pt x="7110" y="2660"/>
                  </a:cubicBezTo>
                  <a:cubicBezTo>
                    <a:pt x="6922" y="2745"/>
                    <a:pt x="6700" y="2688"/>
                    <a:pt x="6571" y="2526"/>
                  </a:cubicBezTo>
                  <a:lnTo>
                    <a:pt x="5838" y="1614"/>
                  </a:lnTo>
                  <a:cubicBezTo>
                    <a:pt x="5685" y="1423"/>
                    <a:pt x="5412" y="1386"/>
                    <a:pt x="5215" y="1531"/>
                  </a:cubicBezTo>
                  <a:lnTo>
                    <a:pt x="3620" y="2702"/>
                  </a:lnTo>
                  <a:cubicBezTo>
                    <a:pt x="3423" y="2846"/>
                    <a:pt x="3373" y="3122"/>
                    <a:pt x="3509" y="3324"/>
                  </a:cubicBezTo>
                  <a:lnTo>
                    <a:pt x="4164" y="4292"/>
                  </a:lnTo>
                  <a:cubicBezTo>
                    <a:pt x="4280" y="4464"/>
                    <a:pt x="4265" y="4695"/>
                    <a:pt x="4127" y="4850"/>
                  </a:cubicBezTo>
                  <a:cubicBezTo>
                    <a:pt x="3915" y="5088"/>
                    <a:pt x="3719" y="5335"/>
                    <a:pt x="3537" y="5592"/>
                  </a:cubicBezTo>
                  <a:cubicBezTo>
                    <a:pt x="3416" y="5762"/>
                    <a:pt x="3192" y="5829"/>
                    <a:pt x="2997" y="5753"/>
                  </a:cubicBezTo>
                  <a:lnTo>
                    <a:pt x="1905" y="5329"/>
                  </a:lnTo>
                  <a:cubicBezTo>
                    <a:pt x="1677" y="5241"/>
                    <a:pt x="1421" y="5345"/>
                    <a:pt x="1324" y="5569"/>
                  </a:cubicBezTo>
                  <a:lnTo>
                    <a:pt x="530" y="7385"/>
                  </a:lnTo>
                  <a:cubicBezTo>
                    <a:pt x="433" y="7609"/>
                    <a:pt x="528" y="7869"/>
                    <a:pt x="747" y="7975"/>
                  </a:cubicBezTo>
                  <a:lnTo>
                    <a:pt x="1835" y="8506"/>
                  </a:lnTo>
                  <a:cubicBezTo>
                    <a:pt x="2020" y="8595"/>
                    <a:pt x="2123" y="8797"/>
                    <a:pt x="2084" y="8999"/>
                  </a:cubicBezTo>
                  <a:cubicBezTo>
                    <a:pt x="2008" y="9395"/>
                    <a:pt x="1958" y="9798"/>
                    <a:pt x="1937" y="10202"/>
                  </a:cubicBezTo>
                  <a:cubicBezTo>
                    <a:pt x="1926" y="10411"/>
                    <a:pt x="1773" y="10582"/>
                    <a:pt x="1568" y="10621"/>
                  </a:cubicBezTo>
                  <a:lnTo>
                    <a:pt x="369" y="10852"/>
                  </a:lnTo>
                  <a:cubicBezTo>
                    <a:pt x="129" y="10898"/>
                    <a:pt x="-31" y="11122"/>
                    <a:pt x="5" y="11364"/>
                  </a:cubicBezTo>
                  <a:lnTo>
                    <a:pt x="295" y="13323"/>
                  </a:lnTo>
                  <a:cubicBezTo>
                    <a:pt x="331" y="13564"/>
                    <a:pt x="551" y="13736"/>
                    <a:pt x="793" y="13710"/>
                  </a:cubicBezTo>
                  <a:lnTo>
                    <a:pt x="2057" y="13572"/>
                  </a:lnTo>
                  <a:cubicBezTo>
                    <a:pt x="2260" y="13550"/>
                    <a:pt x="2452" y="13668"/>
                    <a:pt x="2527" y="13858"/>
                  </a:cubicBezTo>
                  <a:cubicBezTo>
                    <a:pt x="2592" y="14023"/>
                    <a:pt x="2663" y="14188"/>
                    <a:pt x="2739" y="14351"/>
                  </a:cubicBezTo>
                  <a:cubicBezTo>
                    <a:pt x="2828" y="14541"/>
                    <a:pt x="2774" y="14768"/>
                    <a:pt x="2610" y="14900"/>
                  </a:cubicBezTo>
                  <a:lnTo>
                    <a:pt x="1614" y="15697"/>
                  </a:lnTo>
                  <a:cubicBezTo>
                    <a:pt x="1423" y="15849"/>
                    <a:pt x="1387" y="16123"/>
                    <a:pt x="1531" y="16319"/>
                  </a:cubicBezTo>
                  <a:lnTo>
                    <a:pt x="2702" y="17914"/>
                  </a:lnTo>
                  <a:cubicBezTo>
                    <a:pt x="2847" y="18111"/>
                    <a:pt x="3118" y="18161"/>
                    <a:pt x="3320" y="18025"/>
                  </a:cubicBezTo>
                  <a:lnTo>
                    <a:pt x="4436" y="17278"/>
                  </a:lnTo>
                  <a:cubicBezTo>
                    <a:pt x="4605" y="17164"/>
                    <a:pt x="4830" y="17173"/>
                    <a:pt x="4985" y="17306"/>
                  </a:cubicBezTo>
                  <a:cubicBezTo>
                    <a:pt x="5202" y="17493"/>
                    <a:pt x="5426" y="17669"/>
                    <a:pt x="5658" y="17831"/>
                  </a:cubicBezTo>
                  <a:cubicBezTo>
                    <a:pt x="5829" y="17951"/>
                    <a:pt x="5895" y="18172"/>
                    <a:pt x="5819" y="18366"/>
                  </a:cubicBezTo>
                  <a:lnTo>
                    <a:pt x="5326" y="19629"/>
                  </a:lnTo>
                  <a:cubicBezTo>
                    <a:pt x="5238" y="19857"/>
                    <a:pt x="5347" y="20113"/>
                    <a:pt x="5570" y="20210"/>
                  </a:cubicBezTo>
                  <a:lnTo>
                    <a:pt x="7382" y="21003"/>
                  </a:lnTo>
                  <a:cubicBezTo>
                    <a:pt x="7606" y="21101"/>
                    <a:pt x="7866" y="21006"/>
                    <a:pt x="7972" y="20786"/>
                  </a:cubicBezTo>
                  <a:lnTo>
                    <a:pt x="8590" y="19519"/>
                  </a:lnTo>
                  <a:cubicBezTo>
                    <a:pt x="8680" y="19335"/>
                    <a:pt x="8883" y="19232"/>
                    <a:pt x="9084" y="19270"/>
                  </a:cubicBezTo>
                  <a:cubicBezTo>
                    <a:pt x="9442" y="19337"/>
                    <a:pt x="9803" y="19381"/>
                    <a:pt x="10167" y="19403"/>
                  </a:cubicBezTo>
                  <a:cubicBezTo>
                    <a:pt x="10374" y="19416"/>
                    <a:pt x="10543" y="19568"/>
                    <a:pt x="10582" y="19772"/>
                  </a:cubicBezTo>
                  <a:lnTo>
                    <a:pt x="10850" y="21169"/>
                  </a:lnTo>
                  <a:cubicBezTo>
                    <a:pt x="10895" y="21409"/>
                    <a:pt x="11125" y="21569"/>
                    <a:pt x="11366" y="21533"/>
                  </a:cubicBezTo>
                  <a:lnTo>
                    <a:pt x="13321" y="21243"/>
                  </a:lnTo>
                  <a:cubicBezTo>
                    <a:pt x="13563" y="21207"/>
                    <a:pt x="13734" y="20988"/>
                    <a:pt x="13708" y="20745"/>
                  </a:cubicBezTo>
                  <a:lnTo>
                    <a:pt x="13556" y="19307"/>
                  </a:lnTo>
                  <a:cubicBezTo>
                    <a:pt x="13534" y="19099"/>
                    <a:pt x="13656" y="18905"/>
                    <a:pt x="13851" y="18832"/>
                  </a:cubicBezTo>
                  <a:cubicBezTo>
                    <a:pt x="13988" y="18781"/>
                    <a:pt x="14122" y="18729"/>
                    <a:pt x="14257" y="18670"/>
                  </a:cubicBezTo>
                  <a:cubicBezTo>
                    <a:pt x="14447" y="18589"/>
                    <a:pt x="14668" y="18638"/>
                    <a:pt x="14797" y="18800"/>
                  </a:cubicBezTo>
                  <a:lnTo>
                    <a:pt x="15714" y="19947"/>
                  </a:lnTo>
                  <a:cubicBezTo>
                    <a:pt x="15867" y="20138"/>
                    <a:pt x="16140" y="20175"/>
                    <a:pt x="16337" y="20030"/>
                  </a:cubicBezTo>
                  <a:lnTo>
                    <a:pt x="17932" y="18859"/>
                  </a:lnTo>
                  <a:cubicBezTo>
                    <a:pt x="18129" y="18715"/>
                    <a:pt x="18179" y="18440"/>
                    <a:pt x="18043" y="18237"/>
                  </a:cubicBezTo>
                  <a:lnTo>
                    <a:pt x="17222" y="17025"/>
                  </a:lnTo>
                  <a:cubicBezTo>
                    <a:pt x="17106" y="16853"/>
                    <a:pt x="17127" y="16623"/>
                    <a:pt x="17263" y="16467"/>
                  </a:cubicBezTo>
                  <a:cubicBezTo>
                    <a:pt x="17439" y="16268"/>
                    <a:pt x="17602" y="16061"/>
                    <a:pt x="17757" y="15849"/>
                  </a:cubicBezTo>
                  <a:cubicBezTo>
                    <a:pt x="17879" y="15682"/>
                    <a:pt x="18094" y="15618"/>
                    <a:pt x="18287" y="15692"/>
                  </a:cubicBezTo>
                  <a:lnTo>
                    <a:pt x="19633" y="16213"/>
                  </a:lnTo>
                  <a:cubicBezTo>
                    <a:pt x="19861" y="16301"/>
                    <a:pt x="20117" y="16193"/>
                    <a:pt x="20214" y="15969"/>
                  </a:cubicBezTo>
                  <a:lnTo>
                    <a:pt x="21008" y="14153"/>
                  </a:lnTo>
                  <a:cubicBezTo>
                    <a:pt x="21105" y="13929"/>
                    <a:pt x="21006" y="13669"/>
                    <a:pt x="20786" y="13563"/>
                  </a:cubicBezTo>
                  <a:lnTo>
                    <a:pt x="19514" y="12945"/>
                  </a:lnTo>
                  <a:cubicBezTo>
                    <a:pt x="19327" y="12854"/>
                    <a:pt x="19223" y="12646"/>
                    <a:pt x="19265" y="12442"/>
                  </a:cubicBezTo>
                  <a:cubicBezTo>
                    <a:pt x="19339" y="12084"/>
                    <a:pt x="19392" y="11724"/>
                    <a:pt x="19421" y="11359"/>
                  </a:cubicBezTo>
                  <a:cubicBezTo>
                    <a:pt x="19438" y="11156"/>
                    <a:pt x="19585" y="10987"/>
                    <a:pt x="19786" y="10949"/>
                  </a:cubicBezTo>
                  <a:lnTo>
                    <a:pt x="21169" y="10686"/>
                  </a:lnTo>
                  <a:cubicBezTo>
                    <a:pt x="21409" y="10640"/>
                    <a:pt x="21569" y="10416"/>
                    <a:pt x="21533" y="10174"/>
                  </a:cubicBezTo>
                  <a:lnTo>
                    <a:pt x="21243" y="8215"/>
                  </a:lnTo>
                  <a:cubicBezTo>
                    <a:pt x="21207" y="7974"/>
                    <a:pt x="20987" y="7802"/>
                    <a:pt x="20745" y="7828"/>
                  </a:cubicBezTo>
                  <a:lnTo>
                    <a:pt x="19403" y="7971"/>
                  </a:lnTo>
                  <a:cubicBezTo>
                    <a:pt x="19191" y="7993"/>
                    <a:pt x="18997" y="7868"/>
                    <a:pt x="18928" y="7667"/>
                  </a:cubicBezTo>
                  <a:cubicBezTo>
                    <a:pt x="18874" y="7511"/>
                    <a:pt x="18816" y="7354"/>
                    <a:pt x="18753" y="7201"/>
                  </a:cubicBezTo>
                  <a:cubicBezTo>
                    <a:pt x="18676" y="7013"/>
                    <a:pt x="18728" y="6798"/>
                    <a:pt x="18887" y="6671"/>
                  </a:cubicBezTo>
                  <a:lnTo>
                    <a:pt x="19952" y="5823"/>
                  </a:lnTo>
                  <a:cubicBezTo>
                    <a:pt x="20142" y="5670"/>
                    <a:pt x="20179" y="5392"/>
                    <a:pt x="20035" y="5196"/>
                  </a:cubicBezTo>
                  <a:lnTo>
                    <a:pt x="18863" y="3601"/>
                  </a:lnTo>
                  <a:cubicBezTo>
                    <a:pt x="18719" y="3404"/>
                    <a:pt x="18444" y="3358"/>
                    <a:pt x="18241" y="3495"/>
                  </a:cubicBezTo>
                  <a:lnTo>
                    <a:pt x="17167" y="4218"/>
                  </a:lnTo>
                  <a:cubicBezTo>
                    <a:pt x="16993" y="4335"/>
                    <a:pt x="16759" y="4317"/>
                    <a:pt x="16604" y="4177"/>
                  </a:cubicBezTo>
                  <a:cubicBezTo>
                    <a:pt x="16382" y="3976"/>
                    <a:pt x="16151" y="3789"/>
                    <a:pt x="15912" y="3614"/>
                  </a:cubicBezTo>
                  <a:cubicBezTo>
                    <a:pt x="15747" y="3493"/>
                    <a:pt x="15681" y="3276"/>
                    <a:pt x="15756" y="3084"/>
                  </a:cubicBezTo>
                  <a:lnTo>
                    <a:pt x="16212" y="1904"/>
                  </a:lnTo>
                  <a:cubicBezTo>
                    <a:pt x="16300" y="1677"/>
                    <a:pt x="16196" y="1421"/>
                    <a:pt x="15972" y="1323"/>
                  </a:cubicBezTo>
                  <a:lnTo>
                    <a:pt x="14156" y="535"/>
                  </a:lnTo>
                  <a:cubicBezTo>
                    <a:pt x="13932" y="438"/>
                    <a:pt x="13668" y="532"/>
                    <a:pt x="13561" y="752"/>
                  </a:cubicBezTo>
                  <a:lnTo>
                    <a:pt x="13031" y="1844"/>
                  </a:lnTo>
                  <a:cubicBezTo>
                    <a:pt x="12939" y="2032"/>
                    <a:pt x="12733" y="2137"/>
                    <a:pt x="12528" y="2093"/>
                  </a:cubicBezTo>
                  <a:cubicBezTo>
                    <a:pt x="12132" y="2009"/>
                    <a:pt x="11729" y="1952"/>
                    <a:pt x="11325" y="1923"/>
                  </a:cubicBezTo>
                  <a:cubicBezTo>
                    <a:pt x="11119" y="1908"/>
                    <a:pt x="10948" y="1756"/>
                    <a:pt x="10910" y="1554"/>
                  </a:cubicBezTo>
                  <a:lnTo>
                    <a:pt x="10684" y="369"/>
                  </a:lnTo>
                  <a:cubicBezTo>
                    <a:pt x="10638" y="129"/>
                    <a:pt x="10413" y="-31"/>
                    <a:pt x="10172" y="5"/>
                  </a:cubicBezTo>
                  <a:close/>
                  <a:moveTo>
                    <a:pt x="10375" y="3582"/>
                  </a:moveTo>
                  <a:cubicBezTo>
                    <a:pt x="12712" y="3491"/>
                    <a:pt x="15052" y="4524"/>
                    <a:pt x="16540" y="6551"/>
                  </a:cubicBezTo>
                  <a:cubicBezTo>
                    <a:pt x="18920" y="9794"/>
                    <a:pt x="18220" y="14354"/>
                    <a:pt x="14976" y="16734"/>
                  </a:cubicBezTo>
                  <a:cubicBezTo>
                    <a:pt x="11733" y="19114"/>
                    <a:pt x="7172" y="18415"/>
                    <a:pt x="4791" y="15172"/>
                  </a:cubicBezTo>
                  <a:cubicBezTo>
                    <a:pt x="2410" y="11928"/>
                    <a:pt x="3110" y="7368"/>
                    <a:pt x="6354" y="4988"/>
                  </a:cubicBezTo>
                  <a:cubicBezTo>
                    <a:pt x="7571" y="4096"/>
                    <a:pt x="8973" y="3637"/>
                    <a:pt x="10375" y="3582"/>
                  </a:cubicBezTo>
                  <a:close/>
                  <a:moveTo>
                    <a:pt x="10366" y="4172"/>
                  </a:moveTo>
                  <a:cubicBezTo>
                    <a:pt x="9076" y="4222"/>
                    <a:pt x="7786" y="4647"/>
                    <a:pt x="6668" y="5468"/>
                  </a:cubicBezTo>
                  <a:cubicBezTo>
                    <a:pt x="3684" y="7657"/>
                    <a:pt x="3039" y="11852"/>
                    <a:pt x="5229" y="14835"/>
                  </a:cubicBezTo>
                  <a:cubicBezTo>
                    <a:pt x="7419" y="17818"/>
                    <a:pt x="11610" y="18458"/>
                    <a:pt x="14594" y="16269"/>
                  </a:cubicBezTo>
                  <a:cubicBezTo>
                    <a:pt x="17577" y="14079"/>
                    <a:pt x="18222" y="9889"/>
                    <a:pt x="16032" y="6906"/>
                  </a:cubicBezTo>
                  <a:cubicBezTo>
                    <a:pt x="14664" y="5041"/>
                    <a:pt x="12515" y="4088"/>
                    <a:pt x="10366" y="4172"/>
                  </a:cubicBezTo>
                  <a:close/>
                  <a:moveTo>
                    <a:pt x="10393" y="4942"/>
                  </a:moveTo>
                  <a:cubicBezTo>
                    <a:pt x="12296" y="4868"/>
                    <a:pt x="14203" y="5712"/>
                    <a:pt x="15415" y="7362"/>
                  </a:cubicBezTo>
                  <a:cubicBezTo>
                    <a:pt x="17353" y="10003"/>
                    <a:pt x="16783" y="13713"/>
                    <a:pt x="14142" y="15651"/>
                  </a:cubicBezTo>
                  <a:cubicBezTo>
                    <a:pt x="11501" y="17589"/>
                    <a:pt x="7790" y="17019"/>
                    <a:pt x="5851" y="14379"/>
                  </a:cubicBezTo>
                  <a:cubicBezTo>
                    <a:pt x="3913" y="11738"/>
                    <a:pt x="4483" y="8028"/>
                    <a:pt x="7124" y="6090"/>
                  </a:cubicBezTo>
                  <a:cubicBezTo>
                    <a:pt x="8114" y="5363"/>
                    <a:pt x="9252" y="4987"/>
                    <a:pt x="10393" y="4942"/>
                  </a:cubicBezTo>
                  <a:close/>
                </a:path>
              </a:pathLst>
            </a:custGeom>
            <a:solidFill>
              <a:srgbClr val="C3C7C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6871" name="Group 16871"/>
          <p:cNvGrpSpPr/>
          <p:nvPr/>
        </p:nvGrpSpPr>
        <p:grpSpPr>
          <a:xfrm>
            <a:off x="4546883" y="2598776"/>
            <a:ext cx="717979" cy="718192"/>
            <a:chOff x="0" y="0"/>
            <a:chExt cx="1435956" cy="1436382"/>
          </a:xfrm>
        </p:grpSpPr>
        <p:sp>
          <p:nvSpPr>
            <p:cNvPr id="16869" name="Shape 16869"/>
            <p:cNvSpPr/>
            <p:nvPr/>
          </p:nvSpPr>
          <p:spPr>
            <a:xfrm>
              <a:off x="0" y="0"/>
              <a:ext cx="1435957" cy="1436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09" y="0"/>
                  </a:moveTo>
                  <a:lnTo>
                    <a:pt x="9953" y="38"/>
                  </a:lnTo>
                  <a:lnTo>
                    <a:pt x="9492" y="77"/>
                  </a:lnTo>
                  <a:lnTo>
                    <a:pt x="9325" y="1148"/>
                  </a:lnTo>
                  <a:cubicBezTo>
                    <a:pt x="8843" y="1223"/>
                    <a:pt x="8362" y="1337"/>
                    <a:pt x="7882" y="1487"/>
                  </a:cubicBezTo>
                  <a:cubicBezTo>
                    <a:pt x="7876" y="1489"/>
                    <a:pt x="7869" y="1492"/>
                    <a:pt x="7863" y="1494"/>
                  </a:cubicBezTo>
                  <a:lnTo>
                    <a:pt x="7234" y="603"/>
                  </a:lnTo>
                  <a:lnTo>
                    <a:pt x="6811" y="776"/>
                  </a:lnTo>
                  <a:lnTo>
                    <a:pt x="6388" y="942"/>
                  </a:lnTo>
                  <a:lnTo>
                    <a:pt x="6542" y="2013"/>
                  </a:lnTo>
                  <a:cubicBezTo>
                    <a:pt x="6085" y="2234"/>
                    <a:pt x="5654" y="2494"/>
                    <a:pt x="5246" y="2776"/>
                  </a:cubicBezTo>
                  <a:lnTo>
                    <a:pt x="4380" y="2116"/>
                  </a:lnTo>
                  <a:lnTo>
                    <a:pt x="4028" y="2398"/>
                  </a:lnTo>
                  <a:lnTo>
                    <a:pt x="3668" y="2686"/>
                  </a:lnTo>
                  <a:lnTo>
                    <a:pt x="4137" y="3667"/>
                  </a:lnTo>
                  <a:cubicBezTo>
                    <a:pt x="3769" y="4011"/>
                    <a:pt x="3432" y="4377"/>
                    <a:pt x="3123" y="4770"/>
                  </a:cubicBezTo>
                  <a:lnTo>
                    <a:pt x="2104" y="4392"/>
                  </a:lnTo>
                  <a:lnTo>
                    <a:pt x="1847" y="4770"/>
                  </a:lnTo>
                  <a:lnTo>
                    <a:pt x="1590" y="5148"/>
                  </a:lnTo>
                  <a:lnTo>
                    <a:pt x="2328" y="5950"/>
                  </a:lnTo>
                  <a:cubicBezTo>
                    <a:pt x="2079" y="6384"/>
                    <a:pt x="1860" y="6835"/>
                    <a:pt x="1680" y="7303"/>
                  </a:cubicBezTo>
                  <a:lnTo>
                    <a:pt x="596" y="7238"/>
                  </a:lnTo>
                  <a:lnTo>
                    <a:pt x="462" y="7681"/>
                  </a:lnTo>
                  <a:lnTo>
                    <a:pt x="333" y="8117"/>
                  </a:lnTo>
                  <a:lnTo>
                    <a:pt x="1270" y="8662"/>
                  </a:lnTo>
                  <a:cubicBezTo>
                    <a:pt x="1160" y="9148"/>
                    <a:pt x="1092" y="9647"/>
                    <a:pt x="1058" y="10149"/>
                  </a:cubicBezTo>
                  <a:lnTo>
                    <a:pt x="0" y="10406"/>
                  </a:lnTo>
                  <a:lnTo>
                    <a:pt x="0" y="10861"/>
                  </a:lnTo>
                  <a:lnTo>
                    <a:pt x="0" y="11316"/>
                  </a:lnTo>
                  <a:lnTo>
                    <a:pt x="1065" y="11566"/>
                  </a:lnTo>
                  <a:cubicBezTo>
                    <a:pt x="1104" y="12059"/>
                    <a:pt x="1184" y="12554"/>
                    <a:pt x="1302" y="13047"/>
                  </a:cubicBezTo>
                  <a:lnTo>
                    <a:pt x="366" y="13605"/>
                  </a:lnTo>
                  <a:lnTo>
                    <a:pt x="500" y="14041"/>
                  </a:lnTo>
                  <a:lnTo>
                    <a:pt x="641" y="14477"/>
                  </a:lnTo>
                  <a:lnTo>
                    <a:pt x="1725" y="14400"/>
                  </a:lnTo>
                  <a:cubicBezTo>
                    <a:pt x="1912" y="14872"/>
                    <a:pt x="2135" y="15326"/>
                    <a:pt x="2386" y="15753"/>
                  </a:cubicBezTo>
                  <a:lnTo>
                    <a:pt x="1661" y="16561"/>
                  </a:lnTo>
                  <a:lnTo>
                    <a:pt x="1918" y="16933"/>
                  </a:lnTo>
                  <a:lnTo>
                    <a:pt x="2174" y="17311"/>
                  </a:lnTo>
                  <a:lnTo>
                    <a:pt x="3194" y="16920"/>
                  </a:lnTo>
                  <a:cubicBezTo>
                    <a:pt x="3510" y="17312"/>
                    <a:pt x="3851" y="17674"/>
                    <a:pt x="4220" y="18010"/>
                  </a:cubicBezTo>
                  <a:lnTo>
                    <a:pt x="3765" y="18997"/>
                  </a:lnTo>
                  <a:lnTo>
                    <a:pt x="4124" y="19279"/>
                  </a:lnTo>
                  <a:lnTo>
                    <a:pt x="4489" y="19561"/>
                  </a:lnTo>
                  <a:lnTo>
                    <a:pt x="5342" y="18888"/>
                  </a:lnTo>
                  <a:cubicBezTo>
                    <a:pt x="5758" y="19168"/>
                    <a:pt x="6191" y="19412"/>
                    <a:pt x="6644" y="19625"/>
                  </a:cubicBezTo>
                  <a:lnTo>
                    <a:pt x="6503" y="20709"/>
                  </a:lnTo>
                  <a:lnTo>
                    <a:pt x="6933" y="20869"/>
                  </a:lnTo>
                  <a:lnTo>
                    <a:pt x="7356" y="21036"/>
                  </a:lnTo>
                  <a:lnTo>
                    <a:pt x="7978" y="20138"/>
                  </a:lnTo>
                  <a:cubicBezTo>
                    <a:pt x="8456" y="20284"/>
                    <a:pt x="8941" y="20394"/>
                    <a:pt x="9440" y="20465"/>
                  </a:cubicBezTo>
                  <a:lnTo>
                    <a:pt x="9626" y="21536"/>
                  </a:lnTo>
                  <a:lnTo>
                    <a:pt x="10082" y="21568"/>
                  </a:lnTo>
                  <a:lnTo>
                    <a:pt x="10537" y="21600"/>
                  </a:lnTo>
                  <a:lnTo>
                    <a:pt x="10864" y="20568"/>
                  </a:lnTo>
                  <a:cubicBezTo>
                    <a:pt x="11361" y="20566"/>
                    <a:pt x="11863" y="20520"/>
                    <a:pt x="12365" y="20440"/>
                  </a:cubicBezTo>
                  <a:lnTo>
                    <a:pt x="12852" y="21414"/>
                  </a:lnTo>
                  <a:lnTo>
                    <a:pt x="13295" y="21305"/>
                  </a:lnTo>
                  <a:lnTo>
                    <a:pt x="13737" y="21202"/>
                  </a:lnTo>
                  <a:lnTo>
                    <a:pt x="13744" y="20113"/>
                  </a:lnTo>
                  <a:cubicBezTo>
                    <a:pt x="13750" y="20111"/>
                    <a:pt x="13757" y="20115"/>
                    <a:pt x="13763" y="20113"/>
                  </a:cubicBezTo>
                  <a:cubicBezTo>
                    <a:pt x="14243" y="19962"/>
                    <a:pt x="14704" y="19775"/>
                    <a:pt x="15142" y="19561"/>
                  </a:cubicBezTo>
                  <a:lnTo>
                    <a:pt x="15899" y="20343"/>
                  </a:lnTo>
                  <a:lnTo>
                    <a:pt x="16290" y="20113"/>
                  </a:lnTo>
                  <a:lnTo>
                    <a:pt x="16687" y="19882"/>
                  </a:lnTo>
                  <a:lnTo>
                    <a:pt x="16373" y="18843"/>
                  </a:lnTo>
                  <a:cubicBezTo>
                    <a:pt x="16790" y="18557"/>
                    <a:pt x="17178" y="18242"/>
                    <a:pt x="17540" y="17901"/>
                  </a:cubicBezTo>
                  <a:lnTo>
                    <a:pt x="18496" y="18433"/>
                  </a:lnTo>
                  <a:lnTo>
                    <a:pt x="18804" y="18093"/>
                  </a:lnTo>
                  <a:lnTo>
                    <a:pt x="19112" y="17760"/>
                  </a:lnTo>
                  <a:lnTo>
                    <a:pt x="18502" y="16856"/>
                  </a:lnTo>
                  <a:cubicBezTo>
                    <a:pt x="18814" y="16462"/>
                    <a:pt x="19096" y="16046"/>
                    <a:pt x="19343" y="15612"/>
                  </a:cubicBezTo>
                  <a:lnTo>
                    <a:pt x="20407" y="15836"/>
                  </a:lnTo>
                  <a:lnTo>
                    <a:pt x="20606" y="15426"/>
                  </a:lnTo>
                  <a:lnTo>
                    <a:pt x="20798" y="15009"/>
                  </a:lnTo>
                  <a:cubicBezTo>
                    <a:pt x="20798" y="15009"/>
                    <a:pt x="19952" y="14329"/>
                    <a:pt x="19952" y="14329"/>
                  </a:cubicBezTo>
                  <a:cubicBezTo>
                    <a:pt x="20133" y="13864"/>
                    <a:pt x="20279" y="13384"/>
                    <a:pt x="20388" y="12893"/>
                  </a:cubicBezTo>
                  <a:lnTo>
                    <a:pt x="21472" y="12797"/>
                  </a:lnTo>
                  <a:lnTo>
                    <a:pt x="21536" y="12342"/>
                  </a:lnTo>
                  <a:lnTo>
                    <a:pt x="21600" y="11893"/>
                  </a:lnTo>
                  <a:lnTo>
                    <a:pt x="20593" y="11489"/>
                  </a:lnTo>
                  <a:cubicBezTo>
                    <a:pt x="20629" y="10994"/>
                    <a:pt x="20623" y="10493"/>
                    <a:pt x="20580" y="9989"/>
                  </a:cubicBezTo>
                  <a:lnTo>
                    <a:pt x="21587" y="9579"/>
                  </a:lnTo>
                  <a:lnTo>
                    <a:pt x="21517" y="9123"/>
                  </a:lnTo>
                  <a:lnTo>
                    <a:pt x="21446" y="8675"/>
                  </a:lnTo>
                  <a:lnTo>
                    <a:pt x="20362" y="8591"/>
                  </a:lnTo>
                  <a:cubicBezTo>
                    <a:pt x="20306" y="8350"/>
                    <a:pt x="20239" y="8107"/>
                    <a:pt x="20163" y="7867"/>
                  </a:cubicBezTo>
                  <a:cubicBezTo>
                    <a:pt x="20087" y="7626"/>
                    <a:pt x="19999" y="7386"/>
                    <a:pt x="19907" y="7155"/>
                  </a:cubicBezTo>
                  <a:lnTo>
                    <a:pt x="20747" y="6469"/>
                  </a:lnTo>
                  <a:lnTo>
                    <a:pt x="20548" y="6059"/>
                  </a:lnTo>
                  <a:lnTo>
                    <a:pt x="20349" y="5648"/>
                  </a:lnTo>
                  <a:lnTo>
                    <a:pt x="19285" y="5886"/>
                  </a:lnTo>
                  <a:cubicBezTo>
                    <a:pt x="19030" y="5449"/>
                    <a:pt x="18746" y="5034"/>
                    <a:pt x="18432" y="4648"/>
                  </a:cubicBezTo>
                  <a:lnTo>
                    <a:pt x="19028" y="3738"/>
                  </a:lnTo>
                  <a:lnTo>
                    <a:pt x="18714" y="3411"/>
                  </a:lnTo>
                  <a:lnTo>
                    <a:pt x="18406" y="3077"/>
                  </a:lnTo>
                  <a:lnTo>
                    <a:pt x="17457" y="3616"/>
                  </a:lnTo>
                  <a:cubicBezTo>
                    <a:pt x="17086" y="3276"/>
                    <a:pt x="16693" y="2964"/>
                    <a:pt x="16277" y="2686"/>
                  </a:cubicBezTo>
                  <a:lnTo>
                    <a:pt x="16578" y="1641"/>
                  </a:lnTo>
                  <a:lnTo>
                    <a:pt x="16181" y="1417"/>
                  </a:lnTo>
                  <a:lnTo>
                    <a:pt x="15783" y="1193"/>
                  </a:lnTo>
                  <a:lnTo>
                    <a:pt x="15039" y="1988"/>
                  </a:lnTo>
                  <a:cubicBezTo>
                    <a:pt x="14587" y="1772"/>
                    <a:pt x="14116" y="1593"/>
                    <a:pt x="13635" y="1449"/>
                  </a:cubicBezTo>
                  <a:lnTo>
                    <a:pt x="13615" y="359"/>
                  </a:lnTo>
                  <a:lnTo>
                    <a:pt x="13173" y="256"/>
                  </a:lnTo>
                  <a:lnTo>
                    <a:pt x="12724" y="160"/>
                  </a:lnTo>
                  <a:lnTo>
                    <a:pt x="12249" y="1135"/>
                  </a:lnTo>
                  <a:cubicBezTo>
                    <a:pt x="11756" y="1062"/>
                    <a:pt x="11255" y="1028"/>
                    <a:pt x="10749" y="1032"/>
                  </a:cubicBezTo>
                  <a:lnTo>
                    <a:pt x="10409" y="0"/>
                  </a:lnTo>
                  <a:close/>
                  <a:moveTo>
                    <a:pt x="10787" y="2327"/>
                  </a:moveTo>
                  <a:cubicBezTo>
                    <a:pt x="11114" y="2327"/>
                    <a:pt x="11434" y="2349"/>
                    <a:pt x="11756" y="2385"/>
                  </a:cubicBezTo>
                  <a:lnTo>
                    <a:pt x="11582" y="3770"/>
                  </a:lnTo>
                  <a:cubicBezTo>
                    <a:pt x="11324" y="3742"/>
                    <a:pt x="11070" y="3724"/>
                    <a:pt x="10813" y="3725"/>
                  </a:cubicBezTo>
                  <a:lnTo>
                    <a:pt x="10787" y="2327"/>
                  </a:lnTo>
                  <a:close/>
                  <a:moveTo>
                    <a:pt x="10543" y="2334"/>
                  </a:moveTo>
                  <a:lnTo>
                    <a:pt x="10576" y="3731"/>
                  </a:lnTo>
                  <a:cubicBezTo>
                    <a:pt x="10317" y="3741"/>
                    <a:pt x="10054" y="3765"/>
                    <a:pt x="9800" y="3802"/>
                  </a:cubicBezTo>
                  <a:lnTo>
                    <a:pt x="9575" y="2417"/>
                  </a:lnTo>
                  <a:cubicBezTo>
                    <a:pt x="9899" y="2370"/>
                    <a:pt x="10221" y="2343"/>
                    <a:pt x="10543" y="2334"/>
                  </a:cubicBezTo>
                  <a:close/>
                  <a:moveTo>
                    <a:pt x="11993" y="2417"/>
                  </a:moveTo>
                  <a:cubicBezTo>
                    <a:pt x="12315" y="2463"/>
                    <a:pt x="12635" y="2528"/>
                    <a:pt x="12948" y="2609"/>
                  </a:cubicBezTo>
                  <a:lnTo>
                    <a:pt x="12576" y="3943"/>
                  </a:lnTo>
                  <a:cubicBezTo>
                    <a:pt x="12324" y="3879"/>
                    <a:pt x="12074" y="3832"/>
                    <a:pt x="11820" y="3796"/>
                  </a:cubicBezTo>
                  <a:lnTo>
                    <a:pt x="11993" y="2417"/>
                  </a:lnTo>
                  <a:close/>
                  <a:moveTo>
                    <a:pt x="9338" y="2456"/>
                  </a:moveTo>
                  <a:lnTo>
                    <a:pt x="9569" y="3840"/>
                  </a:lnTo>
                  <a:cubicBezTo>
                    <a:pt x="9314" y="3886"/>
                    <a:pt x="9066" y="3947"/>
                    <a:pt x="8818" y="4020"/>
                  </a:cubicBezTo>
                  <a:lnTo>
                    <a:pt x="8395" y="2680"/>
                  </a:lnTo>
                  <a:cubicBezTo>
                    <a:pt x="8711" y="2587"/>
                    <a:pt x="9021" y="2511"/>
                    <a:pt x="9338" y="2456"/>
                  </a:cubicBezTo>
                  <a:close/>
                  <a:moveTo>
                    <a:pt x="13173" y="2667"/>
                  </a:moveTo>
                  <a:cubicBezTo>
                    <a:pt x="13485" y="2758"/>
                    <a:pt x="13791" y="2869"/>
                    <a:pt x="14090" y="2994"/>
                  </a:cubicBezTo>
                  <a:lnTo>
                    <a:pt x="13538" y="4264"/>
                  </a:lnTo>
                  <a:cubicBezTo>
                    <a:pt x="13297" y="4164"/>
                    <a:pt x="13053" y="4079"/>
                    <a:pt x="12807" y="4007"/>
                  </a:cubicBezTo>
                  <a:lnTo>
                    <a:pt x="13173" y="2667"/>
                  </a:lnTo>
                  <a:close/>
                  <a:moveTo>
                    <a:pt x="8164" y="2750"/>
                  </a:moveTo>
                  <a:lnTo>
                    <a:pt x="8587" y="4090"/>
                  </a:lnTo>
                  <a:cubicBezTo>
                    <a:pt x="8342" y="4172"/>
                    <a:pt x="8104" y="4265"/>
                    <a:pt x="7869" y="4373"/>
                  </a:cubicBezTo>
                  <a:lnTo>
                    <a:pt x="7253" y="3103"/>
                  </a:lnTo>
                  <a:cubicBezTo>
                    <a:pt x="7546" y="2970"/>
                    <a:pt x="7851" y="2852"/>
                    <a:pt x="8164" y="2750"/>
                  </a:cubicBezTo>
                  <a:close/>
                  <a:moveTo>
                    <a:pt x="14308" y="3090"/>
                  </a:moveTo>
                  <a:cubicBezTo>
                    <a:pt x="14603" y="3224"/>
                    <a:pt x="14889" y="3373"/>
                    <a:pt x="15167" y="3539"/>
                  </a:cubicBezTo>
                  <a:lnTo>
                    <a:pt x="14443" y="4712"/>
                  </a:lnTo>
                  <a:cubicBezTo>
                    <a:pt x="14240" y="4593"/>
                    <a:pt x="14032" y="4486"/>
                    <a:pt x="13814" y="4385"/>
                  </a:cubicBezTo>
                  <a:cubicBezTo>
                    <a:pt x="13795" y="4377"/>
                    <a:pt x="13775" y="4368"/>
                    <a:pt x="13757" y="4360"/>
                  </a:cubicBezTo>
                  <a:lnTo>
                    <a:pt x="14308" y="3090"/>
                  </a:lnTo>
                  <a:close/>
                  <a:moveTo>
                    <a:pt x="7042" y="3206"/>
                  </a:moveTo>
                  <a:lnTo>
                    <a:pt x="7651" y="4475"/>
                  </a:lnTo>
                  <a:cubicBezTo>
                    <a:pt x="7420" y="4590"/>
                    <a:pt x="7202" y="4714"/>
                    <a:pt x="6984" y="4853"/>
                  </a:cubicBezTo>
                  <a:lnTo>
                    <a:pt x="6189" y="3687"/>
                  </a:lnTo>
                  <a:cubicBezTo>
                    <a:pt x="6460" y="3512"/>
                    <a:pt x="6747" y="3350"/>
                    <a:pt x="7042" y="3206"/>
                  </a:cubicBezTo>
                  <a:close/>
                  <a:moveTo>
                    <a:pt x="15373" y="3661"/>
                  </a:moveTo>
                  <a:cubicBezTo>
                    <a:pt x="15646" y="3834"/>
                    <a:pt x="15909" y="4028"/>
                    <a:pt x="16162" y="4232"/>
                  </a:cubicBezTo>
                  <a:lnTo>
                    <a:pt x="15276" y="5289"/>
                  </a:lnTo>
                  <a:cubicBezTo>
                    <a:pt x="15077" y="5129"/>
                    <a:pt x="14868" y="4980"/>
                    <a:pt x="14648" y="4841"/>
                  </a:cubicBezTo>
                  <a:cubicBezTo>
                    <a:pt x="14648" y="4841"/>
                    <a:pt x="15373" y="3661"/>
                    <a:pt x="15373" y="3661"/>
                  </a:cubicBezTo>
                  <a:close/>
                  <a:moveTo>
                    <a:pt x="5996" y="3815"/>
                  </a:moveTo>
                  <a:lnTo>
                    <a:pt x="6785" y="4988"/>
                  </a:lnTo>
                  <a:cubicBezTo>
                    <a:pt x="6573" y="5134"/>
                    <a:pt x="6366" y="5293"/>
                    <a:pt x="6170" y="5463"/>
                  </a:cubicBezTo>
                  <a:lnTo>
                    <a:pt x="5220" y="4411"/>
                  </a:lnTo>
                  <a:cubicBezTo>
                    <a:pt x="5465" y="4199"/>
                    <a:pt x="5726" y="4000"/>
                    <a:pt x="5996" y="3815"/>
                  </a:cubicBezTo>
                  <a:close/>
                  <a:moveTo>
                    <a:pt x="11057" y="4264"/>
                  </a:moveTo>
                  <a:cubicBezTo>
                    <a:pt x="11908" y="4293"/>
                    <a:pt x="12762" y="4486"/>
                    <a:pt x="13583" y="4866"/>
                  </a:cubicBezTo>
                  <a:cubicBezTo>
                    <a:pt x="16868" y="6388"/>
                    <a:pt x="18297" y="10284"/>
                    <a:pt x="16771" y="13560"/>
                  </a:cubicBezTo>
                  <a:cubicBezTo>
                    <a:pt x="15245" y="16836"/>
                    <a:pt x="11346" y="18255"/>
                    <a:pt x="8062" y="16734"/>
                  </a:cubicBezTo>
                  <a:cubicBezTo>
                    <a:pt x="4777" y="15212"/>
                    <a:pt x="3348" y="11323"/>
                    <a:pt x="4874" y="8046"/>
                  </a:cubicBezTo>
                  <a:cubicBezTo>
                    <a:pt x="6018" y="5589"/>
                    <a:pt x="8502" y="4175"/>
                    <a:pt x="11057" y="4264"/>
                  </a:cubicBezTo>
                  <a:close/>
                  <a:moveTo>
                    <a:pt x="16341" y="4385"/>
                  </a:moveTo>
                  <a:cubicBezTo>
                    <a:pt x="16586" y="4595"/>
                    <a:pt x="16819" y="4814"/>
                    <a:pt x="17040" y="5052"/>
                  </a:cubicBezTo>
                  <a:lnTo>
                    <a:pt x="16014" y="5975"/>
                  </a:lnTo>
                  <a:cubicBezTo>
                    <a:pt x="15839" y="5788"/>
                    <a:pt x="15653" y="5612"/>
                    <a:pt x="15456" y="5443"/>
                  </a:cubicBezTo>
                  <a:lnTo>
                    <a:pt x="16341" y="4385"/>
                  </a:lnTo>
                  <a:close/>
                  <a:moveTo>
                    <a:pt x="5047" y="4571"/>
                  </a:moveTo>
                  <a:lnTo>
                    <a:pt x="5990" y="5616"/>
                  </a:lnTo>
                  <a:cubicBezTo>
                    <a:pt x="5802" y="5791"/>
                    <a:pt x="5628" y="5978"/>
                    <a:pt x="5458" y="6174"/>
                  </a:cubicBezTo>
                  <a:lnTo>
                    <a:pt x="4361" y="5270"/>
                  </a:lnTo>
                  <a:cubicBezTo>
                    <a:pt x="4573" y="5024"/>
                    <a:pt x="4807" y="4793"/>
                    <a:pt x="5047" y="4571"/>
                  </a:cubicBezTo>
                  <a:close/>
                  <a:moveTo>
                    <a:pt x="10800" y="5103"/>
                  </a:moveTo>
                  <a:cubicBezTo>
                    <a:pt x="9333" y="5103"/>
                    <a:pt x="7866" y="5658"/>
                    <a:pt x="6747" y="6777"/>
                  </a:cubicBezTo>
                  <a:cubicBezTo>
                    <a:pt x="4509" y="9014"/>
                    <a:pt x="4509" y="12644"/>
                    <a:pt x="6747" y="14881"/>
                  </a:cubicBezTo>
                  <a:cubicBezTo>
                    <a:pt x="8985" y="17118"/>
                    <a:pt x="12615" y="17118"/>
                    <a:pt x="14853" y="14881"/>
                  </a:cubicBezTo>
                  <a:cubicBezTo>
                    <a:pt x="17091" y="12644"/>
                    <a:pt x="17091" y="9014"/>
                    <a:pt x="14853" y="6777"/>
                  </a:cubicBezTo>
                  <a:cubicBezTo>
                    <a:pt x="13734" y="5658"/>
                    <a:pt x="12267" y="5103"/>
                    <a:pt x="10800" y="5103"/>
                  </a:cubicBezTo>
                  <a:close/>
                  <a:moveTo>
                    <a:pt x="17200" y="5232"/>
                  </a:moveTo>
                  <a:cubicBezTo>
                    <a:pt x="17413" y="5474"/>
                    <a:pt x="17612" y="5727"/>
                    <a:pt x="17797" y="5995"/>
                  </a:cubicBezTo>
                  <a:lnTo>
                    <a:pt x="16649" y="6764"/>
                  </a:lnTo>
                  <a:cubicBezTo>
                    <a:pt x="16502" y="6553"/>
                    <a:pt x="16344" y="6350"/>
                    <a:pt x="16174" y="6155"/>
                  </a:cubicBezTo>
                  <a:lnTo>
                    <a:pt x="17200" y="5232"/>
                  </a:lnTo>
                  <a:close/>
                  <a:moveTo>
                    <a:pt x="4214" y="5456"/>
                  </a:moveTo>
                  <a:lnTo>
                    <a:pt x="5304" y="6360"/>
                  </a:lnTo>
                  <a:cubicBezTo>
                    <a:pt x="5143" y="6559"/>
                    <a:pt x="4995" y="6769"/>
                    <a:pt x="4855" y="6988"/>
                  </a:cubicBezTo>
                  <a:lnTo>
                    <a:pt x="3643" y="6245"/>
                  </a:lnTo>
                  <a:cubicBezTo>
                    <a:pt x="3818" y="5971"/>
                    <a:pt x="4007" y="5709"/>
                    <a:pt x="4214" y="5456"/>
                  </a:cubicBezTo>
                  <a:close/>
                  <a:moveTo>
                    <a:pt x="17932" y="6193"/>
                  </a:moveTo>
                  <a:cubicBezTo>
                    <a:pt x="18106" y="6462"/>
                    <a:pt x="18261" y="6741"/>
                    <a:pt x="18406" y="7033"/>
                  </a:cubicBezTo>
                  <a:lnTo>
                    <a:pt x="17162" y="7630"/>
                  </a:lnTo>
                  <a:cubicBezTo>
                    <a:pt x="17047" y="7400"/>
                    <a:pt x="16924" y="7173"/>
                    <a:pt x="16784" y="6956"/>
                  </a:cubicBezTo>
                  <a:cubicBezTo>
                    <a:pt x="16784" y="6956"/>
                    <a:pt x="17932" y="6193"/>
                    <a:pt x="17932" y="6193"/>
                  </a:cubicBezTo>
                  <a:close/>
                  <a:moveTo>
                    <a:pt x="3514" y="6443"/>
                  </a:moveTo>
                  <a:lnTo>
                    <a:pt x="4727" y="7187"/>
                  </a:lnTo>
                  <a:cubicBezTo>
                    <a:pt x="4606" y="7391"/>
                    <a:pt x="4495" y="7603"/>
                    <a:pt x="4393" y="7822"/>
                  </a:cubicBezTo>
                  <a:cubicBezTo>
                    <a:pt x="4385" y="7839"/>
                    <a:pt x="4376" y="7856"/>
                    <a:pt x="4367" y="7873"/>
                  </a:cubicBezTo>
                  <a:lnTo>
                    <a:pt x="3059" y="7309"/>
                  </a:lnTo>
                  <a:cubicBezTo>
                    <a:pt x="3194" y="7012"/>
                    <a:pt x="3347" y="6723"/>
                    <a:pt x="3514" y="6443"/>
                  </a:cubicBezTo>
                  <a:close/>
                  <a:moveTo>
                    <a:pt x="18509" y="7245"/>
                  </a:moveTo>
                  <a:cubicBezTo>
                    <a:pt x="18643" y="7535"/>
                    <a:pt x="18765" y="7839"/>
                    <a:pt x="18868" y="8149"/>
                  </a:cubicBezTo>
                  <a:lnTo>
                    <a:pt x="17553" y="8559"/>
                  </a:lnTo>
                  <a:cubicBezTo>
                    <a:pt x="17471" y="8315"/>
                    <a:pt x="17373" y="8075"/>
                    <a:pt x="17265" y="7841"/>
                  </a:cubicBezTo>
                  <a:lnTo>
                    <a:pt x="18509" y="7245"/>
                  </a:lnTo>
                  <a:close/>
                  <a:moveTo>
                    <a:pt x="2963" y="7527"/>
                  </a:moveTo>
                  <a:lnTo>
                    <a:pt x="4271" y="8091"/>
                  </a:lnTo>
                  <a:cubicBezTo>
                    <a:pt x="4171" y="8332"/>
                    <a:pt x="4087" y="8577"/>
                    <a:pt x="4015" y="8822"/>
                  </a:cubicBezTo>
                  <a:lnTo>
                    <a:pt x="2636" y="8450"/>
                  </a:lnTo>
                  <a:cubicBezTo>
                    <a:pt x="2727" y="8137"/>
                    <a:pt x="2837" y="7827"/>
                    <a:pt x="2963" y="7527"/>
                  </a:cubicBezTo>
                  <a:close/>
                  <a:moveTo>
                    <a:pt x="18938" y="8373"/>
                  </a:moveTo>
                  <a:cubicBezTo>
                    <a:pt x="19033" y="8686"/>
                    <a:pt x="19106" y="9001"/>
                    <a:pt x="19163" y="9316"/>
                  </a:cubicBezTo>
                  <a:lnTo>
                    <a:pt x="17803" y="9534"/>
                  </a:lnTo>
                  <a:cubicBezTo>
                    <a:pt x="17757" y="9280"/>
                    <a:pt x="17697" y="9030"/>
                    <a:pt x="17624" y="8784"/>
                  </a:cubicBezTo>
                  <a:lnTo>
                    <a:pt x="18938" y="8373"/>
                  </a:lnTo>
                  <a:close/>
                  <a:moveTo>
                    <a:pt x="2578" y="8675"/>
                  </a:moveTo>
                  <a:lnTo>
                    <a:pt x="3951" y="9053"/>
                  </a:lnTo>
                  <a:cubicBezTo>
                    <a:pt x="3886" y="9305"/>
                    <a:pt x="3833" y="9556"/>
                    <a:pt x="3797" y="9809"/>
                  </a:cubicBezTo>
                  <a:lnTo>
                    <a:pt x="2379" y="9630"/>
                  </a:lnTo>
                  <a:cubicBezTo>
                    <a:pt x="2425" y="9306"/>
                    <a:pt x="2496" y="8989"/>
                    <a:pt x="2578" y="8675"/>
                  </a:cubicBezTo>
                  <a:close/>
                  <a:moveTo>
                    <a:pt x="19201" y="9547"/>
                  </a:moveTo>
                  <a:cubicBezTo>
                    <a:pt x="19250" y="9869"/>
                    <a:pt x="19280" y="10194"/>
                    <a:pt x="19291" y="10515"/>
                  </a:cubicBezTo>
                  <a:lnTo>
                    <a:pt x="17912" y="10540"/>
                  </a:lnTo>
                  <a:cubicBezTo>
                    <a:pt x="17903" y="10282"/>
                    <a:pt x="17880" y="10025"/>
                    <a:pt x="17842" y="9771"/>
                  </a:cubicBezTo>
                  <a:cubicBezTo>
                    <a:pt x="17842" y="9771"/>
                    <a:pt x="19201" y="9547"/>
                    <a:pt x="19201" y="9547"/>
                  </a:cubicBezTo>
                  <a:close/>
                  <a:moveTo>
                    <a:pt x="2354" y="9867"/>
                  </a:moveTo>
                  <a:lnTo>
                    <a:pt x="3771" y="10040"/>
                  </a:lnTo>
                  <a:cubicBezTo>
                    <a:pt x="3743" y="10298"/>
                    <a:pt x="3732" y="10559"/>
                    <a:pt x="3733" y="10816"/>
                  </a:cubicBezTo>
                  <a:cubicBezTo>
                    <a:pt x="3733" y="10816"/>
                    <a:pt x="2302" y="10842"/>
                    <a:pt x="2302" y="10842"/>
                  </a:cubicBezTo>
                  <a:cubicBezTo>
                    <a:pt x="2301" y="10514"/>
                    <a:pt x="2317" y="10190"/>
                    <a:pt x="2354" y="9867"/>
                  </a:cubicBezTo>
                  <a:close/>
                  <a:moveTo>
                    <a:pt x="19298" y="10746"/>
                  </a:moveTo>
                  <a:cubicBezTo>
                    <a:pt x="19300" y="11071"/>
                    <a:pt x="19281" y="11394"/>
                    <a:pt x="19246" y="11714"/>
                  </a:cubicBezTo>
                  <a:lnTo>
                    <a:pt x="17880" y="11547"/>
                  </a:lnTo>
                  <a:cubicBezTo>
                    <a:pt x="17908" y="11289"/>
                    <a:pt x="17920" y="11034"/>
                    <a:pt x="17919" y="10778"/>
                  </a:cubicBezTo>
                  <a:lnTo>
                    <a:pt x="19298" y="10746"/>
                  </a:lnTo>
                  <a:close/>
                  <a:moveTo>
                    <a:pt x="3739" y="11053"/>
                  </a:moveTo>
                  <a:cubicBezTo>
                    <a:pt x="3748" y="11312"/>
                    <a:pt x="3766" y="11568"/>
                    <a:pt x="3803" y="11823"/>
                  </a:cubicBezTo>
                  <a:lnTo>
                    <a:pt x="2392" y="12053"/>
                  </a:lnTo>
                  <a:cubicBezTo>
                    <a:pt x="2343" y="11728"/>
                    <a:pt x="2313" y="11402"/>
                    <a:pt x="2302" y="11079"/>
                  </a:cubicBezTo>
                  <a:lnTo>
                    <a:pt x="3739" y="11053"/>
                  </a:lnTo>
                  <a:close/>
                  <a:moveTo>
                    <a:pt x="17848" y="11784"/>
                  </a:moveTo>
                  <a:lnTo>
                    <a:pt x="19221" y="11951"/>
                  </a:lnTo>
                  <a:cubicBezTo>
                    <a:pt x="19176" y="12272"/>
                    <a:pt x="19115" y="12594"/>
                    <a:pt x="19035" y="12906"/>
                  </a:cubicBezTo>
                  <a:lnTo>
                    <a:pt x="17701" y="12541"/>
                  </a:lnTo>
                  <a:cubicBezTo>
                    <a:pt x="17765" y="12289"/>
                    <a:pt x="17813" y="12038"/>
                    <a:pt x="17848" y="11784"/>
                  </a:cubicBezTo>
                  <a:close/>
                  <a:moveTo>
                    <a:pt x="3848" y="12053"/>
                  </a:moveTo>
                  <a:cubicBezTo>
                    <a:pt x="3894" y="12308"/>
                    <a:pt x="3948" y="12563"/>
                    <a:pt x="4021" y="12810"/>
                  </a:cubicBezTo>
                  <a:lnTo>
                    <a:pt x="2662" y="13240"/>
                  </a:lnTo>
                  <a:cubicBezTo>
                    <a:pt x="2566" y="12923"/>
                    <a:pt x="2488" y="12608"/>
                    <a:pt x="2431" y="12291"/>
                  </a:cubicBezTo>
                  <a:lnTo>
                    <a:pt x="3848" y="12053"/>
                  </a:lnTo>
                  <a:close/>
                  <a:moveTo>
                    <a:pt x="17643" y="12765"/>
                  </a:moveTo>
                  <a:lnTo>
                    <a:pt x="18971" y="13131"/>
                  </a:lnTo>
                  <a:cubicBezTo>
                    <a:pt x="18881" y="13442"/>
                    <a:pt x="18774" y="13749"/>
                    <a:pt x="18650" y="14047"/>
                  </a:cubicBezTo>
                  <a:lnTo>
                    <a:pt x="17386" y="13496"/>
                  </a:lnTo>
                  <a:cubicBezTo>
                    <a:pt x="17486" y="13255"/>
                    <a:pt x="17572" y="13010"/>
                    <a:pt x="17643" y="12765"/>
                  </a:cubicBezTo>
                  <a:close/>
                  <a:moveTo>
                    <a:pt x="4098" y="13034"/>
                  </a:moveTo>
                  <a:cubicBezTo>
                    <a:pt x="4180" y="13279"/>
                    <a:pt x="4272" y="13524"/>
                    <a:pt x="4380" y="13759"/>
                  </a:cubicBezTo>
                  <a:cubicBezTo>
                    <a:pt x="4380" y="13759"/>
                    <a:pt x="3091" y="14374"/>
                    <a:pt x="3091" y="14374"/>
                  </a:cubicBezTo>
                  <a:cubicBezTo>
                    <a:pt x="2955" y="14082"/>
                    <a:pt x="2836" y="13777"/>
                    <a:pt x="2732" y="13464"/>
                  </a:cubicBezTo>
                  <a:lnTo>
                    <a:pt x="4098" y="13034"/>
                  </a:lnTo>
                  <a:close/>
                  <a:moveTo>
                    <a:pt x="17290" y="13714"/>
                  </a:moveTo>
                  <a:lnTo>
                    <a:pt x="18554" y="14265"/>
                  </a:lnTo>
                  <a:cubicBezTo>
                    <a:pt x="18421" y="14561"/>
                    <a:pt x="18276" y="14846"/>
                    <a:pt x="18111" y="15124"/>
                  </a:cubicBezTo>
                  <a:lnTo>
                    <a:pt x="16931" y="14400"/>
                  </a:lnTo>
                  <a:cubicBezTo>
                    <a:pt x="17049" y="14201"/>
                    <a:pt x="17159" y="13992"/>
                    <a:pt x="17258" y="13778"/>
                  </a:cubicBezTo>
                  <a:cubicBezTo>
                    <a:pt x="17269" y="13756"/>
                    <a:pt x="17280" y="13736"/>
                    <a:pt x="17290" y="13714"/>
                  </a:cubicBezTo>
                  <a:close/>
                  <a:moveTo>
                    <a:pt x="4483" y="13970"/>
                  </a:moveTo>
                  <a:cubicBezTo>
                    <a:pt x="4599" y="14201"/>
                    <a:pt x="4727" y="14426"/>
                    <a:pt x="4868" y="14644"/>
                  </a:cubicBezTo>
                  <a:cubicBezTo>
                    <a:pt x="4868" y="14644"/>
                    <a:pt x="3681" y="15439"/>
                    <a:pt x="3681" y="15439"/>
                  </a:cubicBezTo>
                  <a:cubicBezTo>
                    <a:pt x="3504" y="15168"/>
                    <a:pt x="3341" y="14881"/>
                    <a:pt x="3194" y="14586"/>
                  </a:cubicBezTo>
                  <a:lnTo>
                    <a:pt x="4483" y="13970"/>
                  </a:lnTo>
                  <a:close/>
                  <a:moveTo>
                    <a:pt x="16809" y="14599"/>
                  </a:moveTo>
                  <a:lnTo>
                    <a:pt x="17989" y="15330"/>
                  </a:lnTo>
                  <a:cubicBezTo>
                    <a:pt x="17817" y="15603"/>
                    <a:pt x="17628" y="15865"/>
                    <a:pt x="17425" y="16118"/>
                  </a:cubicBezTo>
                  <a:lnTo>
                    <a:pt x="16354" y="15233"/>
                  </a:lnTo>
                  <a:cubicBezTo>
                    <a:pt x="16514" y="15034"/>
                    <a:pt x="16669" y="14818"/>
                    <a:pt x="16809" y="14599"/>
                  </a:cubicBezTo>
                  <a:close/>
                  <a:moveTo>
                    <a:pt x="5002" y="14842"/>
                  </a:moveTo>
                  <a:cubicBezTo>
                    <a:pt x="5150" y="15054"/>
                    <a:pt x="5306" y="15256"/>
                    <a:pt x="5477" y="15451"/>
                  </a:cubicBezTo>
                  <a:lnTo>
                    <a:pt x="4419" y="16407"/>
                  </a:lnTo>
                  <a:cubicBezTo>
                    <a:pt x="4204" y="16163"/>
                    <a:pt x="3997" y="15901"/>
                    <a:pt x="3810" y="15631"/>
                  </a:cubicBezTo>
                  <a:lnTo>
                    <a:pt x="5002" y="14842"/>
                  </a:lnTo>
                  <a:close/>
                  <a:moveTo>
                    <a:pt x="16206" y="15413"/>
                  </a:moveTo>
                  <a:lnTo>
                    <a:pt x="17271" y="16298"/>
                  </a:lnTo>
                  <a:cubicBezTo>
                    <a:pt x="17061" y="16544"/>
                    <a:pt x="16836" y="16781"/>
                    <a:pt x="16598" y="17003"/>
                  </a:cubicBezTo>
                  <a:lnTo>
                    <a:pt x="15668" y="15971"/>
                  </a:lnTo>
                  <a:cubicBezTo>
                    <a:pt x="15856" y="15796"/>
                    <a:pt x="16037" y="15610"/>
                    <a:pt x="16206" y="15413"/>
                  </a:cubicBezTo>
                  <a:close/>
                  <a:moveTo>
                    <a:pt x="5637" y="15625"/>
                  </a:moveTo>
                  <a:cubicBezTo>
                    <a:pt x="5813" y="15813"/>
                    <a:pt x="5998" y="15994"/>
                    <a:pt x="6195" y="16163"/>
                  </a:cubicBezTo>
                  <a:lnTo>
                    <a:pt x="5285" y="17253"/>
                  </a:lnTo>
                  <a:cubicBezTo>
                    <a:pt x="5036" y="17042"/>
                    <a:pt x="4796" y="16819"/>
                    <a:pt x="4573" y="16580"/>
                  </a:cubicBezTo>
                  <a:lnTo>
                    <a:pt x="5637" y="15625"/>
                  </a:lnTo>
                  <a:close/>
                  <a:moveTo>
                    <a:pt x="15495" y="16131"/>
                  </a:moveTo>
                  <a:lnTo>
                    <a:pt x="16424" y="17163"/>
                  </a:lnTo>
                  <a:cubicBezTo>
                    <a:pt x="16182" y="17377"/>
                    <a:pt x="15929" y="17573"/>
                    <a:pt x="15661" y="17760"/>
                  </a:cubicBezTo>
                  <a:lnTo>
                    <a:pt x="14879" y="16606"/>
                  </a:lnTo>
                  <a:cubicBezTo>
                    <a:pt x="15090" y="16459"/>
                    <a:pt x="15299" y="16301"/>
                    <a:pt x="15495" y="16131"/>
                  </a:cubicBezTo>
                  <a:close/>
                  <a:moveTo>
                    <a:pt x="6381" y="16311"/>
                  </a:moveTo>
                  <a:cubicBezTo>
                    <a:pt x="6581" y="16471"/>
                    <a:pt x="6789" y="16626"/>
                    <a:pt x="7010" y="16766"/>
                  </a:cubicBezTo>
                  <a:cubicBezTo>
                    <a:pt x="7010" y="16766"/>
                    <a:pt x="6266" y="17971"/>
                    <a:pt x="6266" y="17971"/>
                  </a:cubicBezTo>
                  <a:cubicBezTo>
                    <a:pt x="5990" y="17798"/>
                    <a:pt x="5725" y="17611"/>
                    <a:pt x="5471" y="17407"/>
                  </a:cubicBezTo>
                  <a:lnTo>
                    <a:pt x="6381" y="16311"/>
                  </a:lnTo>
                  <a:close/>
                  <a:moveTo>
                    <a:pt x="14686" y="16740"/>
                  </a:moveTo>
                  <a:lnTo>
                    <a:pt x="15462" y="17894"/>
                  </a:lnTo>
                  <a:cubicBezTo>
                    <a:pt x="15193" y="18070"/>
                    <a:pt x="14909" y="18235"/>
                    <a:pt x="14616" y="18381"/>
                  </a:cubicBezTo>
                  <a:lnTo>
                    <a:pt x="14013" y="17118"/>
                  </a:lnTo>
                  <a:cubicBezTo>
                    <a:pt x="14244" y="17003"/>
                    <a:pt x="14469" y="16881"/>
                    <a:pt x="14686" y="16740"/>
                  </a:cubicBezTo>
                  <a:close/>
                  <a:moveTo>
                    <a:pt x="7209" y="16888"/>
                  </a:moveTo>
                  <a:cubicBezTo>
                    <a:pt x="7410" y="17006"/>
                    <a:pt x="7621" y="17121"/>
                    <a:pt x="7837" y="17221"/>
                  </a:cubicBezTo>
                  <a:cubicBezTo>
                    <a:pt x="7858" y="17231"/>
                    <a:pt x="7880" y="17237"/>
                    <a:pt x="7901" y="17247"/>
                  </a:cubicBezTo>
                  <a:lnTo>
                    <a:pt x="7337" y="18542"/>
                  </a:lnTo>
                  <a:cubicBezTo>
                    <a:pt x="7039" y="18409"/>
                    <a:pt x="6746" y="18259"/>
                    <a:pt x="6465" y="18093"/>
                  </a:cubicBezTo>
                  <a:lnTo>
                    <a:pt x="7209" y="16888"/>
                  </a:lnTo>
                  <a:close/>
                  <a:moveTo>
                    <a:pt x="13795" y="17221"/>
                  </a:moveTo>
                  <a:lnTo>
                    <a:pt x="14404" y="18484"/>
                  </a:lnTo>
                  <a:cubicBezTo>
                    <a:pt x="14113" y="18620"/>
                    <a:pt x="13806" y="18739"/>
                    <a:pt x="13494" y="18843"/>
                  </a:cubicBezTo>
                  <a:lnTo>
                    <a:pt x="13077" y="17510"/>
                  </a:lnTo>
                  <a:cubicBezTo>
                    <a:pt x="13322" y="17428"/>
                    <a:pt x="13560" y="17329"/>
                    <a:pt x="13795" y="17221"/>
                  </a:cubicBezTo>
                  <a:close/>
                  <a:moveTo>
                    <a:pt x="8119" y="17336"/>
                  </a:moveTo>
                  <a:cubicBezTo>
                    <a:pt x="8361" y="17436"/>
                    <a:pt x="8604" y="17528"/>
                    <a:pt x="8850" y="17599"/>
                  </a:cubicBezTo>
                  <a:lnTo>
                    <a:pt x="8478" y="18959"/>
                  </a:lnTo>
                  <a:cubicBezTo>
                    <a:pt x="8164" y="18869"/>
                    <a:pt x="7856" y="18762"/>
                    <a:pt x="7555" y="18638"/>
                  </a:cubicBezTo>
                  <a:lnTo>
                    <a:pt x="8119" y="17336"/>
                  </a:lnTo>
                  <a:close/>
                  <a:moveTo>
                    <a:pt x="12852" y="17580"/>
                  </a:moveTo>
                  <a:lnTo>
                    <a:pt x="13269" y="18914"/>
                  </a:lnTo>
                  <a:cubicBezTo>
                    <a:pt x="12954" y="19009"/>
                    <a:pt x="12637" y="19087"/>
                    <a:pt x="12320" y="19144"/>
                  </a:cubicBezTo>
                  <a:lnTo>
                    <a:pt x="12095" y="17760"/>
                  </a:lnTo>
                  <a:cubicBezTo>
                    <a:pt x="12350" y="17713"/>
                    <a:pt x="12605" y="17654"/>
                    <a:pt x="12852" y="17580"/>
                  </a:cubicBezTo>
                  <a:close/>
                  <a:moveTo>
                    <a:pt x="9081" y="17657"/>
                  </a:moveTo>
                  <a:cubicBezTo>
                    <a:pt x="9334" y="17721"/>
                    <a:pt x="9583" y="17775"/>
                    <a:pt x="9838" y="17811"/>
                  </a:cubicBezTo>
                  <a:lnTo>
                    <a:pt x="9665" y="19202"/>
                  </a:lnTo>
                  <a:cubicBezTo>
                    <a:pt x="9340" y="19158"/>
                    <a:pt x="9024" y="19103"/>
                    <a:pt x="8709" y="19023"/>
                  </a:cubicBezTo>
                  <a:lnTo>
                    <a:pt x="9081" y="17657"/>
                  </a:lnTo>
                  <a:close/>
                  <a:moveTo>
                    <a:pt x="11865" y="17798"/>
                  </a:moveTo>
                  <a:lnTo>
                    <a:pt x="12089" y="19183"/>
                  </a:lnTo>
                  <a:cubicBezTo>
                    <a:pt x="11764" y="19233"/>
                    <a:pt x="11437" y="19267"/>
                    <a:pt x="11114" y="19279"/>
                  </a:cubicBezTo>
                  <a:lnTo>
                    <a:pt x="11089" y="17875"/>
                  </a:lnTo>
                  <a:cubicBezTo>
                    <a:pt x="11348" y="17865"/>
                    <a:pt x="11609" y="17836"/>
                    <a:pt x="11865" y="17798"/>
                  </a:cubicBezTo>
                  <a:close/>
                  <a:moveTo>
                    <a:pt x="10075" y="17837"/>
                  </a:moveTo>
                  <a:cubicBezTo>
                    <a:pt x="10334" y="17864"/>
                    <a:pt x="10594" y="17876"/>
                    <a:pt x="10851" y="17875"/>
                  </a:cubicBezTo>
                  <a:lnTo>
                    <a:pt x="10877" y="19279"/>
                  </a:lnTo>
                  <a:cubicBezTo>
                    <a:pt x="10549" y="19282"/>
                    <a:pt x="10225" y="19268"/>
                    <a:pt x="9902" y="19234"/>
                  </a:cubicBezTo>
                  <a:lnTo>
                    <a:pt x="10075" y="17837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870" name="Shape 16870"/>
            <p:cNvSpPr/>
            <p:nvPr/>
          </p:nvSpPr>
          <p:spPr>
            <a:xfrm>
              <a:off x="531919" y="523640"/>
              <a:ext cx="387492" cy="382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8" y="0"/>
                  </a:moveTo>
                  <a:cubicBezTo>
                    <a:pt x="4553" y="0"/>
                    <a:pt x="3956" y="606"/>
                    <a:pt x="3956" y="1361"/>
                  </a:cubicBezTo>
                  <a:lnTo>
                    <a:pt x="3956" y="4101"/>
                  </a:lnTo>
                  <a:lnTo>
                    <a:pt x="5298" y="4101"/>
                  </a:lnTo>
                  <a:cubicBezTo>
                    <a:pt x="5298" y="4101"/>
                    <a:pt x="5298" y="1361"/>
                    <a:pt x="5298" y="1361"/>
                  </a:cubicBezTo>
                  <a:lnTo>
                    <a:pt x="16107" y="1361"/>
                  </a:lnTo>
                  <a:lnTo>
                    <a:pt x="16107" y="4101"/>
                  </a:lnTo>
                  <a:lnTo>
                    <a:pt x="17467" y="4101"/>
                  </a:lnTo>
                  <a:lnTo>
                    <a:pt x="17467" y="1361"/>
                  </a:lnTo>
                  <a:cubicBezTo>
                    <a:pt x="17467" y="606"/>
                    <a:pt x="16853" y="0"/>
                    <a:pt x="16107" y="0"/>
                  </a:cubicBezTo>
                  <a:lnTo>
                    <a:pt x="5298" y="0"/>
                  </a:lnTo>
                  <a:close/>
                  <a:moveTo>
                    <a:pt x="1342" y="5158"/>
                  </a:moveTo>
                  <a:cubicBezTo>
                    <a:pt x="596" y="5158"/>
                    <a:pt x="0" y="5764"/>
                    <a:pt x="0" y="6519"/>
                  </a:cubicBezTo>
                  <a:lnTo>
                    <a:pt x="0" y="14740"/>
                  </a:lnTo>
                  <a:cubicBezTo>
                    <a:pt x="0" y="15498"/>
                    <a:pt x="596" y="16119"/>
                    <a:pt x="1342" y="16119"/>
                  </a:cubicBezTo>
                  <a:lnTo>
                    <a:pt x="4044" y="16119"/>
                  </a:lnTo>
                  <a:lnTo>
                    <a:pt x="4044" y="20221"/>
                  </a:lnTo>
                  <a:cubicBezTo>
                    <a:pt x="4044" y="20978"/>
                    <a:pt x="4659" y="21600"/>
                    <a:pt x="5404" y="21600"/>
                  </a:cubicBezTo>
                  <a:lnTo>
                    <a:pt x="16213" y="21600"/>
                  </a:lnTo>
                  <a:cubicBezTo>
                    <a:pt x="16959" y="21600"/>
                    <a:pt x="17556" y="20978"/>
                    <a:pt x="17556" y="20221"/>
                  </a:cubicBezTo>
                  <a:lnTo>
                    <a:pt x="17556" y="16119"/>
                  </a:lnTo>
                  <a:lnTo>
                    <a:pt x="20258" y="16119"/>
                  </a:lnTo>
                  <a:cubicBezTo>
                    <a:pt x="21004" y="16119"/>
                    <a:pt x="21600" y="15498"/>
                    <a:pt x="21600" y="14740"/>
                  </a:cubicBezTo>
                  <a:lnTo>
                    <a:pt x="21600" y="6519"/>
                  </a:lnTo>
                  <a:cubicBezTo>
                    <a:pt x="21600" y="5764"/>
                    <a:pt x="21004" y="5158"/>
                    <a:pt x="20258" y="5158"/>
                  </a:cubicBezTo>
                  <a:lnTo>
                    <a:pt x="1342" y="5158"/>
                  </a:lnTo>
                  <a:close/>
                  <a:moveTo>
                    <a:pt x="18898" y="6519"/>
                  </a:moveTo>
                  <a:cubicBezTo>
                    <a:pt x="19644" y="6519"/>
                    <a:pt x="20258" y="7143"/>
                    <a:pt x="20258" y="7899"/>
                  </a:cubicBezTo>
                  <a:cubicBezTo>
                    <a:pt x="20258" y="8656"/>
                    <a:pt x="19644" y="9260"/>
                    <a:pt x="18898" y="9260"/>
                  </a:cubicBezTo>
                  <a:cubicBezTo>
                    <a:pt x="18151" y="9260"/>
                    <a:pt x="17556" y="8655"/>
                    <a:pt x="17556" y="7899"/>
                  </a:cubicBezTo>
                  <a:cubicBezTo>
                    <a:pt x="17556" y="7143"/>
                    <a:pt x="18151" y="6519"/>
                    <a:pt x="18898" y="6519"/>
                  </a:cubicBezTo>
                  <a:close/>
                  <a:moveTo>
                    <a:pt x="5404" y="12000"/>
                  </a:moveTo>
                  <a:lnTo>
                    <a:pt x="16213" y="12000"/>
                  </a:lnTo>
                  <a:cubicBezTo>
                    <a:pt x="16213" y="12000"/>
                    <a:pt x="16213" y="20221"/>
                    <a:pt x="16213" y="20221"/>
                  </a:cubicBezTo>
                  <a:lnTo>
                    <a:pt x="5404" y="20221"/>
                  </a:lnTo>
                  <a:lnTo>
                    <a:pt x="5404" y="12000"/>
                  </a:lnTo>
                  <a:close/>
                  <a:moveTo>
                    <a:pt x="6782" y="13755"/>
                  </a:moveTo>
                  <a:cubicBezTo>
                    <a:pt x="6782" y="13755"/>
                    <a:pt x="6782" y="15116"/>
                    <a:pt x="6782" y="15116"/>
                  </a:cubicBezTo>
                  <a:lnTo>
                    <a:pt x="14889" y="15116"/>
                  </a:lnTo>
                  <a:lnTo>
                    <a:pt x="14889" y="13755"/>
                  </a:lnTo>
                  <a:lnTo>
                    <a:pt x="6782" y="13755"/>
                  </a:lnTo>
                  <a:close/>
                  <a:moveTo>
                    <a:pt x="6782" y="16621"/>
                  </a:moveTo>
                  <a:cubicBezTo>
                    <a:pt x="6782" y="16621"/>
                    <a:pt x="6782" y="17982"/>
                    <a:pt x="6782" y="17982"/>
                  </a:cubicBezTo>
                  <a:lnTo>
                    <a:pt x="13529" y="17982"/>
                  </a:lnTo>
                  <a:lnTo>
                    <a:pt x="13529" y="16621"/>
                  </a:lnTo>
                  <a:lnTo>
                    <a:pt x="6782" y="1662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6874" name="Group 16874"/>
          <p:cNvGrpSpPr/>
          <p:nvPr/>
        </p:nvGrpSpPr>
        <p:grpSpPr>
          <a:xfrm>
            <a:off x="5751513" y="1766292"/>
            <a:ext cx="921147" cy="921148"/>
            <a:chOff x="0" y="0"/>
            <a:chExt cx="1842293" cy="1842293"/>
          </a:xfrm>
        </p:grpSpPr>
        <p:sp>
          <p:nvSpPr>
            <p:cNvPr id="16872" name="Shape 16872"/>
            <p:cNvSpPr/>
            <p:nvPr/>
          </p:nvSpPr>
          <p:spPr>
            <a:xfrm>
              <a:off x="0" y="0"/>
              <a:ext cx="1842294" cy="184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09" y="0"/>
                  </a:moveTo>
                  <a:lnTo>
                    <a:pt x="9953" y="37"/>
                  </a:lnTo>
                  <a:lnTo>
                    <a:pt x="9492" y="70"/>
                  </a:lnTo>
                  <a:lnTo>
                    <a:pt x="9330" y="1145"/>
                  </a:lnTo>
                  <a:cubicBezTo>
                    <a:pt x="8847" y="1220"/>
                    <a:pt x="8362" y="1334"/>
                    <a:pt x="7882" y="1484"/>
                  </a:cubicBezTo>
                  <a:cubicBezTo>
                    <a:pt x="7876" y="1486"/>
                    <a:pt x="7870" y="1487"/>
                    <a:pt x="7864" y="1489"/>
                  </a:cubicBezTo>
                  <a:lnTo>
                    <a:pt x="7236" y="600"/>
                  </a:lnTo>
                  <a:lnTo>
                    <a:pt x="6808" y="772"/>
                  </a:lnTo>
                  <a:lnTo>
                    <a:pt x="6384" y="940"/>
                  </a:lnTo>
                  <a:lnTo>
                    <a:pt x="6542" y="2015"/>
                  </a:lnTo>
                  <a:cubicBezTo>
                    <a:pt x="6085" y="2236"/>
                    <a:pt x="5652" y="2486"/>
                    <a:pt x="5244" y="2769"/>
                  </a:cubicBezTo>
                  <a:lnTo>
                    <a:pt x="4383" y="2108"/>
                  </a:lnTo>
                  <a:lnTo>
                    <a:pt x="4025" y="2396"/>
                  </a:lnTo>
                  <a:lnTo>
                    <a:pt x="3671" y="2685"/>
                  </a:lnTo>
                  <a:lnTo>
                    <a:pt x="4137" y="3662"/>
                  </a:lnTo>
                  <a:cubicBezTo>
                    <a:pt x="3769" y="4006"/>
                    <a:pt x="3431" y="4377"/>
                    <a:pt x="3122" y="4769"/>
                  </a:cubicBezTo>
                  <a:lnTo>
                    <a:pt x="2103" y="4388"/>
                  </a:lnTo>
                  <a:lnTo>
                    <a:pt x="1847" y="4765"/>
                  </a:lnTo>
                  <a:lnTo>
                    <a:pt x="1587" y="5146"/>
                  </a:lnTo>
                  <a:lnTo>
                    <a:pt x="2327" y="5951"/>
                  </a:lnTo>
                  <a:cubicBezTo>
                    <a:pt x="2078" y="6386"/>
                    <a:pt x="1864" y="6838"/>
                    <a:pt x="1684" y="7305"/>
                  </a:cubicBezTo>
                  <a:lnTo>
                    <a:pt x="596" y="7240"/>
                  </a:lnTo>
                  <a:lnTo>
                    <a:pt x="465" y="7678"/>
                  </a:lnTo>
                  <a:lnTo>
                    <a:pt x="330" y="8115"/>
                  </a:lnTo>
                  <a:lnTo>
                    <a:pt x="1270" y="8660"/>
                  </a:lnTo>
                  <a:cubicBezTo>
                    <a:pt x="1161" y="9146"/>
                    <a:pt x="1090" y="9646"/>
                    <a:pt x="1056" y="10149"/>
                  </a:cubicBezTo>
                  <a:lnTo>
                    <a:pt x="0" y="10404"/>
                  </a:lnTo>
                  <a:lnTo>
                    <a:pt x="0" y="10860"/>
                  </a:lnTo>
                  <a:lnTo>
                    <a:pt x="5" y="11317"/>
                  </a:lnTo>
                  <a:lnTo>
                    <a:pt x="1066" y="11563"/>
                  </a:lnTo>
                  <a:cubicBezTo>
                    <a:pt x="1105" y="12056"/>
                    <a:pt x="1181" y="12554"/>
                    <a:pt x="1298" y="13047"/>
                  </a:cubicBezTo>
                  <a:lnTo>
                    <a:pt x="363" y="13606"/>
                  </a:lnTo>
                  <a:lnTo>
                    <a:pt x="498" y="14039"/>
                  </a:lnTo>
                  <a:lnTo>
                    <a:pt x="637" y="14476"/>
                  </a:lnTo>
                  <a:lnTo>
                    <a:pt x="1726" y="14402"/>
                  </a:lnTo>
                  <a:cubicBezTo>
                    <a:pt x="1914" y="14874"/>
                    <a:pt x="2136" y="15325"/>
                    <a:pt x="2387" y="15751"/>
                  </a:cubicBezTo>
                  <a:lnTo>
                    <a:pt x="1657" y="16561"/>
                  </a:lnTo>
                  <a:lnTo>
                    <a:pt x="1917" y="16933"/>
                  </a:lnTo>
                  <a:lnTo>
                    <a:pt x="2178" y="17310"/>
                  </a:lnTo>
                  <a:lnTo>
                    <a:pt x="3192" y="16919"/>
                  </a:lnTo>
                  <a:cubicBezTo>
                    <a:pt x="3509" y="17312"/>
                    <a:pt x="3851" y="17672"/>
                    <a:pt x="4220" y="18008"/>
                  </a:cubicBezTo>
                  <a:lnTo>
                    <a:pt x="3764" y="18994"/>
                  </a:lnTo>
                  <a:lnTo>
                    <a:pt x="4123" y="19278"/>
                  </a:lnTo>
                  <a:lnTo>
                    <a:pt x="4486" y="19562"/>
                  </a:lnTo>
                  <a:lnTo>
                    <a:pt x="5342" y="18887"/>
                  </a:lnTo>
                  <a:cubicBezTo>
                    <a:pt x="5758" y="19167"/>
                    <a:pt x="6191" y="19414"/>
                    <a:pt x="6645" y="19627"/>
                  </a:cubicBezTo>
                  <a:lnTo>
                    <a:pt x="6500" y="20707"/>
                  </a:lnTo>
                  <a:lnTo>
                    <a:pt x="6929" y="20869"/>
                  </a:lnTo>
                  <a:lnTo>
                    <a:pt x="7357" y="21037"/>
                  </a:lnTo>
                  <a:lnTo>
                    <a:pt x="7976" y="20144"/>
                  </a:lnTo>
                  <a:cubicBezTo>
                    <a:pt x="8454" y="20289"/>
                    <a:pt x="8942" y="20398"/>
                    <a:pt x="9441" y="20469"/>
                  </a:cubicBezTo>
                  <a:lnTo>
                    <a:pt x="9623" y="21540"/>
                  </a:lnTo>
                  <a:lnTo>
                    <a:pt x="10079" y="21572"/>
                  </a:lnTo>
                  <a:lnTo>
                    <a:pt x="10535" y="21600"/>
                  </a:lnTo>
                  <a:lnTo>
                    <a:pt x="10860" y="20567"/>
                  </a:lnTo>
                  <a:cubicBezTo>
                    <a:pt x="11357" y="20565"/>
                    <a:pt x="11862" y="20521"/>
                    <a:pt x="12363" y="20441"/>
                  </a:cubicBezTo>
                  <a:lnTo>
                    <a:pt x="12852" y="21414"/>
                  </a:lnTo>
                  <a:lnTo>
                    <a:pt x="13294" y="21307"/>
                  </a:lnTo>
                  <a:lnTo>
                    <a:pt x="13741" y="21204"/>
                  </a:lnTo>
                  <a:lnTo>
                    <a:pt x="13745" y="20116"/>
                  </a:lnTo>
                  <a:cubicBezTo>
                    <a:pt x="13752" y="20114"/>
                    <a:pt x="13758" y="20113"/>
                    <a:pt x="13764" y="20111"/>
                  </a:cubicBezTo>
                  <a:cubicBezTo>
                    <a:pt x="14244" y="19960"/>
                    <a:pt x="14703" y="19776"/>
                    <a:pt x="15141" y="19562"/>
                  </a:cubicBezTo>
                  <a:lnTo>
                    <a:pt x="15895" y="20348"/>
                  </a:lnTo>
                  <a:lnTo>
                    <a:pt x="16291" y="20116"/>
                  </a:lnTo>
                  <a:lnTo>
                    <a:pt x="16686" y="19888"/>
                  </a:lnTo>
                  <a:lnTo>
                    <a:pt x="16370" y="18850"/>
                  </a:lnTo>
                  <a:cubicBezTo>
                    <a:pt x="16787" y="18564"/>
                    <a:pt x="17175" y="18247"/>
                    <a:pt x="17538" y="17905"/>
                  </a:cubicBezTo>
                  <a:lnTo>
                    <a:pt x="18492" y="18431"/>
                  </a:lnTo>
                  <a:lnTo>
                    <a:pt x="18799" y="18096"/>
                  </a:lnTo>
                  <a:lnTo>
                    <a:pt x="19111" y="17761"/>
                  </a:lnTo>
                  <a:lnTo>
                    <a:pt x="18501" y="16858"/>
                  </a:lnTo>
                  <a:cubicBezTo>
                    <a:pt x="18812" y="16465"/>
                    <a:pt x="19092" y="16046"/>
                    <a:pt x="19339" y="15611"/>
                  </a:cubicBezTo>
                  <a:lnTo>
                    <a:pt x="20409" y="15839"/>
                  </a:lnTo>
                  <a:lnTo>
                    <a:pt x="20604" y="15425"/>
                  </a:lnTo>
                  <a:lnTo>
                    <a:pt x="20800" y="15011"/>
                  </a:lnTo>
                  <a:cubicBezTo>
                    <a:pt x="20800" y="15011"/>
                    <a:pt x="19948" y="14332"/>
                    <a:pt x="19948" y="14332"/>
                  </a:cubicBezTo>
                  <a:cubicBezTo>
                    <a:pt x="20129" y="13866"/>
                    <a:pt x="20277" y="13384"/>
                    <a:pt x="20386" y="12894"/>
                  </a:cubicBezTo>
                  <a:lnTo>
                    <a:pt x="21470" y="12796"/>
                  </a:lnTo>
                  <a:lnTo>
                    <a:pt x="21535" y="12345"/>
                  </a:lnTo>
                  <a:lnTo>
                    <a:pt x="21600" y="11889"/>
                  </a:lnTo>
                  <a:lnTo>
                    <a:pt x="20590" y="11489"/>
                  </a:lnTo>
                  <a:cubicBezTo>
                    <a:pt x="20626" y="10993"/>
                    <a:pt x="20623" y="10494"/>
                    <a:pt x="20581" y="9990"/>
                  </a:cubicBezTo>
                  <a:lnTo>
                    <a:pt x="21586" y="9576"/>
                  </a:lnTo>
                  <a:lnTo>
                    <a:pt x="21516" y="9125"/>
                  </a:lnTo>
                  <a:lnTo>
                    <a:pt x="21446" y="8674"/>
                  </a:lnTo>
                  <a:lnTo>
                    <a:pt x="20358" y="8590"/>
                  </a:lnTo>
                  <a:cubicBezTo>
                    <a:pt x="20301" y="8348"/>
                    <a:pt x="20238" y="8105"/>
                    <a:pt x="20162" y="7864"/>
                  </a:cubicBezTo>
                  <a:cubicBezTo>
                    <a:pt x="20086" y="7623"/>
                    <a:pt x="19999" y="7387"/>
                    <a:pt x="19906" y="7157"/>
                  </a:cubicBezTo>
                  <a:lnTo>
                    <a:pt x="20748" y="6463"/>
                  </a:lnTo>
                  <a:lnTo>
                    <a:pt x="20548" y="6054"/>
                  </a:lnTo>
                  <a:lnTo>
                    <a:pt x="20348" y="5644"/>
                  </a:lnTo>
                  <a:lnTo>
                    <a:pt x="19283" y="5882"/>
                  </a:lnTo>
                  <a:cubicBezTo>
                    <a:pt x="19028" y="5444"/>
                    <a:pt x="18745" y="5034"/>
                    <a:pt x="18431" y="4649"/>
                  </a:cubicBezTo>
                  <a:lnTo>
                    <a:pt x="19027" y="3736"/>
                  </a:lnTo>
                  <a:lnTo>
                    <a:pt x="18710" y="3406"/>
                  </a:lnTo>
                  <a:lnTo>
                    <a:pt x="18403" y="3071"/>
                  </a:lnTo>
                  <a:lnTo>
                    <a:pt x="17454" y="3611"/>
                  </a:lnTo>
                  <a:cubicBezTo>
                    <a:pt x="17083" y="3271"/>
                    <a:pt x="16688" y="2963"/>
                    <a:pt x="16272" y="2685"/>
                  </a:cubicBezTo>
                  <a:lnTo>
                    <a:pt x="16579" y="1638"/>
                  </a:lnTo>
                  <a:lnTo>
                    <a:pt x="16179" y="1415"/>
                  </a:lnTo>
                  <a:lnTo>
                    <a:pt x="15779" y="1187"/>
                  </a:lnTo>
                  <a:lnTo>
                    <a:pt x="15034" y="1982"/>
                  </a:lnTo>
                  <a:cubicBezTo>
                    <a:pt x="14582" y="1767"/>
                    <a:pt x="14115" y="1587"/>
                    <a:pt x="13634" y="1442"/>
                  </a:cubicBezTo>
                  <a:lnTo>
                    <a:pt x="13615" y="354"/>
                  </a:lnTo>
                  <a:lnTo>
                    <a:pt x="13168" y="256"/>
                  </a:lnTo>
                  <a:lnTo>
                    <a:pt x="12722" y="158"/>
                  </a:lnTo>
                  <a:lnTo>
                    <a:pt x="12247" y="1131"/>
                  </a:lnTo>
                  <a:cubicBezTo>
                    <a:pt x="11754" y="1058"/>
                    <a:pt x="11250" y="1024"/>
                    <a:pt x="10744" y="1028"/>
                  </a:cubicBezTo>
                  <a:lnTo>
                    <a:pt x="10409" y="0"/>
                  </a:lnTo>
                  <a:close/>
                  <a:moveTo>
                    <a:pt x="10786" y="2327"/>
                  </a:moveTo>
                  <a:cubicBezTo>
                    <a:pt x="11113" y="2326"/>
                    <a:pt x="11433" y="2346"/>
                    <a:pt x="11754" y="2382"/>
                  </a:cubicBezTo>
                  <a:lnTo>
                    <a:pt x="11582" y="3764"/>
                  </a:lnTo>
                  <a:cubicBezTo>
                    <a:pt x="11324" y="3737"/>
                    <a:pt x="11066" y="3722"/>
                    <a:pt x="10809" y="3723"/>
                  </a:cubicBezTo>
                  <a:lnTo>
                    <a:pt x="10786" y="2327"/>
                  </a:lnTo>
                  <a:close/>
                  <a:moveTo>
                    <a:pt x="10544" y="2331"/>
                  </a:moveTo>
                  <a:lnTo>
                    <a:pt x="10572" y="3732"/>
                  </a:lnTo>
                  <a:cubicBezTo>
                    <a:pt x="10313" y="3741"/>
                    <a:pt x="10054" y="3760"/>
                    <a:pt x="9800" y="3797"/>
                  </a:cubicBezTo>
                  <a:lnTo>
                    <a:pt x="9576" y="2420"/>
                  </a:lnTo>
                  <a:cubicBezTo>
                    <a:pt x="9901" y="2372"/>
                    <a:pt x="10222" y="2341"/>
                    <a:pt x="10544" y="2331"/>
                  </a:cubicBezTo>
                  <a:close/>
                  <a:moveTo>
                    <a:pt x="11991" y="2410"/>
                  </a:moveTo>
                  <a:cubicBezTo>
                    <a:pt x="12314" y="2456"/>
                    <a:pt x="12632" y="2524"/>
                    <a:pt x="12945" y="2606"/>
                  </a:cubicBezTo>
                  <a:lnTo>
                    <a:pt x="12578" y="3946"/>
                  </a:lnTo>
                  <a:cubicBezTo>
                    <a:pt x="12325" y="3881"/>
                    <a:pt x="12073" y="3828"/>
                    <a:pt x="11819" y="3792"/>
                  </a:cubicBezTo>
                  <a:lnTo>
                    <a:pt x="11991" y="2410"/>
                  </a:lnTo>
                  <a:close/>
                  <a:moveTo>
                    <a:pt x="9339" y="2452"/>
                  </a:moveTo>
                  <a:lnTo>
                    <a:pt x="9567" y="3839"/>
                  </a:lnTo>
                  <a:cubicBezTo>
                    <a:pt x="9312" y="3885"/>
                    <a:pt x="9061" y="3943"/>
                    <a:pt x="8813" y="4016"/>
                  </a:cubicBezTo>
                  <a:lnTo>
                    <a:pt x="8394" y="2676"/>
                  </a:lnTo>
                  <a:cubicBezTo>
                    <a:pt x="8710" y="2582"/>
                    <a:pt x="9022" y="2508"/>
                    <a:pt x="9339" y="2452"/>
                  </a:cubicBezTo>
                  <a:close/>
                  <a:moveTo>
                    <a:pt x="13173" y="2666"/>
                  </a:moveTo>
                  <a:cubicBezTo>
                    <a:pt x="13485" y="2757"/>
                    <a:pt x="13791" y="2867"/>
                    <a:pt x="14090" y="2992"/>
                  </a:cubicBezTo>
                  <a:lnTo>
                    <a:pt x="13536" y="4262"/>
                  </a:lnTo>
                  <a:cubicBezTo>
                    <a:pt x="13295" y="4163"/>
                    <a:pt x="13051" y="4078"/>
                    <a:pt x="12806" y="4006"/>
                  </a:cubicBezTo>
                  <a:lnTo>
                    <a:pt x="13173" y="2666"/>
                  </a:lnTo>
                  <a:close/>
                  <a:moveTo>
                    <a:pt x="8166" y="2745"/>
                  </a:moveTo>
                  <a:lnTo>
                    <a:pt x="8590" y="4085"/>
                  </a:lnTo>
                  <a:cubicBezTo>
                    <a:pt x="8345" y="4167"/>
                    <a:pt x="8104" y="4262"/>
                    <a:pt x="7869" y="4369"/>
                  </a:cubicBezTo>
                  <a:lnTo>
                    <a:pt x="7254" y="3099"/>
                  </a:lnTo>
                  <a:cubicBezTo>
                    <a:pt x="7547" y="2966"/>
                    <a:pt x="7853" y="2847"/>
                    <a:pt x="8166" y="2745"/>
                  </a:cubicBezTo>
                  <a:close/>
                  <a:moveTo>
                    <a:pt x="14308" y="3085"/>
                  </a:moveTo>
                  <a:cubicBezTo>
                    <a:pt x="14604" y="3219"/>
                    <a:pt x="14891" y="3370"/>
                    <a:pt x="15169" y="3536"/>
                  </a:cubicBezTo>
                  <a:lnTo>
                    <a:pt x="14443" y="4714"/>
                  </a:lnTo>
                  <a:cubicBezTo>
                    <a:pt x="14241" y="4594"/>
                    <a:pt x="14029" y="4484"/>
                    <a:pt x="13811" y="4383"/>
                  </a:cubicBezTo>
                  <a:cubicBezTo>
                    <a:pt x="13792" y="4375"/>
                    <a:pt x="13773" y="4364"/>
                    <a:pt x="13755" y="4355"/>
                  </a:cubicBezTo>
                  <a:lnTo>
                    <a:pt x="14308" y="3085"/>
                  </a:lnTo>
                  <a:close/>
                  <a:moveTo>
                    <a:pt x="7040" y="3201"/>
                  </a:moveTo>
                  <a:lnTo>
                    <a:pt x="7654" y="4472"/>
                  </a:lnTo>
                  <a:cubicBezTo>
                    <a:pt x="7424" y="4587"/>
                    <a:pt x="7198" y="4713"/>
                    <a:pt x="6980" y="4853"/>
                  </a:cubicBezTo>
                  <a:lnTo>
                    <a:pt x="6189" y="3681"/>
                  </a:lnTo>
                  <a:cubicBezTo>
                    <a:pt x="6460" y="3506"/>
                    <a:pt x="6745" y="3346"/>
                    <a:pt x="7040" y="3201"/>
                  </a:cubicBezTo>
                  <a:close/>
                  <a:moveTo>
                    <a:pt x="15369" y="3662"/>
                  </a:moveTo>
                  <a:cubicBezTo>
                    <a:pt x="15642" y="3836"/>
                    <a:pt x="15908" y="4021"/>
                    <a:pt x="16160" y="4225"/>
                  </a:cubicBezTo>
                  <a:lnTo>
                    <a:pt x="15276" y="5291"/>
                  </a:lnTo>
                  <a:cubicBezTo>
                    <a:pt x="15077" y="5131"/>
                    <a:pt x="14863" y="4979"/>
                    <a:pt x="14644" y="4839"/>
                  </a:cubicBezTo>
                  <a:cubicBezTo>
                    <a:pt x="14644" y="4839"/>
                    <a:pt x="15369" y="3662"/>
                    <a:pt x="15369" y="3662"/>
                  </a:cubicBezTo>
                  <a:close/>
                  <a:moveTo>
                    <a:pt x="5993" y="3816"/>
                  </a:moveTo>
                  <a:lnTo>
                    <a:pt x="6780" y="4988"/>
                  </a:lnTo>
                  <a:cubicBezTo>
                    <a:pt x="6568" y="5134"/>
                    <a:pt x="6366" y="5293"/>
                    <a:pt x="6170" y="5463"/>
                  </a:cubicBezTo>
                  <a:lnTo>
                    <a:pt x="5221" y="4407"/>
                  </a:lnTo>
                  <a:cubicBezTo>
                    <a:pt x="5465" y="4194"/>
                    <a:pt x="5723" y="4001"/>
                    <a:pt x="5993" y="3816"/>
                  </a:cubicBezTo>
                  <a:close/>
                  <a:moveTo>
                    <a:pt x="16342" y="4383"/>
                  </a:moveTo>
                  <a:cubicBezTo>
                    <a:pt x="16587" y="4593"/>
                    <a:pt x="16819" y="4815"/>
                    <a:pt x="17040" y="5053"/>
                  </a:cubicBezTo>
                  <a:lnTo>
                    <a:pt x="16012" y="5975"/>
                  </a:lnTo>
                  <a:cubicBezTo>
                    <a:pt x="15837" y="5787"/>
                    <a:pt x="15655" y="5609"/>
                    <a:pt x="15458" y="5440"/>
                  </a:cubicBezTo>
                  <a:lnTo>
                    <a:pt x="16342" y="4383"/>
                  </a:lnTo>
                  <a:close/>
                  <a:moveTo>
                    <a:pt x="5044" y="4569"/>
                  </a:moveTo>
                  <a:lnTo>
                    <a:pt x="5993" y="5616"/>
                  </a:lnTo>
                  <a:cubicBezTo>
                    <a:pt x="5805" y="5791"/>
                    <a:pt x="5623" y="5978"/>
                    <a:pt x="5454" y="6175"/>
                  </a:cubicBezTo>
                  <a:lnTo>
                    <a:pt x="4365" y="5267"/>
                  </a:lnTo>
                  <a:cubicBezTo>
                    <a:pt x="4577" y="5022"/>
                    <a:pt x="4803" y="4791"/>
                    <a:pt x="5044" y="4569"/>
                  </a:cubicBezTo>
                  <a:close/>
                  <a:moveTo>
                    <a:pt x="17198" y="5230"/>
                  </a:moveTo>
                  <a:cubicBezTo>
                    <a:pt x="17410" y="5472"/>
                    <a:pt x="17609" y="5726"/>
                    <a:pt x="17794" y="5993"/>
                  </a:cubicBezTo>
                  <a:lnTo>
                    <a:pt x="16649" y="6761"/>
                  </a:lnTo>
                  <a:cubicBezTo>
                    <a:pt x="16502" y="6550"/>
                    <a:pt x="16345" y="6347"/>
                    <a:pt x="16174" y="6151"/>
                  </a:cubicBezTo>
                  <a:lnTo>
                    <a:pt x="17198" y="5230"/>
                  </a:lnTo>
                  <a:close/>
                  <a:moveTo>
                    <a:pt x="4211" y="5454"/>
                  </a:moveTo>
                  <a:lnTo>
                    <a:pt x="5305" y="6356"/>
                  </a:lnTo>
                  <a:cubicBezTo>
                    <a:pt x="5144" y="6556"/>
                    <a:pt x="4994" y="6770"/>
                    <a:pt x="4853" y="6989"/>
                  </a:cubicBezTo>
                  <a:lnTo>
                    <a:pt x="3639" y="6240"/>
                  </a:lnTo>
                  <a:cubicBezTo>
                    <a:pt x="3814" y="5966"/>
                    <a:pt x="4005" y="5707"/>
                    <a:pt x="4211" y="5454"/>
                  </a:cubicBezTo>
                  <a:close/>
                  <a:moveTo>
                    <a:pt x="17929" y="6189"/>
                  </a:moveTo>
                  <a:cubicBezTo>
                    <a:pt x="18103" y="6458"/>
                    <a:pt x="18263" y="6739"/>
                    <a:pt x="18408" y="7031"/>
                  </a:cubicBezTo>
                  <a:lnTo>
                    <a:pt x="17161" y="7631"/>
                  </a:lnTo>
                  <a:cubicBezTo>
                    <a:pt x="17045" y="7401"/>
                    <a:pt x="16920" y="7173"/>
                    <a:pt x="16779" y="6956"/>
                  </a:cubicBezTo>
                  <a:cubicBezTo>
                    <a:pt x="16779" y="6956"/>
                    <a:pt x="17929" y="6189"/>
                    <a:pt x="17929" y="6189"/>
                  </a:cubicBezTo>
                  <a:close/>
                  <a:moveTo>
                    <a:pt x="3513" y="6445"/>
                  </a:moveTo>
                  <a:lnTo>
                    <a:pt x="4723" y="7184"/>
                  </a:lnTo>
                  <a:cubicBezTo>
                    <a:pt x="4602" y="7388"/>
                    <a:pt x="4495" y="7598"/>
                    <a:pt x="4393" y="7817"/>
                  </a:cubicBezTo>
                  <a:cubicBezTo>
                    <a:pt x="4384" y="7835"/>
                    <a:pt x="4373" y="7856"/>
                    <a:pt x="4365" y="7873"/>
                  </a:cubicBezTo>
                  <a:lnTo>
                    <a:pt x="3062" y="7305"/>
                  </a:lnTo>
                  <a:cubicBezTo>
                    <a:pt x="3197" y="7009"/>
                    <a:pt x="3345" y="6724"/>
                    <a:pt x="3513" y="6445"/>
                  </a:cubicBezTo>
                  <a:close/>
                  <a:moveTo>
                    <a:pt x="18510" y="7245"/>
                  </a:moveTo>
                  <a:cubicBezTo>
                    <a:pt x="18644" y="7535"/>
                    <a:pt x="18766" y="7837"/>
                    <a:pt x="18869" y="8148"/>
                  </a:cubicBezTo>
                  <a:lnTo>
                    <a:pt x="17552" y="8562"/>
                  </a:lnTo>
                  <a:cubicBezTo>
                    <a:pt x="17470" y="8318"/>
                    <a:pt x="17371" y="8079"/>
                    <a:pt x="17263" y="7845"/>
                  </a:cubicBezTo>
                  <a:lnTo>
                    <a:pt x="18510" y="7245"/>
                  </a:lnTo>
                  <a:close/>
                  <a:moveTo>
                    <a:pt x="2964" y="7524"/>
                  </a:moveTo>
                  <a:lnTo>
                    <a:pt x="4272" y="8092"/>
                  </a:lnTo>
                  <a:cubicBezTo>
                    <a:pt x="4171" y="8333"/>
                    <a:pt x="4088" y="8577"/>
                    <a:pt x="4016" y="8822"/>
                  </a:cubicBezTo>
                  <a:lnTo>
                    <a:pt x="2638" y="8445"/>
                  </a:lnTo>
                  <a:cubicBezTo>
                    <a:pt x="2730" y="8132"/>
                    <a:pt x="2838" y="7824"/>
                    <a:pt x="2964" y="7524"/>
                  </a:cubicBezTo>
                  <a:close/>
                  <a:moveTo>
                    <a:pt x="18934" y="8371"/>
                  </a:moveTo>
                  <a:cubicBezTo>
                    <a:pt x="19028" y="8684"/>
                    <a:pt x="19110" y="9001"/>
                    <a:pt x="19166" y="9316"/>
                  </a:cubicBezTo>
                  <a:lnTo>
                    <a:pt x="17803" y="9534"/>
                  </a:lnTo>
                  <a:cubicBezTo>
                    <a:pt x="17757" y="9281"/>
                    <a:pt x="17700" y="9032"/>
                    <a:pt x="17626" y="8785"/>
                  </a:cubicBezTo>
                  <a:lnTo>
                    <a:pt x="18934" y="8371"/>
                  </a:lnTo>
                  <a:close/>
                  <a:moveTo>
                    <a:pt x="2573" y="8674"/>
                  </a:moveTo>
                  <a:lnTo>
                    <a:pt x="3955" y="9050"/>
                  </a:lnTo>
                  <a:cubicBezTo>
                    <a:pt x="3890" y="9302"/>
                    <a:pt x="3833" y="9555"/>
                    <a:pt x="3797" y="9809"/>
                  </a:cubicBezTo>
                  <a:lnTo>
                    <a:pt x="2382" y="9632"/>
                  </a:lnTo>
                  <a:cubicBezTo>
                    <a:pt x="2428" y="9308"/>
                    <a:pt x="2491" y="8988"/>
                    <a:pt x="2573" y="8674"/>
                  </a:cubicBezTo>
                  <a:close/>
                  <a:moveTo>
                    <a:pt x="19199" y="9548"/>
                  </a:moveTo>
                  <a:cubicBezTo>
                    <a:pt x="19248" y="9871"/>
                    <a:pt x="19281" y="10191"/>
                    <a:pt x="19292" y="10512"/>
                  </a:cubicBezTo>
                  <a:lnTo>
                    <a:pt x="17915" y="10539"/>
                  </a:lnTo>
                  <a:cubicBezTo>
                    <a:pt x="17905" y="10281"/>
                    <a:pt x="17878" y="10026"/>
                    <a:pt x="17840" y="9772"/>
                  </a:cubicBezTo>
                  <a:cubicBezTo>
                    <a:pt x="17840" y="9772"/>
                    <a:pt x="19199" y="9548"/>
                    <a:pt x="19199" y="9548"/>
                  </a:cubicBezTo>
                  <a:close/>
                  <a:moveTo>
                    <a:pt x="2350" y="9865"/>
                  </a:moveTo>
                  <a:lnTo>
                    <a:pt x="3774" y="10042"/>
                  </a:lnTo>
                  <a:cubicBezTo>
                    <a:pt x="3746" y="10300"/>
                    <a:pt x="3731" y="10561"/>
                    <a:pt x="3732" y="10819"/>
                  </a:cubicBezTo>
                  <a:cubicBezTo>
                    <a:pt x="3732" y="10819"/>
                    <a:pt x="2299" y="10842"/>
                    <a:pt x="2299" y="10842"/>
                  </a:cubicBezTo>
                  <a:cubicBezTo>
                    <a:pt x="2297" y="10514"/>
                    <a:pt x="2314" y="10187"/>
                    <a:pt x="2350" y="9865"/>
                  </a:cubicBezTo>
                  <a:close/>
                  <a:moveTo>
                    <a:pt x="19297" y="10749"/>
                  </a:moveTo>
                  <a:cubicBezTo>
                    <a:pt x="19299" y="11074"/>
                    <a:pt x="19280" y="11397"/>
                    <a:pt x="19245" y="11717"/>
                  </a:cubicBezTo>
                  <a:lnTo>
                    <a:pt x="17877" y="11545"/>
                  </a:lnTo>
                  <a:cubicBezTo>
                    <a:pt x="17905" y="11287"/>
                    <a:pt x="17920" y="11033"/>
                    <a:pt x="17919" y="10777"/>
                  </a:cubicBezTo>
                  <a:lnTo>
                    <a:pt x="19297" y="10749"/>
                  </a:lnTo>
                  <a:close/>
                  <a:moveTo>
                    <a:pt x="3736" y="11051"/>
                  </a:moveTo>
                  <a:cubicBezTo>
                    <a:pt x="3746" y="11310"/>
                    <a:pt x="3769" y="11569"/>
                    <a:pt x="3806" y="11824"/>
                  </a:cubicBezTo>
                  <a:lnTo>
                    <a:pt x="2392" y="12052"/>
                  </a:lnTo>
                  <a:cubicBezTo>
                    <a:pt x="2343" y="11726"/>
                    <a:pt x="2314" y="11403"/>
                    <a:pt x="2303" y="11079"/>
                  </a:cubicBezTo>
                  <a:lnTo>
                    <a:pt x="3736" y="11051"/>
                  </a:lnTo>
                  <a:close/>
                  <a:moveTo>
                    <a:pt x="17850" y="11782"/>
                  </a:moveTo>
                  <a:lnTo>
                    <a:pt x="19218" y="11949"/>
                  </a:lnTo>
                  <a:cubicBezTo>
                    <a:pt x="19173" y="12271"/>
                    <a:pt x="19112" y="12591"/>
                    <a:pt x="19031" y="12903"/>
                  </a:cubicBezTo>
                  <a:lnTo>
                    <a:pt x="17701" y="12540"/>
                  </a:lnTo>
                  <a:cubicBezTo>
                    <a:pt x="17765" y="12289"/>
                    <a:pt x="17814" y="12035"/>
                    <a:pt x="17850" y="11782"/>
                  </a:cubicBezTo>
                  <a:close/>
                  <a:moveTo>
                    <a:pt x="3844" y="12056"/>
                  </a:moveTo>
                  <a:cubicBezTo>
                    <a:pt x="3890" y="12311"/>
                    <a:pt x="3947" y="12563"/>
                    <a:pt x="4020" y="12810"/>
                  </a:cubicBezTo>
                  <a:lnTo>
                    <a:pt x="2662" y="13238"/>
                  </a:lnTo>
                  <a:cubicBezTo>
                    <a:pt x="2567" y="12922"/>
                    <a:pt x="2491" y="12606"/>
                    <a:pt x="2434" y="12289"/>
                  </a:cubicBezTo>
                  <a:lnTo>
                    <a:pt x="3844" y="12056"/>
                  </a:lnTo>
                  <a:close/>
                  <a:moveTo>
                    <a:pt x="17640" y="12768"/>
                  </a:moveTo>
                  <a:lnTo>
                    <a:pt x="18971" y="13131"/>
                  </a:lnTo>
                  <a:cubicBezTo>
                    <a:pt x="18882" y="13443"/>
                    <a:pt x="18774" y="13750"/>
                    <a:pt x="18650" y="14048"/>
                  </a:cubicBezTo>
                  <a:lnTo>
                    <a:pt x="17384" y="13499"/>
                  </a:lnTo>
                  <a:cubicBezTo>
                    <a:pt x="17484" y="13258"/>
                    <a:pt x="17569" y="13013"/>
                    <a:pt x="17640" y="12768"/>
                  </a:cubicBezTo>
                  <a:close/>
                  <a:moveTo>
                    <a:pt x="4095" y="13038"/>
                  </a:moveTo>
                  <a:cubicBezTo>
                    <a:pt x="4177" y="13283"/>
                    <a:pt x="4275" y="13525"/>
                    <a:pt x="4383" y="13759"/>
                  </a:cubicBezTo>
                  <a:cubicBezTo>
                    <a:pt x="4383" y="13759"/>
                    <a:pt x="3090" y="14374"/>
                    <a:pt x="3090" y="14374"/>
                  </a:cubicBezTo>
                  <a:cubicBezTo>
                    <a:pt x="2954" y="14081"/>
                    <a:pt x="2835" y="13780"/>
                    <a:pt x="2731" y="13466"/>
                  </a:cubicBezTo>
                  <a:lnTo>
                    <a:pt x="4095" y="13038"/>
                  </a:lnTo>
                  <a:close/>
                  <a:moveTo>
                    <a:pt x="17287" y="13713"/>
                  </a:moveTo>
                  <a:lnTo>
                    <a:pt x="18557" y="14262"/>
                  </a:lnTo>
                  <a:cubicBezTo>
                    <a:pt x="18424" y="14557"/>
                    <a:pt x="18275" y="14849"/>
                    <a:pt x="18110" y="15127"/>
                  </a:cubicBezTo>
                  <a:lnTo>
                    <a:pt x="16928" y="14402"/>
                  </a:lnTo>
                  <a:cubicBezTo>
                    <a:pt x="17046" y="14202"/>
                    <a:pt x="17159" y="13997"/>
                    <a:pt x="17259" y="13783"/>
                  </a:cubicBezTo>
                  <a:cubicBezTo>
                    <a:pt x="17269" y="13761"/>
                    <a:pt x="17276" y="13735"/>
                    <a:pt x="17287" y="13713"/>
                  </a:cubicBezTo>
                  <a:close/>
                  <a:moveTo>
                    <a:pt x="4486" y="13973"/>
                  </a:moveTo>
                  <a:cubicBezTo>
                    <a:pt x="4601" y="14204"/>
                    <a:pt x="4727" y="14426"/>
                    <a:pt x="4867" y="14644"/>
                  </a:cubicBezTo>
                  <a:cubicBezTo>
                    <a:pt x="4867" y="14644"/>
                    <a:pt x="3681" y="15439"/>
                    <a:pt x="3681" y="15439"/>
                  </a:cubicBezTo>
                  <a:cubicBezTo>
                    <a:pt x="3504" y="15168"/>
                    <a:pt x="3339" y="14882"/>
                    <a:pt x="3192" y="14588"/>
                  </a:cubicBezTo>
                  <a:lnTo>
                    <a:pt x="4486" y="13973"/>
                  </a:lnTo>
                  <a:close/>
                  <a:moveTo>
                    <a:pt x="16807" y="14602"/>
                  </a:moveTo>
                  <a:lnTo>
                    <a:pt x="17984" y="15328"/>
                  </a:lnTo>
                  <a:cubicBezTo>
                    <a:pt x="17812" y="15601"/>
                    <a:pt x="17625" y="15866"/>
                    <a:pt x="17421" y="16119"/>
                  </a:cubicBezTo>
                  <a:lnTo>
                    <a:pt x="16356" y="15230"/>
                  </a:lnTo>
                  <a:cubicBezTo>
                    <a:pt x="16516" y="15030"/>
                    <a:pt x="16667" y="14821"/>
                    <a:pt x="16807" y="14602"/>
                  </a:cubicBezTo>
                  <a:close/>
                  <a:moveTo>
                    <a:pt x="4998" y="14839"/>
                  </a:moveTo>
                  <a:cubicBezTo>
                    <a:pt x="5145" y="15051"/>
                    <a:pt x="5306" y="15258"/>
                    <a:pt x="5477" y="15453"/>
                  </a:cubicBezTo>
                  <a:lnTo>
                    <a:pt x="4416" y="16407"/>
                  </a:lnTo>
                  <a:cubicBezTo>
                    <a:pt x="4201" y="16164"/>
                    <a:pt x="3998" y="15904"/>
                    <a:pt x="3811" y="15635"/>
                  </a:cubicBezTo>
                  <a:lnTo>
                    <a:pt x="4998" y="14839"/>
                  </a:lnTo>
                  <a:close/>
                  <a:moveTo>
                    <a:pt x="16202" y="15411"/>
                  </a:moveTo>
                  <a:lnTo>
                    <a:pt x="17273" y="16300"/>
                  </a:lnTo>
                  <a:cubicBezTo>
                    <a:pt x="17063" y="16546"/>
                    <a:pt x="16836" y="16781"/>
                    <a:pt x="16598" y="17003"/>
                  </a:cubicBezTo>
                  <a:lnTo>
                    <a:pt x="15667" y="15970"/>
                  </a:lnTo>
                  <a:cubicBezTo>
                    <a:pt x="15855" y="15795"/>
                    <a:pt x="16033" y="15608"/>
                    <a:pt x="16202" y="15411"/>
                  </a:cubicBezTo>
                  <a:close/>
                  <a:moveTo>
                    <a:pt x="5635" y="15625"/>
                  </a:moveTo>
                  <a:cubicBezTo>
                    <a:pt x="5811" y="15813"/>
                    <a:pt x="5996" y="15996"/>
                    <a:pt x="6193" y="16165"/>
                  </a:cubicBezTo>
                  <a:lnTo>
                    <a:pt x="5281" y="17254"/>
                  </a:lnTo>
                  <a:cubicBezTo>
                    <a:pt x="5033" y="17043"/>
                    <a:pt x="4798" y="16819"/>
                    <a:pt x="4574" y="16579"/>
                  </a:cubicBezTo>
                  <a:lnTo>
                    <a:pt x="5635" y="15625"/>
                  </a:lnTo>
                  <a:close/>
                  <a:moveTo>
                    <a:pt x="15490" y="16133"/>
                  </a:moveTo>
                  <a:lnTo>
                    <a:pt x="16426" y="17161"/>
                  </a:lnTo>
                  <a:cubicBezTo>
                    <a:pt x="16183" y="17374"/>
                    <a:pt x="15926" y="17575"/>
                    <a:pt x="15658" y="17761"/>
                  </a:cubicBezTo>
                  <a:lnTo>
                    <a:pt x="14881" y="16607"/>
                  </a:lnTo>
                  <a:cubicBezTo>
                    <a:pt x="15092" y="16460"/>
                    <a:pt x="15295" y="16303"/>
                    <a:pt x="15490" y="16133"/>
                  </a:cubicBezTo>
                  <a:close/>
                  <a:moveTo>
                    <a:pt x="6379" y="16314"/>
                  </a:moveTo>
                  <a:cubicBezTo>
                    <a:pt x="6580" y="16474"/>
                    <a:pt x="6787" y="16625"/>
                    <a:pt x="7008" y="16765"/>
                  </a:cubicBezTo>
                  <a:cubicBezTo>
                    <a:pt x="7008" y="16765"/>
                    <a:pt x="6263" y="17975"/>
                    <a:pt x="6263" y="17975"/>
                  </a:cubicBezTo>
                  <a:cubicBezTo>
                    <a:pt x="5987" y="17802"/>
                    <a:pt x="5722" y="17612"/>
                    <a:pt x="5467" y="17407"/>
                  </a:cubicBezTo>
                  <a:lnTo>
                    <a:pt x="6379" y="16314"/>
                  </a:lnTo>
                  <a:close/>
                  <a:moveTo>
                    <a:pt x="14685" y="16742"/>
                  </a:moveTo>
                  <a:lnTo>
                    <a:pt x="15462" y="17896"/>
                  </a:lnTo>
                  <a:cubicBezTo>
                    <a:pt x="15193" y="18072"/>
                    <a:pt x="14909" y="18233"/>
                    <a:pt x="14616" y="18380"/>
                  </a:cubicBezTo>
                  <a:lnTo>
                    <a:pt x="14011" y="17124"/>
                  </a:lnTo>
                  <a:cubicBezTo>
                    <a:pt x="14241" y="17008"/>
                    <a:pt x="14468" y="16883"/>
                    <a:pt x="14685" y="16742"/>
                  </a:cubicBezTo>
                  <a:close/>
                  <a:moveTo>
                    <a:pt x="7212" y="16891"/>
                  </a:moveTo>
                  <a:cubicBezTo>
                    <a:pt x="7413" y="17009"/>
                    <a:pt x="7620" y="17121"/>
                    <a:pt x="7836" y="17221"/>
                  </a:cubicBezTo>
                  <a:cubicBezTo>
                    <a:pt x="7857" y="17231"/>
                    <a:pt x="7880" y="17235"/>
                    <a:pt x="7901" y="17245"/>
                  </a:cubicBezTo>
                  <a:lnTo>
                    <a:pt x="7338" y="18548"/>
                  </a:lnTo>
                  <a:cubicBezTo>
                    <a:pt x="7040" y="18415"/>
                    <a:pt x="6744" y="18262"/>
                    <a:pt x="6463" y="18096"/>
                  </a:cubicBezTo>
                  <a:lnTo>
                    <a:pt x="7212" y="16891"/>
                  </a:lnTo>
                  <a:close/>
                  <a:moveTo>
                    <a:pt x="13797" y="17226"/>
                  </a:moveTo>
                  <a:lnTo>
                    <a:pt x="14402" y="18482"/>
                  </a:lnTo>
                  <a:cubicBezTo>
                    <a:pt x="14110" y="18618"/>
                    <a:pt x="13806" y="18737"/>
                    <a:pt x="13494" y="18841"/>
                  </a:cubicBezTo>
                  <a:lnTo>
                    <a:pt x="13075" y="17510"/>
                  </a:lnTo>
                  <a:cubicBezTo>
                    <a:pt x="13321" y="17428"/>
                    <a:pt x="13562" y="17334"/>
                    <a:pt x="13797" y="17226"/>
                  </a:cubicBezTo>
                  <a:close/>
                  <a:moveTo>
                    <a:pt x="8120" y="17342"/>
                  </a:moveTo>
                  <a:cubicBezTo>
                    <a:pt x="8362" y="17442"/>
                    <a:pt x="8600" y="17527"/>
                    <a:pt x="8846" y="17598"/>
                  </a:cubicBezTo>
                  <a:lnTo>
                    <a:pt x="8478" y="18962"/>
                  </a:lnTo>
                  <a:cubicBezTo>
                    <a:pt x="8164" y="18872"/>
                    <a:pt x="7853" y="18765"/>
                    <a:pt x="7552" y="18641"/>
                  </a:cubicBezTo>
                  <a:lnTo>
                    <a:pt x="8120" y="17342"/>
                  </a:lnTo>
                  <a:close/>
                  <a:moveTo>
                    <a:pt x="12852" y="17580"/>
                  </a:moveTo>
                  <a:lnTo>
                    <a:pt x="13271" y="18915"/>
                  </a:lnTo>
                  <a:cubicBezTo>
                    <a:pt x="12956" y="19011"/>
                    <a:pt x="12638" y="19090"/>
                    <a:pt x="12322" y="19148"/>
                  </a:cubicBezTo>
                  <a:lnTo>
                    <a:pt x="12094" y="17761"/>
                  </a:lnTo>
                  <a:cubicBezTo>
                    <a:pt x="12348" y="17715"/>
                    <a:pt x="12604" y="17653"/>
                    <a:pt x="12852" y="17580"/>
                  </a:cubicBezTo>
                  <a:close/>
                  <a:moveTo>
                    <a:pt x="9078" y="17659"/>
                  </a:moveTo>
                  <a:cubicBezTo>
                    <a:pt x="9331" y="17723"/>
                    <a:pt x="9587" y="17777"/>
                    <a:pt x="9841" y="17812"/>
                  </a:cubicBezTo>
                  <a:lnTo>
                    <a:pt x="9665" y="19208"/>
                  </a:lnTo>
                  <a:cubicBezTo>
                    <a:pt x="9340" y="19165"/>
                    <a:pt x="9021" y="19102"/>
                    <a:pt x="8706" y="19022"/>
                  </a:cubicBezTo>
                  <a:lnTo>
                    <a:pt x="9078" y="17659"/>
                  </a:lnTo>
                  <a:close/>
                  <a:moveTo>
                    <a:pt x="11861" y="17803"/>
                  </a:moveTo>
                  <a:lnTo>
                    <a:pt x="12089" y="19185"/>
                  </a:lnTo>
                  <a:cubicBezTo>
                    <a:pt x="11764" y="19235"/>
                    <a:pt x="11439" y="19266"/>
                    <a:pt x="11116" y="19278"/>
                  </a:cubicBezTo>
                  <a:lnTo>
                    <a:pt x="11088" y="17873"/>
                  </a:lnTo>
                  <a:cubicBezTo>
                    <a:pt x="11348" y="17863"/>
                    <a:pt x="11606" y="17841"/>
                    <a:pt x="11861" y="17803"/>
                  </a:cubicBezTo>
                  <a:close/>
                  <a:moveTo>
                    <a:pt x="10074" y="17836"/>
                  </a:moveTo>
                  <a:cubicBezTo>
                    <a:pt x="10333" y="17863"/>
                    <a:pt x="10594" y="17879"/>
                    <a:pt x="10851" y="17877"/>
                  </a:cubicBezTo>
                  <a:lnTo>
                    <a:pt x="10879" y="19283"/>
                  </a:lnTo>
                  <a:cubicBezTo>
                    <a:pt x="10551" y="19286"/>
                    <a:pt x="10224" y="19270"/>
                    <a:pt x="9902" y="19236"/>
                  </a:cubicBezTo>
                  <a:lnTo>
                    <a:pt x="10074" y="17836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6873" name="Shape 16873"/>
            <p:cNvSpPr/>
            <p:nvPr/>
          </p:nvSpPr>
          <p:spPr>
            <a:xfrm>
              <a:off x="662044" y="519950"/>
              <a:ext cx="504416" cy="730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72" h="21600" extrusionOk="0">
                  <a:moveTo>
                    <a:pt x="8153" y="0"/>
                  </a:moveTo>
                  <a:cubicBezTo>
                    <a:pt x="8153" y="0"/>
                    <a:pt x="8153" y="8793"/>
                    <a:pt x="8153" y="8793"/>
                  </a:cubicBezTo>
                  <a:lnTo>
                    <a:pt x="12229" y="8793"/>
                  </a:lnTo>
                  <a:lnTo>
                    <a:pt x="12229" y="0"/>
                  </a:lnTo>
                  <a:lnTo>
                    <a:pt x="8153" y="0"/>
                  </a:lnTo>
                  <a:close/>
                  <a:moveTo>
                    <a:pt x="1052" y="765"/>
                  </a:moveTo>
                  <a:cubicBezTo>
                    <a:pt x="1052" y="763"/>
                    <a:pt x="-1728" y="5680"/>
                    <a:pt x="1752" y="5902"/>
                  </a:cubicBezTo>
                  <a:cubicBezTo>
                    <a:pt x="1909" y="5912"/>
                    <a:pt x="2056" y="5899"/>
                    <a:pt x="2198" y="5902"/>
                  </a:cubicBezTo>
                  <a:cubicBezTo>
                    <a:pt x="2282" y="5905"/>
                    <a:pt x="2344" y="5926"/>
                    <a:pt x="2421" y="5926"/>
                  </a:cubicBezTo>
                  <a:cubicBezTo>
                    <a:pt x="2979" y="5926"/>
                    <a:pt x="3402" y="5862"/>
                    <a:pt x="3663" y="5735"/>
                  </a:cubicBezTo>
                  <a:cubicBezTo>
                    <a:pt x="4656" y="5246"/>
                    <a:pt x="3577" y="3758"/>
                    <a:pt x="1052" y="765"/>
                  </a:cubicBezTo>
                  <a:close/>
                  <a:moveTo>
                    <a:pt x="18152" y="765"/>
                  </a:moveTo>
                  <a:lnTo>
                    <a:pt x="16305" y="2318"/>
                  </a:lnTo>
                  <a:lnTo>
                    <a:pt x="18662" y="2796"/>
                  </a:lnTo>
                  <a:cubicBezTo>
                    <a:pt x="18662" y="2796"/>
                    <a:pt x="18152" y="765"/>
                    <a:pt x="18152" y="765"/>
                  </a:cubicBezTo>
                  <a:close/>
                  <a:moveTo>
                    <a:pt x="15095" y="3823"/>
                  </a:moveTo>
                  <a:lnTo>
                    <a:pt x="13248" y="8936"/>
                  </a:lnTo>
                  <a:lnTo>
                    <a:pt x="17515" y="8936"/>
                  </a:lnTo>
                  <a:cubicBezTo>
                    <a:pt x="17515" y="8936"/>
                    <a:pt x="19076" y="4635"/>
                    <a:pt x="19076" y="4635"/>
                  </a:cubicBezTo>
                  <a:lnTo>
                    <a:pt x="15095" y="3823"/>
                  </a:lnTo>
                  <a:close/>
                  <a:moveTo>
                    <a:pt x="4045" y="6117"/>
                  </a:moveTo>
                  <a:cubicBezTo>
                    <a:pt x="3628" y="6268"/>
                    <a:pt x="3145" y="6284"/>
                    <a:pt x="2739" y="6284"/>
                  </a:cubicBezTo>
                  <a:cubicBezTo>
                    <a:pt x="2532" y="6284"/>
                    <a:pt x="2291" y="6275"/>
                    <a:pt x="2039" y="6260"/>
                  </a:cubicBezTo>
                  <a:lnTo>
                    <a:pt x="2771" y="8888"/>
                  </a:lnTo>
                  <a:lnTo>
                    <a:pt x="4809" y="8888"/>
                  </a:lnTo>
                  <a:lnTo>
                    <a:pt x="4045" y="6117"/>
                  </a:lnTo>
                  <a:close/>
                  <a:moveTo>
                    <a:pt x="1020" y="9175"/>
                  </a:moveTo>
                  <a:lnTo>
                    <a:pt x="1020" y="19139"/>
                  </a:lnTo>
                  <a:cubicBezTo>
                    <a:pt x="1020" y="20497"/>
                    <a:pt x="2491" y="21600"/>
                    <a:pt x="4300" y="21600"/>
                  </a:cubicBezTo>
                  <a:lnTo>
                    <a:pt x="16592" y="21600"/>
                  </a:lnTo>
                  <a:cubicBezTo>
                    <a:pt x="18404" y="21600"/>
                    <a:pt x="19872" y="20497"/>
                    <a:pt x="19872" y="19139"/>
                  </a:cubicBezTo>
                  <a:lnTo>
                    <a:pt x="19872" y="9175"/>
                  </a:lnTo>
                  <a:cubicBezTo>
                    <a:pt x="19872" y="9175"/>
                    <a:pt x="1020" y="9175"/>
                    <a:pt x="1020" y="917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sp>
        <p:nvSpPr>
          <p:cNvPr id="43" name="Shape 16378"/>
          <p:cNvSpPr/>
          <p:nvPr/>
        </p:nvSpPr>
        <p:spPr>
          <a:xfrm>
            <a:off x="9606413" y="1804493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1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  </a:t>
            </a:r>
            <a:endParaRPr sz="1465" dirty="0">
              <a:solidFill>
                <a:schemeClr val="accent1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and typesetting industry.</a:t>
            </a:r>
          </a:p>
        </p:txBody>
      </p:sp>
      <p:sp>
        <p:nvSpPr>
          <p:cNvPr id="44" name="Shape 16379"/>
          <p:cNvSpPr/>
          <p:nvPr/>
        </p:nvSpPr>
        <p:spPr>
          <a:xfrm>
            <a:off x="8802157" y="1928455"/>
            <a:ext cx="477297" cy="477297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Shape 16380"/>
          <p:cNvSpPr/>
          <p:nvPr/>
        </p:nvSpPr>
        <p:spPr>
          <a:xfrm>
            <a:off x="8913707" y="2030307"/>
            <a:ext cx="366607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3AA5D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46" name="Shape 16381"/>
          <p:cNvSpPr/>
          <p:nvPr/>
        </p:nvSpPr>
        <p:spPr>
          <a:xfrm>
            <a:off x="9606020" y="2616259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2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</a:t>
            </a:r>
            <a:endParaRPr sz="1465" dirty="0">
              <a:solidFill>
                <a:schemeClr val="accent2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sp>
        <p:nvSpPr>
          <p:cNvPr id="47" name="Shape 16382"/>
          <p:cNvSpPr/>
          <p:nvPr/>
        </p:nvSpPr>
        <p:spPr>
          <a:xfrm>
            <a:off x="8802811" y="2714007"/>
            <a:ext cx="476251" cy="476251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Shape 16383"/>
          <p:cNvSpPr/>
          <p:nvPr/>
        </p:nvSpPr>
        <p:spPr>
          <a:xfrm>
            <a:off x="8913707" y="2807547"/>
            <a:ext cx="364913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02AF95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49" name="Shape 16384"/>
          <p:cNvSpPr/>
          <p:nvPr/>
        </p:nvSpPr>
        <p:spPr>
          <a:xfrm>
            <a:off x="9606152" y="3428024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4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</a:t>
            </a:r>
            <a:endParaRPr sz="1465" dirty="0">
              <a:solidFill>
                <a:schemeClr val="accent4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sp>
        <p:nvSpPr>
          <p:cNvPr id="50" name="Shape 16385"/>
          <p:cNvSpPr/>
          <p:nvPr/>
        </p:nvSpPr>
        <p:spPr>
          <a:xfrm>
            <a:off x="8802941" y="3499019"/>
            <a:ext cx="476251" cy="476251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Shape 16386"/>
          <p:cNvSpPr/>
          <p:nvPr/>
        </p:nvSpPr>
        <p:spPr>
          <a:xfrm>
            <a:off x="8913707" y="3605107"/>
            <a:ext cx="364913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FBAE17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52" name="Shape 16387"/>
          <p:cNvSpPr/>
          <p:nvPr/>
        </p:nvSpPr>
        <p:spPr>
          <a:xfrm>
            <a:off x="9606283" y="4239751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5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</a:t>
            </a:r>
            <a:endParaRPr sz="1465" dirty="0">
              <a:solidFill>
                <a:schemeClr val="accent5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sp>
        <p:nvSpPr>
          <p:cNvPr id="53" name="Shape 16388"/>
          <p:cNvSpPr/>
          <p:nvPr/>
        </p:nvSpPr>
        <p:spPr>
          <a:xfrm>
            <a:off x="8803073" y="4396041"/>
            <a:ext cx="476251" cy="476251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Shape 16389"/>
          <p:cNvSpPr/>
          <p:nvPr/>
        </p:nvSpPr>
        <p:spPr>
          <a:xfrm>
            <a:off x="8913707" y="4502573"/>
            <a:ext cx="364067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E32125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 dirty="0">
                <a:solidFill>
                  <a:schemeClr val="bg1">
                    <a:lumMod val="50000"/>
                  </a:schemeClr>
                </a:solidFill>
              </a:rPr>
              <a:t>04</a:t>
            </a:r>
          </a:p>
        </p:txBody>
      </p:sp>
      <p:grpSp>
        <p:nvGrpSpPr>
          <p:cNvPr id="55" name="Group 16249"/>
          <p:cNvGrpSpPr/>
          <p:nvPr/>
        </p:nvGrpSpPr>
        <p:grpSpPr>
          <a:xfrm>
            <a:off x="919700" y="1901967"/>
            <a:ext cx="2549067" cy="2653735"/>
            <a:chOff x="-113435" y="194949"/>
            <a:chExt cx="5098131" cy="5307469"/>
          </a:xfrm>
        </p:grpSpPr>
        <p:sp>
          <p:nvSpPr>
            <p:cNvPr id="56" name="Shape 16245"/>
            <p:cNvSpPr/>
            <p:nvPr/>
          </p:nvSpPr>
          <p:spPr>
            <a:xfrm>
              <a:off x="-113435" y="194949"/>
              <a:ext cx="4536387" cy="5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4500"/>
                </a:lnSpc>
                <a:spcBef>
                  <a:spcPts val="600"/>
                </a:spcBef>
                <a:defRPr sz="3000" spc="-180" baseline="2000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>
                <a:lnSpc>
                  <a:spcPct val="100000"/>
                </a:lnSpc>
                <a:defRPr sz="1800" spc="0" baseline="0">
                  <a:solidFill>
                    <a:srgbClr val="000000"/>
                  </a:solidFill>
                </a:defRPr>
              </a:pPr>
              <a:r>
                <a:rPr lang="en-US" sz="1465" spc="0" dirty="0" smtClean="0">
                  <a:solidFill>
                    <a:schemeClr val="bg1">
                      <a:lumMod val="50000"/>
                    </a:schemeClr>
                  </a:solidFill>
                  <a:latin typeface="Roboto Regular"/>
                  <a:cs typeface="Roboto Regular"/>
                </a:rPr>
                <a:t>Brain  Process</a:t>
              </a:r>
              <a:endParaRPr lang="en-US" sz="1465" spc="0" dirty="0">
                <a:solidFill>
                  <a:schemeClr val="bg1">
                    <a:lumMod val="50000"/>
                  </a:schemeClr>
                </a:solidFill>
                <a:latin typeface="Roboto Regular"/>
                <a:cs typeface="Roboto Regular"/>
              </a:endParaRPr>
            </a:p>
          </p:txBody>
        </p:sp>
        <p:sp>
          <p:nvSpPr>
            <p:cNvPr id="57" name="Shape 16246"/>
            <p:cNvSpPr/>
            <p:nvPr/>
          </p:nvSpPr>
          <p:spPr>
            <a:xfrm>
              <a:off x="0" y="2161301"/>
              <a:ext cx="2221314" cy="8805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6900"/>
                </a:lnSpc>
                <a:spcBef>
                  <a:spcPts val="10000"/>
                </a:spcBef>
                <a:defRPr cap="all" spc="-300" baseline="12000">
                  <a:solidFill>
                    <a:srgbClr val="02AF96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2665" spc="-113" dirty="0">
                  <a:solidFill>
                    <a:schemeClr val="bg1">
                      <a:lumMod val="50000"/>
                    </a:schemeClr>
                  </a:solidFill>
                </a:rPr>
                <a:t>95%</a:t>
              </a:r>
            </a:p>
          </p:txBody>
        </p:sp>
        <p:sp>
          <p:nvSpPr>
            <p:cNvPr id="58" name="Shape 16247"/>
            <p:cNvSpPr/>
            <p:nvPr/>
          </p:nvSpPr>
          <p:spPr>
            <a:xfrm>
              <a:off x="-3" y="3184135"/>
              <a:ext cx="4984699" cy="2318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1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of different typefaces and layouts, and in general the content filler text for layouts, non-readability is of great importance.</a:t>
              </a:r>
            </a:p>
          </p:txBody>
        </p:sp>
        <p:sp>
          <p:nvSpPr>
            <p:cNvPr id="59" name="Shape 16248"/>
            <p:cNvSpPr/>
            <p:nvPr/>
          </p:nvSpPr>
          <p:spPr>
            <a:xfrm>
              <a:off x="0" y="706024"/>
              <a:ext cx="4984696" cy="89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22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</p:grpSp>
      <p:grpSp>
        <p:nvGrpSpPr>
          <p:cNvPr id="60" name="Group 16269"/>
          <p:cNvGrpSpPr/>
          <p:nvPr/>
        </p:nvGrpSpPr>
        <p:grpSpPr>
          <a:xfrm>
            <a:off x="984327" y="4672007"/>
            <a:ext cx="911551" cy="487880"/>
            <a:chOff x="0" y="2053"/>
            <a:chExt cx="1823097" cy="975759"/>
          </a:xfrm>
        </p:grpSpPr>
        <p:sp>
          <p:nvSpPr>
            <p:cNvPr id="61" name="Shape 16267"/>
            <p:cNvSpPr/>
            <p:nvPr/>
          </p:nvSpPr>
          <p:spPr>
            <a:xfrm>
              <a:off x="0" y="25719"/>
              <a:ext cx="283712" cy="76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54" y="0"/>
                  </a:moveTo>
                  <a:cubicBezTo>
                    <a:pt x="8882" y="0"/>
                    <a:pt x="7409" y="208"/>
                    <a:pt x="6286" y="622"/>
                  </a:cubicBezTo>
                  <a:cubicBezTo>
                    <a:pt x="4041" y="1451"/>
                    <a:pt x="4041" y="2795"/>
                    <a:pt x="6286" y="3624"/>
                  </a:cubicBezTo>
                  <a:cubicBezTo>
                    <a:pt x="8532" y="4452"/>
                    <a:pt x="12173" y="4452"/>
                    <a:pt x="14419" y="3624"/>
                  </a:cubicBezTo>
                  <a:cubicBezTo>
                    <a:pt x="16664" y="2795"/>
                    <a:pt x="16664" y="1451"/>
                    <a:pt x="14419" y="622"/>
                  </a:cubicBezTo>
                  <a:cubicBezTo>
                    <a:pt x="13296" y="208"/>
                    <a:pt x="11825" y="0"/>
                    <a:pt x="10354" y="0"/>
                  </a:cubicBezTo>
                  <a:close/>
                  <a:moveTo>
                    <a:pt x="2751" y="4836"/>
                  </a:moveTo>
                  <a:cubicBezTo>
                    <a:pt x="1555" y="4836"/>
                    <a:pt x="550" y="5119"/>
                    <a:pt x="171" y="5512"/>
                  </a:cubicBezTo>
                  <a:cubicBezTo>
                    <a:pt x="65" y="5594"/>
                    <a:pt x="0" y="5685"/>
                    <a:pt x="0" y="5782"/>
                  </a:cubicBezTo>
                  <a:lnTo>
                    <a:pt x="0" y="5851"/>
                  </a:lnTo>
                  <a:lnTo>
                    <a:pt x="0" y="6917"/>
                  </a:lnTo>
                  <a:lnTo>
                    <a:pt x="0" y="12511"/>
                  </a:lnTo>
                  <a:cubicBezTo>
                    <a:pt x="0" y="12862"/>
                    <a:pt x="772" y="13147"/>
                    <a:pt x="1724" y="13147"/>
                  </a:cubicBezTo>
                  <a:cubicBezTo>
                    <a:pt x="2676" y="13147"/>
                    <a:pt x="3448" y="12862"/>
                    <a:pt x="3448" y="12511"/>
                  </a:cubicBezTo>
                  <a:lnTo>
                    <a:pt x="3448" y="8135"/>
                  </a:lnTo>
                  <a:cubicBezTo>
                    <a:pt x="3404" y="8102"/>
                    <a:pt x="3372" y="8066"/>
                    <a:pt x="3372" y="8026"/>
                  </a:cubicBezTo>
                  <a:lnTo>
                    <a:pt x="3372" y="7759"/>
                  </a:lnTo>
                  <a:cubicBezTo>
                    <a:pt x="3372" y="7619"/>
                    <a:pt x="3680" y="7507"/>
                    <a:pt x="4058" y="7507"/>
                  </a:cubicBezTo>
                  <a:lnTo>
                    <a:pt x="4094" y="7507"/>
                  </a:lnTo>
                  <a:cubicBezTo>
                    <a:pt x="4472" y="7507"/>
                    <a:pt x="4777" y="7619"/>
                    <a:pt x="4777" y="7759"/>
                  </a:cubicBezTo>
                  <a:lnTo>
                    <a:pt x="4777" y="8026"/>
                  </a:lnTo>
                  <a:cubicBezTo>
                    <a:pt x="4777" y="8031"/>
                    <a:pt x="4770" y="8035"/>
                    <a:pt x="4770" y="8039"/>
                  </a:cubicBezTo>
                  <a:lnTo>
                    <a:pt x="4770" y="20650"/>
                  </a:lnTo>
                  <a:cubicBezTo>
                    <a:pt x="4770" y="21175"/>
                    <a:pt x="5922" y="21600"/>
                    <a:pt x="7345" y="21600"/>
                  </a:cubicBezTo>
                  <a:cubicBezTo>
                    <a:pt x="8767" y="21600"/>
                    <a:pt x="9920" y="21175"/>
                    <a:pt x="9920" y="20650"/>
                  </a:cubicBezTo>
                  <a:lnTo>
                    <a:pt x="9920" y="13164"/>
                  </a:lnTo>
                  <a:lnTo>
                    <a:pt x="11614" y="13164"/>
                  </a:lnTo>
                  <a:lnTo>
                    <a:pt x="11614" y="20650"/>
                  </a:lnTo>
                  <a:cubicBezTo>
                    <a:pt x="11614" y="21175"/>
                    <a:pt x="12767" y="21600"/>
                    <a:pt x="14189" y="21600"/>
                  </a:cubicBezTo>
                  <a:cubicBezTo>
                    <a:pt x="15612" y="21600"/>
                    <a:pt x="16765" y="21175"/>
                    <a:pt x="16765" y="20650"/>
                  </a:cubicBezTo>
                  <a:lnTo>
                    <a:pt x="16765" y="7932"/>
                  </a:lnTo>
                  <a:lnTo>
                    <a:pt x="16782" y="7932"/>
                  </a:lnTo>
                  <a:lnTo>
                    <a:pt x="16782" y="7759"/>
                  </a:lnTo>
                  <a:cubicBezTo>
                    <a:pt x="16782" y="7619"/>
                    <a:pt x="17089" y="7507"/>
                    <a:pt x="17467" y="7507"/>
                  </a:cubicBezTo>
                  <a:lnTo>
                    <a:pt x="17503" y="7507"/>
                  </a:lnTo>
                  <a:cubicBezTo>
                    <a:pt x="17881" y="7507"/>
                    <a:pt x="18186" y="7619"/>
                    <a:pt x="18186" y="7759"/>
                  </a:cubicBezTo>
                  <a:lnTo>
                    <a:pt x="18186" y="8026"/>
                  </a:lnTo>
                  <a:cubicBezTo>
                    <a:pt x="18186" y="8048"/>
                    <a:pt x="18166" y="8068"/>
                    <a:pt x="18152" y="8088"/>
                  </a:cubicBezTo>
                  <a:lnTo>
                    <a:pt x="18152" y="12511"/>
                  </a:lnTo>
                  <a:cubicBezTo>
                    <a:pt x="18152" y="12862"/>
                    <a:pt x="18924" y="13147"/>
                    <a:pt x="19876" y="13147"/>
                  </a:cubicBezTo>
                  <a:cubicBezTo>
                    <a:pt x="20828" y="13147"/>
                    <a:pt x="21600" y="12862"/>
                    <a:pt x="21600" y="12511"/>
                  </a:cubicBezTo>
                  <a:lnTo>
                    <a:pt x="21600" y="6917"/>
                  </a:lnTo>
                  <a:lnTo>
                    <a:pt x="21600" y="5851"/>
                  </a:lnTo>
                  <a:lnTo>
                    <a:pt x="21600" y="5782"/>
                  </a:lnTo>
                  <a:cubicBezTo>
                    <a:pt x="21600" y="5685"/>
                    <a:pt x="21535" y="5594"/>
                    <a:pt x="21429" y="5512"/>
                  </a:cubicBezTo>
                  <a:cubicBezTo>
                    <a:pt x="21050" y="5119"/>
                    <a:pt x="20045" y="4836"/>
                    <a:pt x="18849" y="4836"/>
                  </a:cubicBezTo>
                  <a:lnTo>
                    <a:pt x="2751" y="4836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62" name="Shape 16268"/>
            <p:cNvSpPr/>
            <p:nvPr/>
          </p:nvSpPr>
          <p:spPr>
            <a:xfrm rot="10594">
              <a:off x="487996" y="2053"/>
              <a:ext cx="1335101" cy="975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spcBef>
                  <a:spcPts val="225"/>
                </a:spcBef>
                <a:defRPr sz="1800"/>
              </a:pPr>
              <a:r>
                <a:rPr sz="1465" dirty="0">
                  <a:solidFill>
                    <a:schemeClr val="accent4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75%</a:t>
              </a:r>
            </a:p>
            <a:p>
              <a:pPr algn="l">
                <a:spcBef>
                  <a:spcPts val="225"/>
                </a:spcBef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Male User</a:t>
              </a:r>
            </a:p>
          </p:txBody>
        </p:sp>
      </p:grpSp>
      <p:grpSp>
        <p:nvGrpSpPr>
          <p:cNvPr id="63" name="Group 16272"/>
          <p:cNvGrpSpPr/>
          <p:nvPr/>
        </p:nvGrpSpPr>
        <p:grpSpPr>
          <a:xfrm>
            <a:off x="2479393" y="4694677"/>
            <a:ext cx="1118184" cy="430805"/>
            <a:chOff x="0" y="2493"/>
            <a:chExt cx="2236365" cy="861610"/>
          </a:xfrm>
        </p:grpSpPr>
        <p:sp>
          <p:nvSpPr>
            <p:cNvPr id="64" name="Shape 16270"/>
            <p:cNvSpPr/>
            <p:nvPr/>
          </p:nvSpPr>
          <p:spPr>
            <a:xfrm>
              <a:off x="0" y="49991"/>
              <a:ext cx="351794" cy="766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extrusionOk="0">
                  <a:moveTo>
                    <a:pt x="10734" y="0"/>
                  </a:moveTo>
                  <a:cubicBezTo>
                    <a:pt x="9684" y="0"/>
                    <a:pt x="8634" y="185"/>
                    <a:pt x="7832" y="555"/>
                  </a:cubicBezTo>
                  <a:cubicBezTo>
                    <a:pt x="6229" y="1295"/>
                    <a:pt x="6229" y="2496"/>
                    <a:pt x="7832" y="3236"/>
                  </a:cubicBezTo>
                  <a:cubicBezTo>
                    <a:pt x="9436" y="3976"/>
                    <a:pt x="12036" y="3976"/>
                    <a:pt x="13639" y="3236"/>
                  </a:cubicBezTo>
                  <a:cubicBezTo>
                    <a:pt x="15242" y="2496"/>
                    <a:pt x="15242" y="1295"/>
                    <a:pt x="13639" y="555"/>
                  </a:cubicBezTo>
                  <a:cubicBezTo>
                    <a:pt x="12837" y="185"/>
                    <a:pt x="11785" y="0"/>
                    <a:pt x="10734" y="0"/>
                  </a:cubicBezTo>
                  <a:close/>
                  <a:moveTo>
                    <a:pt x="7608" y="4230"/>
                  </a:moveTo>
                  <a:lnTo>
                    <a:pt x="6386" y="4267"/>
                  </a:lnTo>
                  <a:lnTo>
                    <a:pt x="5619" y="4372"/>
                  </a:lnTo>
                  <a:lnTo>
                    <a:pt x="5102" y="4531"/>
                  </a:lnTo>
                  <a:lnTo>
                    <a:pt x="4585" y="4821"/>
                  </a:lnTo>
                  <a:lnTo>
                    <a:pt x="3961" y="5339"/>
                  </a:lnTo>
                  <a:lnTo>
                    <a:pt x="3263" y="6205"/>
                  </a:lnTo>
                  <a:lnTo>
                    <a:pt x="221" y="10804"/>
                  </a:lnTo>
                  <a:cubicBezTo>
                    <a:pt x="11" y="10970"/>
                    <a:pt x="-52" y="11166"/>
                    <a:pt x="43" y="11353"/>
                  </a:cubicBezTo>
                  <a:cubicBezTo>
                    <a:pt x="155" y="11572"/>
                    <a:pt x="474" y="11757"/>
                    <a:pt x="910" y="11857"/>
                  </a:cubicBezTo>
                  <a:cubicBezTo>
                    <a:pt x="1095" y="11848"/>
                    <a:pt x="1275" y="11829"/>
                    <a:pt x="1449" y="11799"/>
                  </a:cubicBezTo>
                  <a:cubicBezTo>
                    <a:pt x="2214" y="11670"/>
                    <a:pt x="2778" y="11366"/>
                    <a:pt x="2939" y="10998"/>
                  </a:cubicBezTo>
                  <a:lnTo>
                    <a:pt x="5339" y="7729"/>
                  </a:lnTo>
                  <a:cubicBezTo>
                    <a:pt x="5412" y="7601"/>
                    <a:pt x="5533" y="7478"/>
                    <a:pt x="5697" y="7369"/>
                  </a:cubicBezTo>
                  <a:cubicBezTo>
                    <a:pt x="5977" y="7184"/>
                    <a:pt x="6372" y="7041"/>
                    <a:pt x="6829" y="6959"/>
                  </a:cubicBezTo>
                  <a:lnTo>
                    <a:pt x="7184" y="7246"/>
                  </a:lnTo>
                  <a:lnTo>
                    <a:pt x="5258" y="11244"/>
                  </a:lnTo>
                  <a:lnTo>
                    <a:pt x="1985" y="14779"/>
                  </a:lnTo>
                  <a:lnTo>
                    <a:pt x="6651" y="14779"/>
                  </a:lnTo>
                  <a:lnTo>
                    <a:pt x="6651" y="20894"/>
                  </a:lnTo>
                  <a:cubicBezTo>
                    <a:pt x="6651" y="21284"/>
                    <a:pt x="7338" y="21600"/>
                    <a:pt x="8185" y="21600"/>
                  </a:cubicBezTo>
                  <a:cubicBezTo>
                    <a:pt x="9031" y="21600"/>
                    <a:pt x="9718" y="21284"/>
                    <a:pt x="9718" y="20894"/>
                  </a:cubicBezTo>
                  <a:lnTo>
                    <a:pt x="9718" y="14779"/>
                  </a:lnTo>
                  <a:lnTo>
                    <a:pt x="11809" y="14779"/>
                  </a:lnTo>
                  <a:lnTo>
                    <a:pt x="11809" y="20894"/>
                  </a:lnTo>
                  <a:cubicBezTo>
                    <a:pt x="11810" y="21284"/>
                    <a:pt x="12496" y="21600"/>
                    <a:pt x="13343" y="21600"/>
                  </a:cubicBezTo>
                  <a:cubicBezTo>
                    <a:pt x="14190" y="21600"/>
                    <a:pt x="14876" y="21284"/>
                    <a:pt x="14876" y="20894"/>
                  </a:cubicBezTo>
                  <a:lnTo>
                    <a:pt x="14876" y="14779"/>
                  </a:lnTo>
                  <a:lnTo>
                    <a:pt x="15148" y="14779"/>
                  </a:lnTo>
                  <a:lnTo>
                    <a:pt x="19891" y="14779"/>
                  </a:lnTo>
                  <a:lnTo>
                    <a:pt x="18635" y="13649"/>
                  </a:lnTo>
                  <a:cubicBezTo>
                    <a:pt x="18510" y="13553"/>
                    <a:pt x="18387" y="13457"/>
                    <a:pt x="18268" y="13359"/>
                  </a:cubicBezTo>
                  <a:cubicBezTo>
                    <a:pt x="16031" y="11534"/>
                    <a:pt x="14874" y="9469"/>
                    <a:pt x="14911" y="7372"/>
                  </a:cubicBezTo>
                  <a:lnTo>
                    <a:pt x="14742" y="7027"/>
                  </a:lnTo>
                  <a:lnTo>
                    <a:pt x="14880" y="6936"/>
                  </a:lnTo>
                  <a:lnTo>
                    <a:pt x="15385" y="7028"/>
                  </a:lnTo>
                  <a:lnTo>
                    <a:pt x="15755" y="7230"/>
                  </a:lnTo>
                  <a:lnTo>
                    <a:pt x="16076" y="7667"/>
                  </a:lnTo>
                  <a:cubicBezTo>
                    <a:pt x="16615" y="8406"/>
                    <a:pt x="17179" y="9141"/>
                    <a:pt x="17766" y="9873"/>
                  </a:cubicBezTo>
                  <a:cubicBezTo>
                    <a:pt x="18209" y="10424"/>
                    <a:pt x="18664" y="10975"/>
                    <a:pt x="19134" y="11522"/>
                  </a:cubicBezTo>
                  <a:cubicBezTo>
                    <a:pt x="19339" y="11680"/>
                    <a:pt x="19704" y="11781"/>
                    <a:pt x="20103" y="11789"/>
                  </a:cubicBezTo>
                  <a:cubicBezTo>
                    <a:pt x="20905" y="11806"/>
                    <a:pt x="21548" y="11488"/>
                    <a:pt x="21456" y="11120"/>
                  </a:cubicBezTo>
                  <a:lnTo>
                    <a:pt x="21331" y="10834"/>
                  </a:lnTo>
                  <a:lnTo>
                    <a:pt x="18723" y="6751"/>
                  </a:lnTo>
                  <a:lnTo>
                    <a:pt x="17878" y="5695"/>
                  </a:lnTo>
                  <a:lnTo>
                    <a:pt x="17027" y="4880"/>
                  </a:lnTo>
                  <a:lnTo>
                    <a:pt x="16497" y="4601"/>
                  </a:lnTo>
                  <a:lnTo>
                    <a:pt x="15883" y="4357"/>
                  </a:lnTo>
                  <a:lnTo>
                    <a:pt x="15347" y="4266"/>
                  </a:lnTo>
                  <a:lnTo>
                    <a:pt x="14400" y="4230"/>
                  </a:lnTo>
                  <a:lnTo>
                    <a:pt x="7608" y="423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65" name="Shape 16271"/>
            <p:cNvSpPr/>
            <p:nvPr/>
          </p:nvSpPr>
          <p:spPr>
            <a:xfrm rot="10594">
              <a:off x="617447" y="2493"/>
              <a:ext cx="1618918" cy="861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spcBef>
                  <a:spcPts val="225"/>
                </a:spcBef>
                <a:defRPr sz="1800"/>
              </a:pPr>
              <a:r>
                <a:rPr sz="1465" dirty="0">
                  <a:solidFill>
                    <a:schemeClr val="accent6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25%</a:t>
              </a:r>
            </a:p>
            <a:p>
              <a:pPr algn="l">
                <a:spcBef>
                  <a:spcPts val="225"/>
                </a:spcBef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Female User</a:t>
              </a:r>
            </a:p>
          </p:txBody>
        </p:sp>
      </p:grpSp>
      <p:sp>
        <p:nvSpPr>
          <p:cNvPr id="66" name="Shape 16273"/>
          <p:cNvSpPr/>
          <p:nvPr/>
        </p:nvSpPr>
        <p:spPr>
          <a:xfrm>
            <a:off x="2145407" y="4679228"/>
            <a:ext cx="30795" cy="406120"/>
          </a:xfrm>
          <a:prstGeom prst="rect">
            <a:avLst/>
          </a:prstGeom>
          <a:solidFill>
            <a:srgbClr val="C3C7C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9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00"/>
                                        <p:tgtEl>
                                          <p:spTgt spid="1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1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16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16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3" presetClass="entr" presetSubtype="3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1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1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16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16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16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16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199"/>
                            </p:stCondLst>
                            <p:childTnLst>
                              <p:par>
                                <p:cTn id="34" presetID="23" presetClass="entr" presetSubtype="32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1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16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16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199"/>
                            </p:stCondLst>
                            <p:childTnLst>
                              <p:par>
                                <p:cTn id="39" presetID="23" presetClass="entr" presetSubtype="16" fill="hold" grpId="1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1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00" fill="hold"/>
                                        <p:tgtEl>
                                          <p:spTgt spid="16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16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99"/>
                            </p:stCondLst>
                            <p:childTnLst>
                              <p:par>
                                <p:cTn id="44" presetID="23" presetClass="entr" presetSubtype="16" fill="hold" grpId="17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1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00" fill="hold"/>
                                        <p:tgtEl>
                                          <p:spTgt spid="16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00" fill="hold"/>
                                        <p:tgtEl>
                                          <p:spTgt spid="16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299"/>
                            </p:stCondLst>
                            <p:childTnLst>
                              <p:par>
                                <p:cTn id="49" presetID="23" presetClass="entr" presetSubtype="16" fill="hold" grpId="18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indefinite" fill="hold"/>
                                        <p:tgtEl>
                                          <p:spTgt spid="1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6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6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999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499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999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499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999"/>
                            </p:stCondLst>
                            <p:childTnLst>
                              <p:par>
                                <p:cTn id="7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499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999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499"/>
                            </p:stCondLst>
                            <p:childTnLst>
                              <p:par>
                                <p:cTn id="8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999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499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999"/>
                            </p:stCondLst>
                            <p:childTnLst>
                              <p:par>
                                <p:cTn id="10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499"/>
                            </p:stCondLst>
                            <p:childTnLst>
                              <p:par>
                                <p:cTn id="10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999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6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999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6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4999"/>
                            </p:stCondLst>
                            <p:childTnLst>
                              <p:par>
                                <p:cTn id="1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6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999"/>
                            </p:stCondLst>
                            <p:childTnLst>
                              <p:par>
                                <p:cTn id="1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6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06" grpId="2" bldLvl="0" animBg="1" advAuto="0"/>
      <p:bldP spid="16812" grpId="1" bldLvl="0" animBg="1" advAuto="0"/>
      <p:bldP spid="16825" grpId="3" bldLvl="0" animBg="1" advAuto="0"/>
      <p:bldP spid="16828" grpId="14" bldLvl="0" animBg="1" advAuto="0"/>
      <p:bldP spid="16831" grpId="8" bldLvl="0" animBg="1" advAuto="0"/>
      <p:bldP spid="16834" grpId="5" bldLvl="0" animBg="1" advAuto="0"/>
      <p:bldP spid="16837" grpId="11" bldLvl="0" animBg="1" advAuto="0"/>
      <p:bldP spid="16868" grpId="4" bldLvl="0" animBg="1" advAuto="0"/>
      <p:bldP spid="16871" grpId="18" bldLvl="0" animBg="1" advAuto="0"/>
      <p:bldP spid="16874" grpId="17" bldLvl="0" animBg="1" advAuto="0"/>
      <p:bldP spid="43" grpId="0" animBg="1" advAuto="0"/>
      <p:bldP spid="44" grpId="0" bldLvl="0" animBg="1" advAuto="0"/>
      <p:bldP spid="45" grpId="0" animBg="1" advAuto="0"/>
      <p:bldP spid="46" grpId="0" animBg="1" advAuto="0"/>
      <p:bldP spid="47" grpId="0" bldLvl="0" animBg="1" advAuto="0"/>
      <p:bldP spid="48" grpId="0" animBg="1" advAuto="0"/>
      <p:bldP spid="49" grpId="0" animBg="1" advAuto="0"/>
      <p:bldP spid="50" grpId="0" bldLvl="0" animBg="1" advAuto="0"/>
      <p:bldP spid="51" grpId="0" animBg="1" advAuto="0"/>
      <p:bldP spid="52" grpId="0" animBg="1" advAuto="0"/>
      <p:bldP spid="53" grpId="0" bldLvl="0" animBg="1" advAuto="0"/>
      <p:bldP spid="54" grpId="0" animBg="1" advAuto="0"/>
      <p:bldP spid="55" grpId="0" bldLvl="0" animBg="1" advAuto="0"/>
      <p:bldP spid="60" grpId="0" bldLvl="0" animBg="1" advAuto="0"/>
      <p:bldP spid="63" grpId="0" bldLvl="0" animBg="1" advAuto="0"/>
      <p:bldP spid="66" grpId="0" bldLvl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6" name="Shape 16746"/>
          <p:cNvSpPr>
            <a:spLocks noGrp="1"/>
          </p:cNvSpPr>
          <p:nvPr>
            <p:ph type="sldNum" sz="quarter" idx="2"/>
          </p:nvPr>
        </p:nvSpPr>
        <p:spPr>
          <a:xfrm>
            <a:off x="11781385" y="133679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31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6752" name="Group 16752"/>
          <p:cNvGrpSpPr/>
          <p:nvPr/>
        </p:nvGrpSpPr>
        <p:grpSpPr>
          <a:xfrm>
            <a:off x="3922723" y="392253"/>
            <a:ext cx="4330065" cy="743952"/>
            <a:chOff x="1074242" y="243648"/>
            <a:chExt cx="8660129" cy="1487905"/>
          </a:xfrm>
        </p:grpSpPr>
        <p:sp>
          <p:nvSpPr>
            <p:cNvPr id="16747" name="Shape 16747"/>
            <p:cNvSpPr/>
            <p:nvPr/>
          </p:nvSpPr>
          <p:spPr>
            <a:xfrm>
              <a:off x="1074242" y="243648"/>
              <a:ext cx="8660129" cy="96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Tree Technology</a:t>
              </a:r>
              <a:r>
                <a:rPr lang="en-US" sz="3465" baseline="9000" dirty="0" smtClean="0">
                  <a:solidFill>
                    <a:srgbClr val="3D4247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Info graphic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6750" name="Group 16750"/>
            <p:cNvGrpSpPr/>
            <p:nvPr/>
          </p:nvGrpSpPr>
          <p:grpSpPr>
            <a:xfrm>
              <a:off x="3515797" y="1668052"/>
              <a:ext cx="3810001" cy="63501"/>
              <a:chOff x="0" y="-211662"/>
              <a:chExt cx="3810000" cy="63500"/>
            </a:xfrm>
          </p:grpSpPr>
          <p:sp>
            <p:nvSpPr>
              <p:cNvPr id="16748" name="Shape 16748"/>
              <p:cNvSpPr/>
              <p:nvPr/>
            </p:nvSpPr>
            <p:spPr>
              <a:xfrm>
                <a:off x="0" y="-211662"/>
                <a:ext cx="3810000" cy="63500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6749" name="Shape 16749"/>
              <p:cNvSpPr/>
              <p:nvPr/>
            </p:nvSpPr>
            <p:spPr>
              <a:xfrm>
                <a:off x="1269999" y="-211662"/>
                <a:ext cx="1269999" cy="635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6751" name="Shape 16751"/>
            <p:cNvSpPr/>
            <p:nvPr/>
          </p:nvSpPr>
          <p:spPr>
            <a:xfrm>
              <a:off x="2390492" y="1137997"/>
              <a:ext cx="6153639" cy="398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  <p:sp>
        <p:nvSpPr>
          <p:cNvPr id="16753" name="Shape 16753"/>
          <p:cNvSpPr/>
          <p:nvPr/>
        </p:nvSpPr>
        <p:spPr>
          <a:xfrm>
            <a:off x="5851180" y="3843717"/>
            <a:ext cx="657527" cy="2031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6545" y="21600"/>
                  <a:pt x="16545" y="21600"/>
                  <a:pt x="16545" y="21600"/>
                </a:cubicBezTo>
                <a:cubicBezTo>
                  <a:pt x="13174" y="8818"/>
                  <a:pt x="13174" y="8818"/>
                  <a:pt x="13174" y="8818"/>
                </a:cubicBezTo>
                <a:cubicBezTo>
                  <a:pt x="21600" y="5846"/>
                  <a:pt x="21600" y="5846"/>
                  <a:pt x="21600" y="5846"/>
                </a:cubicBezTo>
                <a:cubicBezTo>
                  <a:pt x="11643" y="7679"/>
                  <a:pt x="11643" y="7679"/>
                  <a:pt x="11643" y="7679"/>
                </a:cubicBezTo>
                <a:cubicBezTo>
                  <a:pt x="11643" y="7679"/>
                  <a:pt x="8732" y="4310"/>
                  <a:pt x="11489" y="0"/>
                </a:cubicBezTo>
                <a:cubicBezTo>
                  <a:pt x="9651" y="991"/>
                  <a:pt x="7200" y="3914"/>
                  <a:pt x="7200" y="3914"/>
                </a:cubicBezTo>
                <a:cubicBezTo>
                  <a:pt x="7200" y="3914"/>
                  <a:pt x="5668" y="1288"/>
                  <a:pt x="3064" y="743"/>
                </a:cubicBezTo>
                <a:cubicBezTo>
                  <a:pt x="4902" y="2477"/>
                  <a:pt x="7966" y="16993"/>
                  <a:pt x="0" y="216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342900">
              <a:defRPr sz="5600">
                <a:latin typeface="Gill Sans"/>
                <a:ea typeface="Gill Sans"/>
                <a:cs typeface="Gill Sans"/>
                <a:sym typeface="Gill Sans"/>
              </a:defRPr>
            </a:pPr>
            <a:endParaRPr sz="1865"/>
          </a:p>
        </p:txBody>
      </p:sp>
      <p:sp>
        <p:nvSpPr>
          <p:cNvPr id="16754" name="Shape 16754"/>
          <p:cNvSpPr/>
          <p:nvPr/>
        </p:nvSpPr>
        <p:spPr>
          <a:xfrm>
            <a:off x="5572769" y="4114229"/>
            <a:ext cx="264591" cy="264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CDEE0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342900">
              <a:defRPr sz="5600">
                <a:latin typeface="Gill Sans"/>
                <a:ea typeface="Gill Sans"/>
                <a:cs typeface="Gill Sans"/>
                <a:sym typeface="Gill Sans"/>
              </a:defRPr>
            </a:pPr>
            <a:endParaRPr sz="1865"/>
          </a:p>
        </p:txBody>
      </p:sp>
      <p:sp>
        <p:nvSpPr>
          <p:cNvPr id="16755" name="Shape 16755"/>
          <p:cNvSpPr/>
          <p:nvPr/>
        </p:nvSpPr>
        <p:spPr>
          <a:xfrm>
            <a:off x="4634856" y="5854677"/>
            <a:ext cx="3007243" cy="377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83" y="0"/>
                </a:moveTo>
                <a:cubicBezTo>
                  <a:pt x="6564" y="0"/>
                  <a:pt x="2713" y="8267"/>
                  <a:pt x="0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18854" y="8267"/>
                  <a:pt x="15036" y="0"/>
                  <a:pt x="10783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342900">
              <a:defRPr sz="5600">
                <a:latin typeface="Gill Sans"/>
                <a:ea typeface="Gill Sans"/>
                <a:cs typeface="Gill Sans"/>
                <a:sym typeface="Gill Sans"/>
              </a:defRPr>
            </a:pPr>
            <a:endParaRPr sz="1865"/>
          </a:p>
        </p:txBody>
      </p:sp>
      <p:sp>
        <p:nvSpPr>
          <p:cNvPr id="16756" name="Shape 16756"/>
          <p:cNvSpPr/>
          <p:nvPr/>
        </p:nvSpPr>
        <p:spPr>
          <a:xfrm>
            <a:off x="6224371" y="4149772"/>
            <a:ext cx="201404" cy="197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342900">
              <a:defRPr sz="5600">
                <a:latin typeface="Gill Sans"/>
                <a:ea typeface="Gill Sans"/>
                <a:cs typeface="Gill Sans"/>
                <a:sym typeface="Gill Sans"/>
              </a:defRPr>
            </a:pPr>
            <a:endParaRPr sz="1865"/>
          </a:p>
        </p:txBody>
      </p:sp>
      <p:sp>
        <p:nvSpPr>
          <p:cNvPr id="16757" name="Shape 16757"/>
          <p:cNvSpPr/>
          <p:nvPr/>
        </p:nvSpPr>
        <p:spPr>
          <a:xfrm>
            <a:off x="7227443" y="2303568"/>
            <a:ext cx="682905" cy="774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28" h="21600" extrusionOk="0">
                <a:moveTo>
                  <a:pt x="19549" y="0"/>
                </a:moveTo>
                <a:cubicBezTo>
                  <a:pt x="18182" y="6506"/>
                  <a:pt x="0" y="3123"/>
                  <a:pt x="0" y="21600"/>
                </a:cubicBezTo>
                <a:cubicBezTo>
                  <a:pt x="8613" y="15745"/>
                  <a:pt x="15858" y="8848"/>
                  <a:pt x="17635" y="4034"/>
                </a:cubicBezTo>
                <a:cubicBezTo>
                  <a:pt x="16542" y="8458"/>
                  <a:pt x="7656" y="18607"/>
                  <a:pt x="957" y="21600"/>
                </a:cubicBezTo>
                <a:cubicBezTo>
                  <a:pt x="17362" y="20819"/>
                  <a:pt x="21600" y="8067"/>
                  <a:pt x="19549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342900">
              <a:defRPr sz="5600">
                <a:latin typeface="Gill Sans"/>
                <a:ea typeface="Gill Sans"/>
                <a:cs typeface="Gill Sans"/>
                <a:sym typeface="Gill Sans"/>
              </a:defRPr>
            </a:pPr>
            <a:endParaRPr sz="1865"/>
          </a:p>
        </p:txBody>
      </p:sp>
      <p:sp>
        <p:nvSpPr>
          <p:cNvPr id="16758" name="Shape 16758"/>
          <p:cNvSpPr/>
          <p:nvPr/>
        </p:nvSpPr>
        <p:spPr>
          <a:xfrm>
            <a:off x="4647811" y="2019232"/>
            <a:ext cx="474935" cy="629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854" h="21600" extrusionOk="0">
                <a:moveTo>
                  <a:pt x="0" y="0"/>
                </a:moveTo>
                <a:cubicBezTo>
                  <a:pt x="6147" y="2720"/>
                  <a:pt x="-1229" y="17760"/>
                  <a:pt x="17210" y="21600"/>
                </a:cubicBezTo>
                <a:cubicBezTo>
                  <a:pt x="13171" y="12960"/>
                  <a:pt x="8078" y="5120"/>
                  <a:pt x="3512" y="2560"/>
                </a:cubicBezTo>
                <a:cubicBezTo>
                  <a:pt x="7727" y="4480"/>
                  <a:pt x="15981" y="14400"/>
                  <a:pt x="17386" y="20800"/>
                </a:cubicBezTo>
                <a:cubicBezTo>
                  <a:pt x="20371" y="6400"/>
                  <a:pt x="8430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342900">
              <a:defRPr sz="5600">
                <a:latin typeface="Gill Sans"/>
                <a:ea typeface="Gill Sans"/>
                <a:cs typeface="Gill Sans"/>
                <a:sym typeface="Gill Sans"/>
              </a:defRPr>
            </a:pPr>
            <a:endParaRPr sz="1865"/>
          </a:p>
        </p:txBody>
      </p:sp>
      <p:sp>
        <p:nvSpPr>
          <p:cNvPr id="16759" name="Shape 16759"/>
          <p:cNvSpPr/>
          <p:nvPr/>
        </p:nvSpPr>
        <p:spPr>
          <a:xfrm>
            <a:off x="4332325" y="3563331"/>
            <a:ext cx="442989" cy="610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58" h="21600" extrusionOk="0">
                <a:moveTo>
                  <a:pt x="1093" y="21600"/>
                </a:moveTo>
                <a:cubicBezTo>
                  <a:pt x="1647" y="15499"/>
                  <a:pt x="19739" y="16653"/>
                  <a:pt x="17339" y="0"/>
                </a:cubicBezTo>
                <a:cubicBezTo>
                  <a:pt x="9585" y="6266"/>
                  <a:pt x="3493" y="13191"/>
                  <a:pt x="2570" y="17808"/>
                </a:cubicBezTo>
                <a:cubicBezTo>
                  <a:pt x="2939" y="13685"/>
                  <a:pt x="10139" y="3463"/>
                  <a:pt x="16231" y="0"/>
                </a:cubicBezTo>
                <a:cubicBezTo>
                  <a:pt x="539" y="2473"/>
                  <a:pt x="-1861" y="14675"/>
                  <a:pt x="1093" y="216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342900">
              <a:defRPr sz="5600">
                <a:latin typeface="Gill Sans"/>
                <a:ea typeface="Gill Sans"/>
                <a:cs typeface="Gill Sans"/>
                <a:sym typeface="Gill Sans"/>
              </a:defRPr>
            </a:pPr>
            <a:endParaRPr sz="1865"/>
          </a:p>
        </p:txBody>
      </p:sp>
      <p:sp>
        <p:nvSpPr>
          <p:cNvPr id="16760" name="Shape 16760"/>
          <p:cNvSpPr/>
          <p:nvPr/>
        </p:nvSpPr>
        <p:spPr>
          <a:xfrm>
            <a:off x="5156137" y="1681584"/>
            <a:ext cx="737315" cy="735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1" h="21400" extrusionOk="0">
                <a:moveTo>
                  <a:pt x="21349" y="10617"/>
                </a:moveTo>
                <a:cubicBezTo>
                  <a:pt x="21213" y="10210"/>
                  <a:pt x="20806" y="9666"/>
                  <a:pt x="20262" y="9530"/>
                </a:cubicBezTo>
                <a:cubicBezTo>
                  <a:pt x="19447" y="9394"/>
                  <a:pt x="19447" y="9394"/>
                  <a:pt x="19447" y="9394"/>
                </a:cubicBezTo>
                <a:cubicBezTo>
                  <a:pt x="19311" y="8579"/>
                  <a:pt x="19040" y="7900"/>
                  <a:pt x="18768" y="7221"/>
                </a:cubicBezTo>
                <a:cubicBezTo>
                  <a:pt x="19447" y="6542"/>
                  <a:pt x="19447" y="6542"/>
                  <a:pt x="19447" y="6542"/>
                </a:cubicBezTo>
                <a:cubicBezTo>
                  <a:pt x="19855" y="6134"/>
                  <a:pt x="19991" y="5591"/>
                  <a:pt x="19719" y="5047"/>
                </a:cubicBezTo>
                <a:cubicBezTo>
                  <a:pt x="19719" y="4911"/>
                  <a:pt x="19719" y="4776"/>
                  <a:pt x="19583" y="4640"/>
                </a:cubicBezTo>
                <a:cubicBezTo>
                  <a:pt x="18632" y="3553"/>
                  <a:pt x="18632" y="3553"/>
                  <a:pt x="18632" y="3553"/>
                </a:cubicBezTo>
                <a:cubicBezTo>
                  <a:pt x="18225" y="3010"/>
                  <a:pt x="17410" y="2738"/>
                  <a:pt x="16730" y="3145"/>
                </a:cubicBezTo>
                <a:cubicBezTo>
                  <a:pt x="16051" y="3689"/>
                  <a:pt x="16051" y="3689"/>
                  <a:pt x="16051" y="3689"/>
                </a:cubicBezTo>
                <a:cubicBezTo>
                  <a:pt x="15372" y="3145"/>
                  <a:pt x="14693" y="2738"/>
                  <a:pt x="14013" y="2466"/>
                </a:cubicBezTo>
                <a:cubicBezTo>
                  <a:pt x="14013" y="1651"/>
                  <a:pt x="14013" y="1651"/>
                  <a:pt x="14013" y="1651"/>
                </a:cubicBezTo>
                <a:cubicBezTo>
                  <a:pt x="14013" y="836"/>
                  <a:pt x="13470" y="293"/>
                  <a:pt x="12791" y="157"/>
                </a:cubicBezTo>
                <a:cubicBezTo>
                  <a:pt x="11296" y="21"/>
                  <a:pt x="11296" y="21"/>
                  <a:pt x="11296" y="21"/>
                </a:cubicBezTo>
                <a:cubicBezTo>
                  <a:pt x="10481" y="-115"/>
                  <a:pt x="9802" y="428"/>
                  <a:pt x="9666" y="1108"/>
                </a:cubicBezTo>
                <a:cubicBezTo>
                  <a:pt x="9530" y="1923"/>
                  <a:pt x="9530" y="1923"/>
                  <a:pt x="9530" y="1923"/>
                </a:cubicBezTo>
                <a:cubicBezTo>
                  <a:pt x="8715" y="2059"/>
                  <a:pt x="7900" y="2330"/>
                  <a:pt x="7221" y="2602"/>
                </a:cubicBezTo>
                <a:cubicBezTo>
                  <a:pt x="6542" y="1923"/>
                  <a:pt x="6542" y="1923"/>
                  <a:pt x="6542" y="1923"/>
                </a:cubicBezTo>
                <a:cubicBezTo>
                  <a:pt x="5998" y="1515"/>
                  <a:pt x="5183" y="1379"/>
                  <a:pt x="4640" y="1923"/>
                </a:cubicBezTo>
                <a:cubicBezTo>
                  <a:pt x="3417" y="2738"/>
                  <a:pt x="3417" y="2738"/>
                  <a:pt x="3417" y="2738"/>
                </a:cubicBezTo>
                <a:cubicBezTo>
                  <a:pt x="3281" y="2874"/>
                  <a:pt x="3145" y="3010"/>
                  <a:pt x="3145" y="3145"/>
                </a:cubicBezTo>
                <a:cubicBezTo>
                  <a:pt x="2874" y="3553"/>
                  <a:pt x="2874" y="4232"/>
                  <a:pt x="3145" y="4640"/>
                </a:cubicBezTo>
                <a:cubicBezTo>
                  <a:pt x="3689" y="5591"/>
                  <a:pt x="3689" y="5591"/>
                  <a:pt x="3689" y="5591"/>
                </a:cubicBezTo>
                <a:cubicBezTo>
                  <a:pt x="3281" y="6134"/>
                  <a:pt x="2874" y="6813"/>
                  <a:pt x="2602" y="7493"/>
                </a:cubicBezTo>
                <a:cubicBezTo>
                  <a:pt x="1651" y="7493"/>
                  <a:pt x="1651" y="7493"/>
                  <a:pt x="1651" y="7493"/>
                </a:cubicBezTo>
                <a:cubicBezTo>
                  <a:pt x="1515" y="7493"/>
                  <a:pt x="1515" y="7493"/>
                  <a:pt x="1379" y="7493"/>
                </a:cubicBezTo>
                <a:cubicBezTo>
                  <a:pt x="836" y="7493"/>
                  <a:pt x="157" y="8036"/>
                  <a:pt x="157" y="8715"/>
                </a:cubicBezTo>
                <a:cubicBezTo>
                  <a:pt x="21" y="10210"/>
                  <a:pt x="21" y="10210"/>
                  <a:pt x="21" y="10210"/>
                </a:cubicBezTo>
                <a:cubicBezTo>
                  <a:pt x="-115" y="10889"/>
                  <a:pt x="428" y="11568"/>
                  <a:pt x="1108" y="11840"/>
                </a:cubicBezTo>
                <a:cubicBezTo>
                  <a:pt x="2194" y="12111"/>
                  <a:pt x="2194" y="12111"/>
                  <a:pt x="2194" y="12111"/>
                </a:cubicBezTo>
                <a:cubicBezTo>
                  <a:pt x="2194" y="12655"/>
                  <a:pt x="2466" y="13334"/>
                  <a:pt x="2738" y="14013"/>
                </a:cubicBezTo>
                <a:cubicBezTo>
                  <a:pt x="1923" y="14828"/>
                  <a:pt x="1923" y="14828"/>
                  <a:pt x="1923" y="14828"/>
                </a:cubicBezTo>
                <a:cubicBezTo>
                  <a:pt x="1379" y="15236"/>
                  <a:pt x="1379" y="16187"/>
                  <a:pt x="1787" y="16730"/>
                </a:cubicBezTo>
                <a:cubicBezTo>
                  <a:pt x="2738" y="17817"/>
                  <a:pt x="2738" y="17817"/>
                  <a:pt x="2738" y="17817"/>
                </a:cubicBezTo>
                <a:cubicBezTo>
                  <a:pt x="3145" y="18496"/>
                  <a:pt x="3960" y="18632"/>
                  <a:pt x="4640" y="18225"/>
                </a:cubicBezTo>
                <a:cubicBezTo>
                  <a:pt x="5591" y="17681"/>
                  <a:pt x="5591" y="17681"/>
                  <a:pt x="5591" y="17681"/>
                </a:cubicBezTo>
                <a:cubicBezTo>
                  <a:pt x="5862" y="17953"/>
                  <a:pt x="6270" y="18089"/>
                  <a:pt x="6813" y="18360"/>
                </a:cubicBezTo>
                <a:cubicBezTo>
                  <a:pt x="6949" y="18496"/>
                  <a:pt x="7221" y="18632"/>
                  <a:pt x="7357" y="18632"/>
                </a:cubicBezTo>
                <a:cubicBezTo>
                  <a:pt x="7357" y="19719"/>
                  <a:pt x="7357" y="19719"/>
                  <a:pt x="7357" y="19719"/>
                </a:cubicBezTo>
                <a:cubicBezTo>
                  <a:pt x="7357" y="20534"/>
                  <a:pt x="7900" y="21077"/>
                  <a:pt x="8715" y="21213"/>
                </a:cubicBezTo>
                <a:cubicBezTo>
                  <a:pt x="10074" y="21349"/>
                  <a:pt x="10074" y="21349"/>
                  <a:pt x="10074" y="21349"/>
                </a:cubicBezTo>
                <a:cubicBezTo>
                  <a:pt x="10617" y="21485"/>
                  <a:pt x="11025" y="21349"/>
                  <a:pt x="11296" y="20942"/>
                </a:cubicBezTo>
                <a:cubicBezTo>
                  <a:pt x="11432" y="20806"/>
                  <a:pt x="11704" y="20534"/>
                  <a:pt x="11704" y="20262"/>
                </a:cubicBezTo>
                <a:cubicBezTo>
                  <a:pt x="11976" y="19311"/>
                  <a:pt x="11976" y="19311"/>
                  <a:pt x="11976" y="19311"/>
                </a:cubicBezTo>
                <a:cubicBezTo>
                  <a:pt x="12655" y="19176"/>
                  <a:pt x="13470" y="18904"/>
                  <a:pt x="14149" y="18632"/>
                </a:cubicBezTo>
                <a:cubicBezTo>
                  <a:pt x="14828" y="19447"/>
                  <a:pt x="14828" y="19447"/>
                  <a:pt x="14828" y="19447"/>
                </a:cubicBezTo>
                <a:cubicBezTo>
                  <a:pt x="15372" y="19991"/>
                  <a:pt x="16187" y="19991"/>
                  <a:pt x="16730" y="19583"/>
                </a:cubicBezTo>
                <a:cubicBezTo>
                  <a:pt x="17953" y="18632"/>
                  <a:pt x="17953" y="18632"/>
                  <a:pt x="17953" y="18632"/>
                </a:cubicBezTo>
                <a:cubicBezTo>
                  <a:pt x="18496" y="18089"/>
                  <a:pt x="18632" y="17274"/>
                  <a:pt x="18225" y="16730"/>
                </a:cubicBezTo>
                <a:cubicBezTo>
                  <a:pt x="17681" y="15779"/>
                  <a:pt x="17681" y="15779"/>
                  <a:pt x="17681" y="15779"/>
                </a:cubicBezTo>
                <a:cubicBezTo>
                  <a:pt x="18225" y="15236"/>
                  <a:pt x="18496" y="14557"/>
                  <a:pt x="18768" y="13877"/>
                </a:cubicBezTo>
                <a:cubicBezTo>
                  <a:pt x="19855" y="13877"/>
                  <a:pt x="19855" y="13877"/>
                  <a:pt x="19855" y="13877"/>
                </a:cubicBezTo>
                <a:cubicBezTo>
                  <a:pt x="20534" y="13877"/>
                  <a:pt x="21213" y="13334"/>
                  <a:pt x="21213" y="12655"/>
                </a:cubicBezTo>
                <a:cubicBezTo>
                  <a:pt x="21349" y="11160"/>
                  <a:pt x="21349" y="11160"/>
                  <a:pt x="21349" y="11160"/>
                </a:cubicBezTo>
                <a:cubicBezTo>
                  <a:pt x="21485" y="11025"/>
                  <a:pt x="21485" y="10889"/>
                  <a:pt x="21349" y="10617"/>
                </a:cubicBezTo>
                <a:close/>
                <a:moveTo>
                  <a:pt x="10753" y="16866"/>
                </a:moveTo>
                <a:cubicBezTo>
                  <a:pt x="10481" y="16866"/>
                  <a:pt x="10210" y="16866"/>
                  <a:pt x="9938" y="16730"/>
                </a:cubicBezTo>
                <a:cubicBezTo>
                  <a:pt x="9123" y="16594"/>
                  <a:pt x="8308" y="16323"/>
                  <a:pt x="7628" y="15915"/>
                </a:cubicBezTo>
                <a:cubicBezTo>
                  <a:pt x="5727" y="14828"/>
                  <a:pt x="4504" y="12927"/>
                  <a:pt x="4504" y="10617"/>
                </a:cubicBezTo>
                <a:cubicBezTo>
                  <a:pt x="4504" y="10345"/>
                  <a:pt x="4640" y="9938"/>
                  <a:pt x="4640" y="9666"/>
                </a:cubicBezTo>
                <a:cubicBezTo>
                  <a:pt x="5047" y="6677"/>
                  <a:pt x="7628" y="4504"/>
                  <a:pt x="10753" y="4504"/>
                </a:cubicBezTo>
                <a:cubicBezTo>
                  <a:pt x="12791" y="4504"/>
                  <a:pt x="14557" y="5319"/>
                  <a:pt x="15643" y="6813"/>
                </a:cubicBezTo>
                <a:cubicBezTo>
                  <a:pt x="16459" y="7900"/>
                  <a:pt x="17002" y="9259"/>
                  <a:pt x="17002" y="10617"/>
                </a:cubicBezTo>
                <a:cubicBezTo>
                  <a:pt x="17002" y="14013"/>
                  <a:pt x="14149" y="16866"/>
                  <a:pt x="10753" y="16866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342900">
              <a:defRPr sz="5600">
                <a:latin typeface="Gill Sans"/>
                <a:ea typeface="Gill Sans"/>
                <a:cs typeface="Gill Sans"/>
                <a:sym typeface="Gill Sans"/>
              </a:defRPr>
            </a:pPr>
            <a:endParaRPr sz="1865"/>
          </a:p>
        </p:txBody>
      </p:sp>
      <p:sp>
        <p:nvSpPr>
          <p:cNvPr id="16761" name="Shape 16761"/>
          <p:cNvSpPr/>
          <p:nvPr/>
        </p:nvSpPr>
        <p:spPr>
          <a:xfrm>
            <a:off x="4176572" y="2492941"/>
            <a:ext cx="574784" cy="570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0" h="21458" extrusionOk="0">
                <a:moveTo>
                  <a:pt x="21286" y="10746"/>
                </a:moveTo>
                <a:cubicBezTo>
                  <a:pt x="21286" y="10219"/>
                  <a:pt x="20763" y="9692"/>
                  <a:pt x="20241" y="9517"/>
                </a:cubicBezTo>
                <a:cubicBezTo>
                  <a:pt x="19370" y="9341"/>
                  <a:pt x="19370" y="9341"/>
                  <a:pt x="19370" y="9341"/>
                </a:cubicBezTo>
                <a:cubicBezTo>
                  <a:pt x="19195" y="8638"/>
                  <a:pt x="19021" y="7936"/>
                  <a:pt x="18847" y="7234"/>
                </a:cubicBezTo>
                <a:cubicBezTo>
                  <a:pt x="19370" y="6531"/>
                  <a:pt x="19370" y="6531"/>
                  <a:pt x="19370" y="6531"/>
                </a:cubicBezTo>
                <a:cubicBezTo>
                  <a:pt x="19892" y="6180"/>
                  <a:pt x="19892" y="5478"/>
                  <a:pt x="19718" y="4951"/>
                </a:cubicBezTo>
                <a:cubicBezTo>
                  <a:pt x="19718" y="4951"/>
                  <a:pt x="19718" y="4775"/>
                  <a:pt x="19544" y="4599"/>
                </a:cubicBezTo>
                <a:cubicBezTo>
                  <a:pt x="18673" y="3546"/>
                  <a:pt x="18673" y="3546"/>
                  <a:pt x="18673" y="3546"/>
                </a:cubicBezTo>
                <a:cubicBezTo>
                  <a:pt x="18150" y="2843"/>
                  <a:pt x="17454" y="2843"/>
                  <a:pt x="16757" y="3195"/>
                </a:cubicBezTo>
                <a:cubicBezTo>
                  <a:pt x="16060" y="3721"/>
                  <a:pt x="16060" y="3721"/>
                  <a:pt x="16060" y="3721"/>
                </a:cubicBezTo>
                <a:cubicBezTo>
                  <a:pt x="15363" y="3195"/>
                  <a:pt x="14666" y="2843"/>
                  <a:pt x="13970" y="2492"/>
                </a:cubicBezTo>
                <a:cubicBezTo>
                  <a:pt x="13970" y="1614"/>
                  <a:pt x="13970" y="1614"/>
                  <a:pt x="13970" y="1614"/>
                </a:cubicBezTo>
                <a:cubicBezTo>
                  <a:pt x="13970" y="912"/>
                  <a:pt x="13447" y="209"/>
                  <a:pt x="12750" y="209"/>
                </a:cubicBezTo>
                <a:cubicBezTo>
                  <a:pt x="11357" y="34"/>
                  <a:pt x="11357" y="34"/>
                  <a:pt x="11357" y="34"/>
                </a:cubicBezTo>
                <a:cubicBezTo>
                  <a:pt x="10486" y="-142"/>
                  <a:pt x="9789" y="385"/>
                  <a:pt x="9615" y="1087"/>
                </a:cubicBezTo>
                <a:cubicBezTo>
                  <a:pt x="9441" y="1965"/>
                  <a:pt x="9441" y="1965"/>
                  <a:pt x="9441" y="1965"/>
                </a:cubicBezTo>
                <a:cubicBezTo>
                  <a:pt x="8744" y="2141"/>
                  <a:pt x="7873" y="2317"/>
                  <a:pt x="7176" y="2668"/>
                </a:cubicBezTo>
                <a:cubicBezTo>
                  <a:pt x="6654" y="1965"/>
                  <a:pt x="6654" y="1965"/>
                  <a:pt x="6654" y="1965"/>
                </a:cubicBezTo>
                <a:cubicBezTo>
                  <a:pt x="6131" y="1438"/>
                  <a:pt x="5260" y="1438"/>
                  <a:pt x="4563" y="1790"/>
                </a:cubicBezTo>
                <a:cubicBezTo>
                  <a:pt x="3518" y="2668"/>
                  <a:pt x="3518" y="2668"/>
                  <a:pt x="3518" y="2668"/>
                </a:cubicBezTo>
                <a:cubicBezTo>
                  <a:pt x="3344" y="2843"/>
                  <a:pt x="3170" y="3019"/>
                  <a:pt x="3170" y="3195"/>
                </a:cubicBezTo>
                <a:cubicBezTo>
                  <a:pt x="2821" y="3546"/>
                  <a:pt x="2821" y="4248"/>
                  <a:pt x="3170" y="4599"/>
                </a:cubicBezTo>
                <a:cubicBezTo>
                  <a:pt x="3692" y="5478"/>
                  <a:pt x="3692" y="5478"/>
                  <a:pt x="3692" y="5478"/>
                </a:cubicBezTo>
                <a:cubicBezTo>
                  <a:pt x="3344" y="6180"/>
                  <a:pt x="2995" y="6707"/>
                  <a:pt x="2647" y="7409"/>
                </a:cubicBezTo>
                <a:cubicBezTo>
                  <a:pt x="1602" y="7409"/>
                  <a:pt x="1602" y="7409"/>
                  <a:pt x="1602" y="7409"/>
                </a:cubicBezTo>
                <a:cubicBezTo>
                  <a:pt x="1602" y="7409"/>
                  <a:pt x="1602" y="7409"/>
                  <a:pt x="1428" y="7409"/>
                </a:cubicBezTo>
                <a:cubicBezTo>
                  <a:pt x="905" y="7585"/>
                  <a:pt x="208" y="8112"/>
                  <a:pt x="208" y="8814"/>
                </a:cubicBezTo>
                <a:cubicBezTo>
                  <a:pt x="34" y="10219"/>
                  <a:pt x="34" y="10219"/>
                  <a:pt x="34" y="10219"/>
                </a:cubicBezTo>
                <a:cubicBezTo>
                  <a:pt x="-140" y="10921"/>
                  <a:pt x="383" y="11624"/>
                  <a:pt x="1079" y="11799"/>
                </a:cubicBezTo>
                <a:cubicBezTo>
                  <a:pt x="2125" y="12151"/>
                  <a:pt x="2125" y="12151"/>
                  <a:pt x="2125" y="12151"/>
                </a:cubicBezTo>
                <a:cubicBezTo>
                  <a:pt x="2299" y="12678"/>
                  <a:pt x="2473" y="13380"/>
                  <a:pt x="2821" y="14082"/>
                </a:cubicBezTo>
                <a:cubicBezTo>
                  <a:pt x="1950" y="14785"/>
                  <a:pt x="1950" y="14785"/>
                  <a:pt x="1950" y="14785"/>
                </a:cubicBezTo>
                <a:cubicBezTo>
                  <a:pt x="1428" y="15312"/>
                  <a:pt x="1428" y="16190"/>
                  <a:pt x="1776" y="16717"/>
                </a:cubicBezTo>
                <a:cubicBezTo>
                  <a:pt x="2821" y="17946"/>
                  <a:pt x="2821" y="17946"/>
                  <a:pt x="2821" y="17946"/>
                </a:cubicBezTo>
                <a:cubicBezTo>
                  <a:pt x="3170" y="18473"/>
                  <a:pt x="4041" y="18648"/>
                  <a:pt x="4737" y="18297"/>
                </a:cubicBezTo>
                <a:cubicBezTo>
                  <a:pt x="5608" y="17595"/>
                  <a:pt x="5608" y="17595"/>
                  <a:pt x="5608" y="17595"/>
                </a:cubicBezTo>
                <a:cubicBezTo>
                  <a:pt x="5957" y="17946"/>
                  <a:pt x="6305" y="18121"/>
                  <a:pt x="6828" y="18473"/>
                </a:cubicBezTo>
                <a:cubicBezTo>
                  <a:pt x="7002" y="18473"/>
                  <a:pt x="7176" y="18648"/>
                  <a:pt x="7350" y="18648"/>
                </a:cubicBezTo>
                <a:cubicBezTo>
                  <a:pt x="7350" y="19878"/>
                  <a:pt x="7350" y="19878"/>
                  <a:pt x="7350" y="19878"/>
                </a:cubicBezTo>
                <a:cubicBezTo>
                  <a:pt x="7350" y="20580"/>
                  <a:pt x="7873" y="21107"/>
                  <a:pt x="8744" y="21282"/>
                </a:cubicBezTo>
                <a:cubicBezTo>
                  <a:pt x="10137" y="21458"/>
                  <a:pt x="10137" y="21458"/>
                  <a:pt x="10137" y="21458"/>
                </a:cubicBezTo>
                <a:cubicBezTo>
                  <a:pt x="10660" y="21458"/>
                  <a:pt x="11008" y="21282"/>
                  <a:pt x="11357" y="21107"/>
                </a:cubicBezTo>
                <a:cubicBezTo>
                  <a:pt x="11531" y="20931"/>
                  <a:pt x="11705" y="20580"/>
                  <a:pt x="11705" y="20404"/>
                </a:cubicBezTo>
                <a:cubicBezTo>
                  <a:pt x="11879" y="19351"/>
                  <a:pt x="11879" y="19351"/>
                  <a:pt x="11879" y="19351"/>
                </a:cubicBezTo>
                <a:cubicBezTo>
                  <a:pt x="12750" y="19175"/>
                  <a:pt x="13447" y="18999"/>
                  <a:pt x="14144" y="18648"/>
                </a:cubicBezTo>
                <a:cubicBezTo>
                  <a:pt x="14841" y="19526"/>
                  <a:pt x="14841" y="19526"/>
                  <a:pt x="14841" y="19526"/>
                </a:cubicBezTo>
                <a:cubicBezTo>
                  <a:pt x="15363" y="20053"/>
                  <a:pt x="16234" y="20053"/>
                  <a:pt x="16757" y="19526"/>
                </a:cubicBezTo>
                <a:cubicBezTo>
                  <a:pt x="17976" y="18648"/>
                  <a:pt x="17976" y="18648"/>
                  <a:pt x="17976" y="18648"/>
                </a:cubicBezTo>
                <a:cubicBezTo>
                  <a:pt x="18499" y="18121"/>
                  <a:pt x="18673" y="17419"/>
                  <a:pt x="18325" y="16717"/>
                </a:cubicBezTo>
                <a:cubicBezTo>
                  <a:pt x="17628" y="15838"/>
                  <a:pt x="17628" y="15838"/>
                  <a:pt x="17628" y="15838"/>
                </a:cubicBezTo>
                <a:cubicBezTo>
                  <a:pt x="18150" y="15312"/>
                  <a:pt x="18499" y="14609"/>
                  <a:pt x="18847" y="13907"/>
                </a:cubicBezTo>
                <a:cubicBezTo>
                  <a:pt x="19718" y="13907"/>
                  <a:pt x="19718" y="13907"/>
                  <a:pt x="19718" y="13907"/>
                </a:cubicBezTo>
                <a:cubicBezTo>
                  <a:pt x="20415" y="13907"/>
                  <a:pt x="21112" y="13380"/>
                  <a:pt x="21286" y="12678"/>
                </a:cubicBezTo>
                <a:cubicBezTo>
                  <a:pt x="21460" y="11097"/>
                  <a:pt x="21460" y="11097"/>
                  <a:pt x="21460" y="11097"/>
                </a:cubicBezTo>
                <a:cubicBezTo>
                  <a:pt x="21460" y="11097"/>
                  <a:pt x="21460" y="10921"/>
                  <a:pt x="21286" y="10746"/>
                </a:cubicBezTo>
                <a:close/>
                <a:moveTo>
                  <a:pt x="10834" y="16892"/>
                </a:moveTo>
                <a:cubicBezTo>
                  <a:pt x="10486" y="16892"/>
                  <a:pt x="10312" y="16892"/>
                  <a:pt x="9963" y="16717"/>
                </a:cubicBezTo>
                <a:cubicBezTo>
                  <a:pt x="9092" y="16717"/>
                  <a:pt x="8395" y="16365"/>
                  <a:pt x="7525" y="16014"/>
                </a:cubicBezTo>
                <a:cubicBezTo>
                  <a:pt x="5783" y="14960"/>
                  <a:pt x="4563" y="12853"/>
                  <a:pt x="4563" y="10570"/>
                </a:cubicBezTo>
                <a:cubicBezTo>
                  <a:pt x="4563" y="10395"/>
                  <a:pt x="4563" y="10043"/>
                  <a:pt x="4737" y="9692"/>
                </a:cubicBezTo>
                <a:cubicBezTo>
                  <a:pt x="5086" y="6707"/>
                  <a:pt x="7699" y="4424"/>
                  <a:pt x="10834" y="4424"/>
                </a:cubicBezTo>
                <a:cubicBezTo>
                  <a:pt x="12750" y="4424"/>
                  <a:pt x="14492" y="5302"/>
                  <a:pt x="15537" y="6882"/>
                </a:cubicBezTo>
                <a:cubicBezTo>
                  <a:pt x="16408" y="7936"/>
                  <a:pt x="16931" y="9165"/>
                  <a:pt x="16931" y="10570"/>
                </a:cubicBezTo>
                <a:cubicBezTo>
                  <a:pt x="16931" y="14082"/>
                  <a:pt x="14144" y="16892"/>
                  <a:pt x="10834" y="1689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342900">
              <a:defRPr sz="5600">
                <a:latin typeface="Gill Sans"/>
                <a:ea typeface="Gill Sans"/>
                <a:cs typeface="Gill Sans"/>
                <a:sym typeface="Gill Sans"/>
              </a:defRPr>
            </a:pPr>
            <a:endParaRPr sz="1865"/>
          </a:p>
        </p:txBody>
      </p:sp>
      <p:sp>
        <p:nvSpPr>
          <p:cNvPr id="16762" name="Shape 16762"/>
          <p:cNvSpPr/>
          <p:nvPr/>
        </p:nvSpPr>
        <p:spPr>
          <a:xfrm>
            <a:off x="4885437" y="4019255"/>
            <a:ext cx="572191" cy="568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3" h="21458" extrusionOk="0">
                <a:moveTo>
                  <a:pt x="21286" y="10746"/>
                </a:moveTo>
                <a:cubicBezTo>
                  <a:pt x="21286" y="10219"/>
                  <a:pt x="20763" y="9692"/>
                  <a:pt x="20241" y="9517"/>
                </a:cubicBezTo>
                <a:cubicBezTo>
                  <a:pt x="19370" y="9341"/>
                  <a:pt x="19370" y="9341"/>
                  <a:pt x="19370" y="9341"/>
                </a:cubicBezTo>
                <a:cubicBezTo>
                  <a:pt x="19195" y="8638"/>
                  <a:pt x="19021" y="7936"/>
                  <a:pt x="18847" y="7234"/>
                </a:cubicBezTo>
                <a:cubicBezTo>
                  <a:pt x="19370" y="6531"/>
                  <a:pt x="19370" y="6531"/>
                  <a:pt x="19370" y="6531"/>
                </a:cubicBezTo>
                <a:cubicBezTo>
                  <a:pt x="19892" y="6180"/>
                  <a:pt x="19892" y="5653"/>
                  <a:pt x="19718" y="4951"/>
                </a:cubicBezTo>
                <a:cubicBezTo>
                  <a:pt x="19718" y="4951"/>
                  <a:pt x="19544" y="4775"/>
                  <a:pt x="19544" y="4599"/>
                </a:cubicBezTo>
                <a:cubicBezTo>
                  <a:pt x="18673" y="3546"/>
                  <a:pt x="18673" y="3546"/>
                  <a:pt x="18673" y="3546"/>
                </a:cubicBezTo>
                <a:cubicBezTo>
                  <a:pt x="18150" y="2843"/>
                  <a:pt x="17279" y="2843"/>
                  <a:pt x="16757" y="3195"/>
                </a:cubicBezTo>
                <a:cubicBezTo>
                  <a:pt x="16060" y="3721"/>
                  <a:pt x="16060" y="3721"/>
                  <a:pt x="16060" y="3721"/>
                </a:cubicBezTo>
                <a:cubicBezTo>
                  <a:pt x="15363" y="3195"/>
                  <a:pt x="14666" y="2843"/>
                  <a:pt x="13970" y="2492"/>
                </a:cubicBezTo>
                <a:cubicBezTo>
                  <a:pt x="13970" y="1614"/>
                  <a:pt x="13970" y="1614"/>
                  <a:pt x="13970" y="1614"/>
                </a:cubicBezTo>
                <a:cubicBezTo>
                  <a:pt x="13970" y="912"/>
                  <a:pt x="13447" y="209"/>
                  <a:pt x="12750" y="209"/>
                </a:cubicBezTo>
                <a:cubicBezTo>
                  <a:pt x="11183" y="34"/>
                  <a:pt x="11183" y="34"/>
                  <a:pt x="11183" y="34"/>
                </a:cubicBezTo>
                <a:cubicBezTo>
                  <a:pt x="10486" y="-142"/>
                  <a:pt x="9789" y="385"/>
                  <a:pt x="9615" y="1087"/>
                </a:cubicBezTo>
                <a:cubicBezTo>
                  <a:pt x="9441" y="1965"/>
                  <a:pt x="9441" y="1965"/>
                  <a:pt x="9441" y="1965"/>
                </a:cubicBezTo>
                <a:cubicBezTo>
                  <a:pt x="8744" y="2141"/>
                  <a:pt x="7873" y="2317"/>
                  <a:pt x="7176" y="2668"/>
                </a:cubicBezTo>
                <a:cubicBezTo>
                  <a:pt x="6479" y="1965"/>
                  <a:pt x="6479" y="1965"/>
                  <a:pt x="6479" y="1965"/>
                </a:cubicBezTo>
                <a:cubicBezTo>
                  <a:pt x="5957" y="1438"/>
                  <a:pt x="5260" y="1438"/>
                  <a:pt x="4563" y="1790"/>
                </a:cubicBezTo>
                <a:cubicBezTo>
                  <a:pt x="3518" y="2843"/>
                  <a:pt x="3518" y="2843"/>
                  <a:pt x="3518" y="2843"/>
                </a:cubicBezTo>
                <a:cubicBezTo>
                  <a:pt x="3344" y="2843"/>
                  <a:pt x="3170" y="3019"/>
                  <a:pt x="3170" y="3195"/>
                </a:cubicBezTo>
                <a:cubicBezTo>
                  <a:pt x="2821" y="3546"/>
                  <a:pt x="2821" y="4248"/>
                  <a:pt x="3170" y="4599"/>
                </a:cubicBezTo>
                <a:cubicBezTo>
                  <a:pt x="3692" y="5478"/>
                  <a:pt x="3692" y="5478"/>
                  <a:pt x="3692" y="5478"/>
                </a:cubicBezTo>
                <a:cubicBezTo>
                  <a:pt x="3170" y="6180"/>
                  <a:pt x="2821" y="6707"/>
                  <a:pt x="2647" y="7409"/>
                </a:cubicBezTo>
                <a:cubicBezTo>
                  <a:pt x="1602" y="7409"/>
                  <a:pt x="1602" y="7409"/>
                  <a:pt x="1602" y="7409"/>
                </a:cubicBezTo>
                <a:cubicBezTo>
                  <a:pt x="1602" y="7409"/>
                  <a:pt x="1602" y="7409"/>
                  <a:pt x="1428" y="7409"/>
                </a:cubicBezTo>
                <a:cubicBezTo>
                  <a:pt x="731" y="7585"/>
                  <a:pt x="208" y="8112"/>
                  <a:pt x="208" y="8814"/>
                </a:cubicBezTo>
                <a:cubicBezTo>
                  <a:pt x="34" y="10219"/>
                  <a:pt x="34" y="10219"/>
                  <a:pt x="34" y="10219"/>
                </a:cubicBezTo>
                <a:cubicBezTo>
                  <a:pt x="-140" y="10921"/>
                  <a:pt x="383" y="11624"/>
                  <a:pt x="1079" y="11799"/>
                </a:cubicBezTo>
                <a:cubicBezTo>
                  <a:pt x="2125" y="12151"/>
                  <a:pt x="2125" y="12151"/>
                  <a:pt x="2125" y="12151"/>
                </a:cubicBezTo>
                <a:cubicBezTo>
                  <a:pt x="2299" y="12678"/>
                  <a:pt x="2473" y="13380"/>
                  <a:pt x="2647" y="14082"/>
                </a:cubicBezTo>
                <a:cubicBezTo>
                  <a:pt x="1950" y="14785"/>
                  <a:pt x="1950" y="14785"/>
                  <a:pt x="1950" y="14785"/>
                </a:cubicBezTo>
                <a:cubicBezTo>
                  <a:pt x="1428" y="15312"/>
                  <a:pt x="1428" y="16190"/>
                  <a:pt x="1776" y="16717"/>
                </a:cubicBezTo>
                <a:cubicBezTo>
                  <a:pt x="2821" y="17946"/>
                  <a:pt x="2821" y="17946"/>
                  <a:pt x="2821" y="17946"/>
                </a:cubicBezTo>
                <a:cubicBezTo>
                  <a:pt x="3170" y="18473"/>
                  <a:pt x="4041" y="18648"/>
                  <a:pt x="4563" y="18297"/>
                </a:cubicBezTo>
                <a:cubicBezTo>
                  <a:pt x="5608" y="17595"/>
                  <a:pt x="5608" y="17595"/>
                  <a:pt x="5608" y="17595"/>
                </a:cubicBezTo>
                <a:cubicBezTo>
                  <a:pt x="5957" y="17946"/>
                  <a:pt x="6305" y="18121"/>
                  <a:pt x="6828" y="18473"/>
                </a:cubicBezTo>
                <a:cubicBezTo>
                  <a:pt x="7002" y="18473"/>
                  <a:pt x="7176" y="18648"/>
                  <a:pt x="7350" y="18648"/>
                </a:cubicBezTo>
                <a:cubicBezTo>
                  <a:pt x="7350" y="19878"/>
                  <a:pt x="7350" y="19878"/>
                  <a:pt x="7350" y="19878"/>
                </a:cubicBezTo>
                <a:cubicBezTo>
                  <a:pt x="7350" y="20580"/>
                  <a:pt x="7873" y="21282"/>
                  <a:pt x="8744" y="21282"/>
                </a:cubicBezTo>
                <a:cubicBezTo>
                  <a:pt x="10137" y="21458"/>
                  <a:pt x="10137" y="21458"/>
                  <a:pt x="10137" y="21458"/>
                </a:cubicBezTo>
                <a:cubicBezTo>
                  <a:pt x="10486" y="21458"/>
                  <a:pt x="11008" y="21282"/>
                  <a:pt x="11357" y="21107"/>
                </a:cubicBezTo>
                <a:cubicBezTo>
                  <a:pt x="11531" y="20931"/>
                  <a:pt x="11705" y="20580"/>
                  <a:pt x="11705" y="20404"/>
                </a:cubicBezTo>
                <a:cubicBezTo>
                  <a:pt x="11879" y="19351"/>
                  <a:pt x="11879" y="19351"/>
                  <a:pt x="11879" y="19351"/>
                </a:cubicBezTo>
                <a:cubicBezTo>
                  <a:pt x="12750" y="19175"/>
                  <a:pt x="13447" y="18999"/>
                  <a:pt x="14144" y="18648"/>
                </a:cubicBezTo>
                <a:cubicBezTo>
                  <a:pt x="14841" y="19526"/>
                  <a:pt x="14841" y="19526"/>
                  <a:pt x="14841" y="19526"/>
                </a:cubicBezTo>
                <a:cubicBezTo>
                  <a:pt x="15363" y="20053"/>
                  <a:pt x="16234" y="20053"/>
                  <a:pt x="16757" y="19526"/>
                </a:cubicBezTo>
                <a:cubicBezTo>
                  <a:pt x="17976" y="18648"/>
                  <a:pt x="17976" y="18648"/>
                  <a:pt x="17976" y="18648"/>
                </a:cubicBezTo>
                <a:cubicBezTo>
                  <a:pt x="18499" y="18121"/>
                  <a:pt x="18673" y="17419"/>
                  <a:pt x="18150" y="16717"/>
                </a:cubicBezTo>
                <a:cubicBezTo>
                  <a:pt x="17628" y="15838"/>
                  <a:pt x="17628" y="15838"/>
                  <a:pt x="17628" y="15838"/>
                </a:cubicBezTo>
                <a:cubicBezTo>
                  <a:pt x="18150" y="15312"/>
                  <a:pt x="18499" y="14609"/>
                  <a:pt x="18847" y="13907"/>
                </a:cubicBezTo>
                <a:cubicBezTo>
                  <a:pt x="19718" y="13907"/>
                  <a:pt x="19718" y="13907"/>
                  <a:pt x="19718" y="13907"/>
                </a:cubicBezTo>
                <a:cubicBezTo>
                  <a:pt x="20415" y="13907"/>
                  <a:pt x="21112" y="13380"/>
                  <a:pt x="21112" y="12678"/>
                </a:cubicBezTo>
                <a:cubicBezTo>
                  <a:pt x="21286" y="11097"/>
                  <a:pt x="21286" y="11097"/>
                  <a:pt x="21286" y="11097"/>
                </a:cubicBezTo>
                <a:cubicBezTo>
                  <a:pt x="21460" y="11097"/>
                  <a:pt x="21286" y="10921"/>
                  <a:pt x="21286" y="10746"/>
                </a:cubicBezTo>
                <a:close/>
                <a:moveTo>
                  <a:pt x="10660" y="16892"/>
                </a:moveTo>
                <a:cubicBezTo>
                  <a:pt x="10486" y="16892"/>
                  <a:pt x="10137" y="16892"/>
                  <a:pt x="9963" y="16892"/>
                </a:cubicBezTo>
                <a:cubicBezTo>
                  <a:pt x="9092" y="16717"/>
                  <a:pt x="8221" y="16365"/>
                  <a:pt x="7525" y="16014"/>
                </a:cubicBezTo>
                <a:cubicBezTo>
                  <a:pt x="5783" y="14960"/>
                  <a:pt x="4563" y="12853"/>
                  <a:pt x="4563" y="10570"/>
                </a:cubicBezTo>
                <a:cubicBezTo>
                  <a:pt x="4563" y="10395"/>
                  <a:pt x="4563" y="10043"/>
                  <a:pt x="4563" y="9692"/>
                </a:cubicBezTo>
                <a:cubicBezTo>
                  <a:pt x="5086" y="6707"/>
                  <a:pt x="7699" y="4424"/>
                  <a:pt x="10660" y="4424"/>
                </a:cubicBezTo>
                <a:cubicBezTo>
                  <a:pt x="12750" y="4424"/>
                  <a:pt x="14492" y="5302"/>
                  <a:pt x="15537" y="6882"/>
                </a:cubicBezTo>
                <a:cubicBezTo>
                  <a:pt x="16408" y="7936"/>
                  <a:pt x="16931" y="9165"/>
                  <a:pt x="16931" y="10570"/>
                </a:cubicBezTo>
                <a:cubicBezTo>
                  <a:pt x="16931" y="14082"/>
                  <a:pt x="14144" y="16892"/>
                  <a:pt x="10660" y="1689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342900">
              <a:defRPr sz="5600">
                <a:latin typeface="Gill Sans"/>
                <a:ea typeface="Gill Sans"/>
                <a:cs typeface="Gill Sans"/>
                <a:sym typeface="Gill Sans"/>
              </a:defRPr>
            </a:pPr>
            <a:endParaRPr sz="1865"/>
          </a:p>
        </p:txBody>
      </p:sp>
      <p:sp>
        <p:nvSpPr>
          <p:cNvPr id="16763" name="Shape 16763"/>
          <p:cNvSpPr/>
          <p:nvPr/>
        </p:nvSpPr>
        <p:spPr>
          <a:xfrm>
            <a:off x="4279437" y="3148675"/>
            <a:ext cx="341599" cy="321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87" y="0"/>
                </a:moveTo>
                <a:lnTo>
                  <a:pt x="13360" y="8348"/>
                </a:lnTo>
                <a:lnTo>
                  <a:pt x="21600" y="8348"/>
                </a:lnTo>
                <a:lnTo>
                  <a:pt x="14733" y="13384"/>
                </a:lnTo>
                <a:lnTo>
                  <a:pt x="17480" y="21600"/>
                </a:lnTo>
                <a:lnTo>
                  <a:pt x="10987" y="16564"/>
                </a:lnTo>
                <a:lnTo>
                  <a:pt x="4120" y="21600"/>
                </a:lnTo>
                <a:lnTo>
                  <a:pt x="6867" y="13384"/>
                </a:lnTo>
                <a:lnTo>
                  <a:pt x="0" y="8348"/>
                </a:lnTo>
                <a:lnTo>
                  <a:pt x="8365" y="8348"/>
                </a:lnTo>
                <a:lnTo>
                  <a:pt x="10987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342900">
              <a:defRPr sz="5600">
                <a:latin typeface="Gill Sans"/>
                <a:ea typeface="Gill Sans"/>
                <a:cs typeface="Gill Sans"/>
                <a:sym typeface="Gill Sans"/>
              </a:defRPr>
            </a:pPr>
            <a:endParaRPr sz="1865"/>
          </a:p>
        </p:txBody>
      </p:sp>
      <p:grpSp>
        <p:nvGrpSpPr>
          <p:cNvPr id="16766" name="Group 16766"/>
          <p:cNvGrpSpPr/>
          <p:nvPr/>
        </p:nvGrpSpPr>
        <p:grpSpPr>
          <a:xfrm>
            <a:off x="890017" y="5997328"/>
            <a:ext cx="11146927" cy="1520305"/>
            <a:chOff x="0" y="0"/>
            <a:chExt cx="22293851" cy="3040609"/>
          </a:xfrm>
        </p:grpSpPr>
        <p:sp>
          <p:nvSpPr>
            <p:cNvPr id="16764" name="Shape 16764"/>
            <p:cNvSpPr/>
            <p:nvPr/>
          </p:nvSpPr>
          <p:spPr>
            <a:xfrm>
              <a:off x="0" y="-1"/>
              <a:ext cx="22293852" cy="3040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2" extrusionOk="0">
                  <a:moveTo>
                    <a:pt x="8885" y="0"/>
                  </a:moveTo>
                  <a:cubicBezTo>
                    <a:pt x="8095" y="-34"/>
                    <a:pt x="7294" y="1314"/>
                    <a:pt x="6473" y="4831"/>
                  </a:cubicBezTo>
                  <a:cubicBezTo>
                    <a:pt x="3876" y="15961"/>
                    <a:pt x="1450" y="15977"/>
                    <a:pt x="0" y="10629"/>
                  </a:cubicBezTo>
                  <a:lnTo>
                    <a:pt x="0" y="21562"/>
                  </a:lnTo>
                  <a:lnTo>
                    <a:pt x="21600" y="21562"/>
                  </a:lnTo>
                  <a:lnTo>
                    <a:pt x="21600" y="10333"/>
                  </a:lnTo>
                  <a:cubicBezTo>
                    <a:pt x="20608" y="12496"/>
                    <a:pt x="19514" y="15158"/>
                    <a:pt x="18227" y="16951"/>
                  </a:cubicBezTo>
                  <a:cubicBezTo>
                    <a:pt x="14914" y="21566"/>
                    <a:pt x="11983" y="136"/>
                    <a:pt x="8885" y="0"/>
                  </a:cubicBezTo>
                  <a:close/>
                </a:path>
              </a:pathLst>
            </a:custGeom>
            <a:solidFill>
              <a:srgbClr val="E7E8E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  <p:sp>
          <p:nvSpPr>
            <p:cNvPr id="16765" name="Shape 16765"/>
            <p:cNvSpPr/>
            <p:nvPr/>
          </p:nvSpPr>
          <p:spPr>
            <a:xfrm flipH="1">
              <a:off x="0" y="-1"/>
              <a:ext cx="22293852" cy="3040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2" extrusionOk="0">
                  <a:moveTo>
                    <a:pt x="8885" y="0"/>
                  </a:moveTo>
                  <a:cubicBezTo>
                    <a:pt x="8095" y="-34"/>
                    <a:pt x="7294" y="1314"/>
                    <a:pt x="6473" y="4831"/>
                  </a:cubicBezTo>
                  <a:cubicBezTo>
                    <a:pt x="3876" y="15961"/>
                    <a:pt x="1450" y="15977"/>
                    <a:pt x="0" y="10629"/>
                  </a:cubicBezTo>
                  <a:lnTo>
                    <a:pt x="0" y="21562"/>
                  </a:lnTo>
                  <a:lnTo>
                    <a:pt x="21600" y="21562"/>
                  </a:lnTo>
                  <a:lnTo>
                    <a:pt x="21600" y="10333"/>
                  </a:lnTo>
                  <a:cubicBezTo>
                    <a:pt x="20608" y="12496"/>
                    <a:pt x="19514" y="15158"/>
                    <a:pt x="18227" y="16951"/>
                  </a:cubicBezTo>
                  <a:cubicBezTo>
                    <a:pt x="14914" y="21566"/>
                    <a:pt x="11983" y="136"/>
                    <a:pt x="8885" y="0"/>
                  </a:cubicBezTo>
                  <a:close/>
                </a:path>
              </a:pathLst>
            </a:custGeom>
            <a:solidFill>
              <a:srgbClr val="3D4247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5"/>
            </a:p>
          </p:txBody>
        </p:sp>
      </p:grpSp>
      <p:grpSp>
        <p:nvGrpSpPr>
          <p:cNvPr id="16769" name="Group 16769"/>
          <p:cNvGrpSpPr/>
          <p:nvPr/>
        </p:nvGrpSpPr>
        <p:grpSpPr>
          <a:xfrm>
            <a:off x="4747407" y="2495097"/>
            <a:ext cx="1514476" cy="1520429"/>
            <a:chOff x="0" y="0"/>
            <a:chExt cx="3028950" cy="3040857"/>
          </a:xfrm>
        </p:grpSpPr>
        <p:sp>
          <p:nvSpPr>
            <p:cNvPr id="16767" name="Shape 16767"/>
            <p:cNvSpPr/>
            <p:nvPr/>
          </p:nvSpPr>
          <p:spPr>
            <a:xfrm>
              <a:off x="0" y="0"/>
              <a:ext cx="3028950" cy="3040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72" y="0"/>
                  </a:moveTo>
                  <a:cubicBezTo>
                    <a:pt x="8374" y="0"/>
                    <a:pt x="7908" y="464"/>
                    <a:pt x="7908" y="1060"/>
                  </a:cubicBezTo>
                  <a:cubicBezTo>
                    <a:pt x="7908" y="1126"/>
                    <a:pt x="7908" y="1259"/>
                    <a:pt x="7908" y="1325"/>
                  </a:cubicBezTo>
                  <a:cubicBezTo>
                    <a:pt x="7376" y="1457"/>
                    <a:pt x="6846" y="1722"/>
                    <a:pt x="6314" y="1987"/>
                  </a:cubicBezTo>
                  <a:cubicBezTo>
                    <a:pt x="6115" y="1656"/>
                    <a:pt x="5783" y="1390"/>
                    <a:pt x="5318" y="1390"/>
                  </a:cubicBezTo>
                  <a:cubicBezTo>
                    <a:pt x="4720" y="1390"/>
                    <a:pt x="4254" y="1921"/>
                    <a:pt x="4254" y="2517"/>
                  </a:cubicBezTo>
                  <a:cubicBezTo>
                    <a:pt x="4254" y="2782"/>
                    <a:pt x="4387" y="2981"/>
                    <a:pt x="4520" y="3180"/>
                  </a:cubicBezTo>
                  <a:cubicBezTo>
                    <a:pt x="4121" y="3511"/>
                    <a:pt x="3723" y="3907"/>
                    <a:pt x="3391" y="4305"/>
                  </a:cubicBezTo>
                  <a:cubicBezTo>
                    <a:pt x="3191" y="4106"/>
                    <a:pt x="2923" y="4040"/>
                    <a:pt x="2658" y="4040"/>
                  </a:cubicBezTo>
                  <a:cubicBezTo>
                    <a:pt x="2059" y="4040"/>
                    <a:pt x="1596" y="4503"/>
                    <a:pt x="1596" y="5100"/>
                  </a:cubicBezTo>
                  <a:cubicBezTo>
                    <a:pt x="1596" y="5497"/>
                    <a:pt x="1793" y="5895"/>
                    <a:pt x="2125" y="6027"/>
                  </a:cubicBezTo>
                  <a:cubicBezTo>
                    <a:pt x="1860" y="6557"/>
                    <a:pt x="1663" y="7155"/>
                    <a:pt x="1463" y="7685"/>
                  </a:cubicBezTo>
                  <a:cubicBezTo>
                    <a:pt x="1330" y="7685"/>
                    <a:pt x="1197" y="7620"/>
                    <a:pt x="1064" y="7620"/>
                  </a:cubicBezTo>
                  <a:cubicBezTo>
                    <a:pt x="466" y="7620"/>
                    <a:pt x="0" y="8084"/>
                    <a:pt x="0" y="8680"/>
                  </a:cubicBezTo>
                  <a:cubicBezTo>
                    <a:pt x="0" y="9276"/>
                    <a:pt x="465" y="9805"/>
                    <a:pt x="996" y="9805"/>
                  </a:cubicBezTo>
                  <a:cubicBezTo>
                    <a:pt x="996" y="10070"/>
                    <a:pt x="996" y="10402"/>
                    <a:pt x="996" y="10668"/>
                  </a:cubicBezTo>
                  <a:cubicBezTo>
                    <a:pt x="996" y="10999"/>
                    <a:pt x="996" y="11262"/>
                    <a:pt x="996" y="11527"/>
                  </a:cubicBezTo>
                  <a:cubicBezTo>
                    <a:pt x="465" y="11594"/>
                    <a:pt x="0" y="12057"/>
                    <a:pt x="0" y="12587"/>
                  </a:cubicBezTo>
                  <a:cubicBezTo>
                    <a:pt x="0" y="13184"/>
                    <a:pt x="466" y="13715"/>
                    <a:pt x="1064" y="13715"/>
                  </a:cubicBezTo>
                  <a:cubicBezTo>
                    <a:pt x="1197" y="13715"/>
                    <a:pt x="1329" y="13647"/>
                    <a:pt x="1395" y="13647"/>
                  </a:cubicBezTo>
                  <a:cubicBezTo>
                    <a:pt x="1595" y="14177"/>
                    <a:pt x="1795" y="14709"/>
                    <a:pt x="2060" y="15172"/>
                  </a:cubicBezTo>
                  <a:cubicBezTo>
                    <a:pt x="1795" y="15371"/>
                    <a:pt x="1528" y="15702"/>
                    <a:pt x="1528" y="16100"/>
                  </a:cubicBezTo>
                  <a:cubicBezTo>
                    <a:pt x="1528" y="16696"/>
                    <a:pt x="2059" y="17225"/>
                    <a:pt x="2658" y="17225"/>
                  </a:cubicBezTo>
                  <a:cubicBezTo>
                    <a:pt x="2857" y="17225"/>
                    <a:pt x="3125" y="17160"/>
                    <a:pt x="3258" y="17027"/>
                  </a:cubicBezTo>
                  <a:cubicBezTo>
                    <a:pt x="3656" y="17491"/>
                    <a:pt x="4120" y="17887"/>
                    <a:pt x="4585" y="18285"/>
                  </a:cubicBezTo>
                  <a:cubicBezTo>
                    <a:pt x="4386" y="18483"/>
                    <a:pt x="4319" y="18682"/>
                    <a:pt x="4319" y="18947"/>
                  </a:cubicBezTo>
                  <a:cubicBezTo>
                    <a:pt x="4319" y="19544"/>
                    <a:pt x="4785" y="20075"/>
                    <a:pt x="5383" y="20075"/>
                  </a:cubicBezTo>
                  <a:cubicBezTo>
                    <a:pt x="5782" y="20075"/>
                    <a:pt x="6180" y="19811"/>
                    <a:pt x="6379" y="19480"/>
                  </a:cubicBezTo>
                  <a:cubicBezTo>
                    <a:pt x="6844" y="19679"/>
                    <a:pt x="7311" y="19876"/>
                    <a:pt x="7842" y="20075"/>
                  </a:cubicBezTo>
                  <a:cubicBezTo>
                    <a:pt x="7776" y="20207"/>
                    <a:pt x="7709" y="20341"/>
                    <a:pt x="7709" y="20540"/>
                  </a:cubicBezTo>
                  <a:cubicBezTo>
                    <a:pt x="7709" y="21136"/>
                    <a:pt x="8241" y="21600"/>
                    <a:pt x="8839" y="21600"/>
                  </a:cubicBezTo>
                  <a:cubicBezTo>
                    <a:pt x="9437" y="21600"/>
                    <a:pt x="9903" y="21136"/>
                    <a:pt x="9903" y="20540"/>
                  </a:cubicBezTo>
                  <a:cubicBezTo>
                    <a:pt x="9903" y="20540"/>
                    <a:pt x="9903" y="20472"/>
                    <a:pt x="9903" y="20472"/>
                  </a:cubicBezTo>
                  <a:cubicBezTo>
                    <a:pt x="10235" y="20539"/>
                    <a:pt x="10502" y="20540"/>
                    <a:pt x="10834" y="20540"/>
                  </a:cubicBezTo>
                  <a:cubicBezTo>
                    <a:pt x="11100" y="20540"/>
                    <a:pt x="11298" y="20539"/>
                    <a:pt x="11564" y="20472"/>
                  </a:cubicBezTo>
                  <a:cubicBezTo>
                    <a:pt x="11564" y="21069"/>
                    <a:pt x="12030" y="21532"/>
                    <a:pt x="12628" y="21532"/>
                  </a:cubicBezTo>
                  <a:cubicBezTo>
                    <a:pt x="13226" y="21532"/>
                    <a:pt x="13758" y="21069"/>
                    <a:pt x="13758" y="20472"/>
                  </a:cubicBezTo>
                  <a:cubicBezTo>
                    <a:pt x="13758" y="20340"/>
                    <a:pt x="13690" y="20209"/>
                    <a:pt x="13690" y="20143"/>
                  </a:cubicBezTo>
                  <a:cubicBezTo>
                    <a:pt x="14221" y="19944"/>
                    <a:pt x="14756" y="19745"/>
                    <a:pt x="15221" y="19480"/>
                  </a:cubicBezTo>
                  <a:cubicBezTo>
                    <a:pt x="15420" y="19811"/>
                    <a:pt x="15750" y="20010"/>
                    <a:pt x="16149" y="20010"/>
                  </a:cubicBezTo>
                  <a:cubicBezTo>
                    <a:pt x="16747" y="20010"/>
                    <a:pt x="17281" y="19544"/>
                    <a:pt x="17281" y="18947"/>
                  </a:cubicBezTo>
                  <a:cubicBezTo>
                    <a:pt x="17281" y="18682"/>
                    <a:pt x="17147" y="18485"/>
                    <a:pt x="17080" y="18352"/>
                  </a:cubicBezTo>
                  <a:cubicBezTo>
                    <a:pt x="17479" y="17955"/>
                    <a:pt x="17879" y="17557"/>
                    <a:pt x="18277" y="17160"/>
                  </a:cubicBezTo>
                  <a:cubicBezTo>
                    <a:pt x="18477" y="17359"/>
                    <a:pt x="18743" y="17490"/>
                    <a:pt x="19075" y="17490"/>
                  </a:cubicBezTo>
                  <a:cubicBezTo>
                    <a:pt x="19674" y="17490"/>
                    <a:pt x="20205" y="17026"/>
                    <a:pt x="20205" y="16430"/>
                  </a:cubicBezTo>
                  <a:cubicBezTo>
                    <a:pt x="20205" y="15966"/>
                    <a:pt x="19873" y="15570"/>
                    <a:pt x="19475" y="15437"/>
                  </a:cubicBezTo>
                  <a:cubicBezTo>
                    <a:pt x="19807" y="14907"/>
                    <a:pt x="20005" y="14311"/>
                    <a:pt x="20205" y="13715"/>
                  </a:cubicBezTo>
                  <a:cubicBezTo>
                    <a:pt x="20338" y="13781"/>
                    <a:pt x="20403" y="13780"/>
                    <a:pt x="20536" y="13780"/>
                  </a:cubicBezTo>
                  <a:cubicBezTo>
                    <a:pt x="21134" y="13780"/>
                    <a:pt x="21600" y="13316"/>
                    <a:pt x="21600" y="12720"/>
                  </a:cubicBezTo>
                  <a:cubicBezTo>
                    <a:pt x="21600" y="12124"/>
                    <a:pt x="21201" y="11726"/>
                    <a:pt x="20669" y="11660"/>
                  </a:cubicBezTo>
                  <a:cubicBezTo>
                    <a:pt x="20669" y="11329"/>
                    <a:pt x="20669" y="10999"/>
                    <a:pt x="20669" y="10668"/>
                  </a:cubicBezTo>
                  <a:cubicBezTo>
                    <a:pt x="20669" y="10402"/>
                    <a:pt x="20669" y="10071"/>
                    <a:pt x="20669" y="9740"/>
                  </a:cubicBezTo>
                  <a:cubicBezTo>
                    <a:pt x="21134" y="9608"/>
                    <a:pt x="21467" y="9210"/>
                    <a:pt x="21467" y="8680"/>
                  </a:cubicBezTo>
                  <a:cubicBezTo>
                    <a:pt x="21467" y="8084"/>
                    <a:pt x="20936" y="7620"/>
                    <a:pt x="20338" y="7620"/>
                  </a:cubicBezTo>
                  <a:cubicBezTo>
                    <a:pt x="20271" y="7620"/>
                    <a:pt x="20271" y="7620"/>
                    <a:pt x="20205" y="7620"/>
                  </a:cubicBezTo>
                  <a:cubicBezTo>
                    <a:pt x="20072" y="7156"/>
                    <a:pt x="19804" y="6625"/>
                    <a:pt x="19605" y="6227"/>
                  </a:cubicBezTo>
                  <a:cubicBezTo>
                    <a:pt x="19871" y="6029"/>
                    <a:pt x="20004" y="5696"/>
                    <a:pt x="20004" y="5365"/>
                  </a:cubicBezTo>
                  <a:cubicBezTo>
                    <a:pt x="20004" y="4768"/>
                    <a:pt x="19541" y="4305"/>
                    <a:pt x="18942" y="4305"/>
                  </a:cubicBezTo>
                  <a:cubicBezTo>
                    <a:pt x="18743" y="4305"/>
                    <a:pt x="18543" y="4305"/>
                    <a:pt x="18410" y="4437"/>
                  </a:cubicBezTo>
                  <a:cubicBezTo>
                    <a:pt x="18012" y="3973"/>
                    <a:pt x="17612" y="3577"/>
                    <a:pt x="17213" y="3180"/>
                  </a:cubicBezTo>
                  <a:cubicBezTo>
                    <a:pt x="17280" y="3047"/>
                    <a:pt x="17346" y="2849"/>
                    <a:pt x="17346" y="2650"/>
                  </a:cubicBezTo>
                  <a:cubicBezTo>
                    <a:pt x="17346" y="2054"/>
                    <a:pt x="16880" y="1590"/>
                    <a:pt x="16282" y="1590"/>
                  </a:cubicBezTo>
                  <a:cubicBezTo>
                    <a:pt x="15950" y="1590"/>
                    <a:pt x="15618" y="1789"/>
                    <a:pt x="15419" y="1987"/>
                  </a:cubicBezTo>
                  <a:cubicBezTo>
                    <a:pt x="14887" y="1722"/>
                    <a:pt x="14354" y="1524"/>
                    <a:pt x="13823" y="1325"/>
                  </a:cubicBezTo>
                  <a:cubicBezTo>
                    <a:pt x="13823" y="1259"/>
                    <a:pt x="13823" y="1191"/>
                    <a:pt x="13823" y="1125"/>
                  </a:cubicBezTo>
                  <a:cubicBezTo>
                    <a:pt x="13823" y="529"/>
                    <a:pt x="13359" y="0"/>
                    <a:pt x="12761" y="0"/>
                  </a:cubicBezTo>
                  <a:cubicBezTo>
                    <a:pt x="12230" y="0"/>
                    <a:pt x="11764" y="397"/>
                    <a:pt x="11697" y="927"/>
                  </a:cubicBezTo>
                  <a:cubicBezTo>
                    <a:pt x="11431" y="861"/>
                    <a:pt x="11100" y="860"/>
                    <a:pt x="10834" y="860"/>
                  </a:cubicBezTo>
                  <a:cubicBezTo>
                    <a:pt x="10568" y="860"/>
                    <a:pt x="10302" y="861"/>
                    <a:pt x="10036" y="927"/>
                  </a:cubicBezTo>
                  <a:cubicBezTo>
                    <a:pt x="9969" y="397"/>
                    <a:pt x="9503" y="0"/>
                    <a:pt x="8972" y="0"/>
                  </a:cubicBezTo>
                  <a:close/>
                  <a:moveTo>
                    <a:pt x="10758" y="5441"/>
                  </a:moveTo>
                  <a:cubicBezTo>
                    <a:pt x="12120" y="5441"/>
                    <a:pt x="13482" y="5956"/>
                    <a:pt x="14522" y="6983"/>
                  </a:cubicBezTo>
                  <a:cubicBezTo>
                    <a:pt x="16600" y="9037"/>
                    <a:pt x="16600" y="12366"/>
                    <a:pt x="14522" y="14420"/>
                  </a:cubicBezTo>
                  <a:cubicBezTo>
                    <a:pt x="12443" y="16474"/>
                    <a:pt x="9072" y="16474"/>
                    <a:pt x="6993" y="14420"/>
                  </a:cubicBezTo>
                  <a:cubicBezTo>
                    <a:pt x="4915" y="12366"/>
                    <a:pt x="4915" y="9037"/>
                    <a:pt x="6993" y="6983"/>
                  </a:cubicBezTo>
                  <a:cubicBezTo>
                    <a:pt x="8033" y="5956"/>
                    <a:pt x="9395" y="5441"/>
                    <a:pt x="10758" y="544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1865"/>
            </a:p>
          </p:txBody>
        </p:sp>
        <p:sp>
          <p:nvSpPr>
            <p:cNvPr id="16768" name="Shape 16768"/>
            <p:cNvSpPr/>
            <p:nvPr/>
          </p:nvSpPr>
          <p:spPr>
            <a:xfrm>
              <a:off x="817879" y="1178559"/>
              <a:ext cx="1237826" cy="580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defTabSz="1054100">
                <a:lnSpc>
                  <a:spcPts val="16300"/>
                </a:lnSpc>
                <a:spcBef>
                  <a:spcPts val="10000"/>
                </a:spcBef>
                <a:defRPr sz="4500" cap="all" spc="-270" baseline="13000">
                  <a:solidFill>
                    <a:srgbClr val="02AF96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1865" spc="-101" dirty="0">
                  <a:solidFill>
                    <a:schemeClr val="bg1">
                      <a:lumMod val="50000"/>
                    </a:schemeClr>
                  </a:solidFill>
                </a:rPr>
                <a:t>95%</a:t>
              </a:r>
            </a:p>
          </p:txBody>
        </p:sp>
      </p:grpSp>
      <p:grpSp>
        <p:nvGrpSpPr>
          <p:cNvPr id="16772" name="Group 16772"/>
          <p:cNvGrpSpPr/>
          <p:nvPr/>
        </p:nvGrpSpPr>
        <p:grpSpPr>
          <a:xfrm>
            <a:off x="6066531" y="1776565"/>
            <a:ext cx="1129320" cy="1129740"/>
            <a:chOff x="0" y="0"/>
            <a:chExt cx="2258639" cy="2259480"/>
          </a:xfrm>
        </p:grpSpPr>
        <p:sp>
          <p:nvSpPr>
            <p:cNvPr id="16770" name="Shape 16770"/>
            <p:cNvSpPr/>
            <p:nvPr/>
          </p:nvSpPr>
          <p:spPr>
            <a:xfrm>
              <a:off x="0" y="0"/>
              <a:ext cx="2258639" cy="2259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56" extrusionOk="0">
                  <a:moveTo>
                    <a:pt x="21522" y="10721"/>
                  </a:moveTo>
                  <a:cubicBezTo>
                    <a:pt x="21344" y="10190"/>
                    <a:pt x="20989" y="9747"/>
                    <a:pt x="20366" y="9659"/>
                  </a:cubicBezTo>
                  <a:cubicBezTo>
                    <a:pt x="19478" y="9393"/>
                    <a:pt x="19478" y="9393"/>
                    <a:pt x="19478" y="9393"/>
                  </a:cubicBezTo>
                  <a:cubicBezTo>
                    <a:pt x="19389" y="8685"/>
                    <a:pt x="19211" y="7977"/>
                    <a:pt x="18855" y="7357"/>
                  </a:cubicBezTo>
                  <a:cubicBezTo>
                    <a:pt x="19566" y="6649"/>
                    <a:pt x="19566" y="6649"/>
                    <a:pt x="19566" y="6649"/>
                  </a:cubicBezTo>
                  <a:cubicBezTo>
                    <a:pt x="20011" y="6206"/>
                    <a:pt x="20100" y="5675"/>
                    <a:pt x="19922" y="5144"/>
                  </a:cubicBezTo>
                  <a:cubicBezTo>
                    <a:pt x="19833" y="4967"/>
                    <a:pt x="19744" y="4878"/>
                    <a:pt x="19655" y="4701"/>
                  </a:cubicBezTo>
                  <a:cubicBezTo>
                    <a:pt x="18766" y="3551"/>
                    <a:pt x="18766" y="3551"/>
                    <a:pt x="18766" y="3551"/>
                  </a:cubicBezTo>
                  <a:cubicBezTo>
                    <a:pt x="18322" y="3019"/>
                    <a:pt x="17522" y="2842"/>
                    <a:pt x="16811" y="3285"/>
                  </a:cubicBezTo>
                  <a:cubicBezTo>
                    <a:pt x="16100" y="3728"/>
                    <a:pt x="16100" y="3728"/>
                    <a:pt x="16100" y="3728"/>
                  </a:cubicBezTo>
                  <a:cubicBezTo>
                    <a:pt x="15478" y="3285"/>
                    <a:pt x="14766" y="2842"/>
                    <a:pt x="14055" y="2577"/>
                  </a:cubicBezTo>
                  <a:cubicBezTo>
                    <a:pt x="14055" y="1691"/>
                    <a:pt x="14055" y="1691"/>
                    <a:pt x="14055" y="1691"/>
                  </a:cubicBezTo>
                  <a:cubicBezTo>
                    <a:pt x="14055" y="895"/>
                    <a:pt x="13522" y="275"/>
                    <a:pt x="12811" y="187"/>
                  </a:cubicBezTo>
                  <a:cubicBezTo>
                    <a:pt x="11300" y="10"/>
                    <a:pt x="11300" y="10"/>
                    <a:pt x="11300" y="10"/>
                  </a:cubicBezTo>
                  <a:cubicBezTo>
                    <a:pt x="10589" y="-79"/>
                    <a:pt x="9878" y="452"/>
                    <a:pt x="9700" y="1160"/>
                  </a:cubicBezTo>
                  <a:cubicBezTo>
                    <a:pt x="9522" y="2046"/>
                    <a:pt x="9522" y="2046"/>
                    <a:pt x="9522" y="2046"/>
                  </a:cubicBezTo>
                  <a:cubicBezTo>
                    <a:pt x="8722" y="2134"/>
                    <a:pt x="8011" y="2400"/>
                    <a:pt x="7211" y="2665"/>
                  </a:cubicBezTo>
                  <a:cubicBezTo>
                    <a:pt x="6589" y="2046"/>
                    <a:pt x="6589" y="2046"/>
                    <a:pt x="6589" y="2046"/>
                  </a:cubicBezTo>
                  <a:cubicBezTo>
                    <a:pt x="6055" y="1514"/>
                    <a:pt x="5255" y="1426"/>
                    <a:pt x="4633" y="1957"/>
                  </a:cubicBezTo>
                  <a:cubicBezTo>
                    <a:pt x="3478" y="2842"/>
                    <a:pt x="3478" y="2842"/>
                    <a:pt x="3478" y="2842"/>
                  </a:cubicBezTo>
                  <a:cubicBezTo>
                    <a:pt x="3389" y="2931"/>
                    <a:pt x="3211" y="3108"/>
                    <a:pt x="3122" y="3196"/>
                  </a:cubicBezTo>
                  <a:cubicBezTo>
                    <a:pt x="2855" y="3639"/>
                    <a:pt x="2855" y="4259"/>
                    <a:pt x="3122" y="4701"/>
                  </a:cubicBezTo>
                  <a:cubicBezTo>
                    <a:pt x="3655" y="5587"/>
                    <a:pt x="3655" y="5587"/>
                    <a:pt x="3655" y="5587"/>
                  </a:cubicBezTo>
                  <a:cubicBezTo>
                    <a:pt x="3300" y="6206"/>
                    <a:pt x="2944" y="6826"/>
                    <a:pt x="2678" y="7534"/>
                  </a:cubicBezTo>
                  <a:cubicBezTo>
                    <a:pt x="1611" y="7534"/>
                    <a:pt x="1611" y="7534"/>
                    <a:pt x="1611" y="7534"/>
                  </a:cubicBezTo>
                  <a:cubicBezTo>
                    <a:pt x="1611" y="7534"/>
                    <a:pt x="1522" y="7534"/>
                    <a:pt x="1522" y="7534"/>
                  </a:cubicBezTo>
                  <a:cubicBezTo>
                    <a:pt x="811" y="7623"/>
                    <a:pt x="278" y="8154"/>
                    <a:pt x="189" y="8773"/>
                  </a:cubicBezTo>
                  <a:cubicBezTo>
                    <a:pt x="11" y="10278"/>
                    <a:pt x="11" y="10278"/>
                    <a:pt x="11" y="10278"/>
                  </a:cubicBezTo>
                  <a:cubicBezTo>
                    <a:pt x="-78" y="10987"/>
                    <a:pt x="366" y="11695"/>
                    <a:pt x="1078" y="11872"/>
                  </a:cubicBezTo>
                  <a:cubicBezTo>
                    <a:pt x="2144" y="12137"/>
                    <a:pt x="2144" y="12137"/>
                    <a:pt x="2144" y="12137"/>
                  </a:cubicBezTo>
                  <a:cubicBezTo>
                    <a:pt x="2322" y="12757"/>
                    <a:pt x="2500" y="13465"/>
                    <a:pt x="2766" y="14085"/>
                  </a:cubicBezTo>
                  <a:cubicBezTo>
                    <a:pt x="1966" y="14793"/>
                    <a:pt x="1966" y="14793"/>
                    <a:pt x="1966" y="14793"/>
                  </a:cubicBezTo>
                  <a:cubicBezTo>
                    <a:pt x="1433" y="15324"/>
                    <a:pt x="1344" y="16210"/>
                    <a:pt x="1878" y="16741"/>
                  </a:cubicBezTo>
                  <a:cubicBezTo>
                    <a:pt x="2766" y="17891"/>
                    <a:pt x="2766" y="17891"/>
                    <a:pt x="2766" y="17891"/>
                  </a:cubicBezTo>
                  <a:cubicBezTo>
                    <a:pt x="3211" y="18511"/>
                    <a:pt x="4011" y="18600"/>
                    <a:pt x="4633" y="18246"/>
                  </a:cubicBezTo>
                  <a:cubicBezTo>
                    <a:pt x="5611" y="17714"/>
                    <a:pt x="5611" y="17714"/>
                    <a:pt x="5611" y="17714"/>
                  </a:cubicBezTo>
                  <a:cubicBezTo>
                    <a:pt x="5966" y="17980"/>
                    <a:pt x="6411" y="18157"/>
                    <a:pt x="6766" y="18423"/>
                  </a:cubicBezTo>
                  <a:cubicBezTo>
                    <a:pt x="7033" y="18511"/>
                    <a:pt x="7211" y="18600"/>
                    <a:pt x="7389" y="18688"/>
                  </a:cubicBezTo>
                  <a:cubicBezTo>
                    <a:pt x="7389" y="19839"/>
                    <a:pt x="7389" y="19839"/>
                    <a:pt x="7389" y="19839"/>
                  </a:cubicBezTo>
                  <a:cubicBezTo>
                    <a:pt x="7389" y="20547"/>
                    <a:pt x="8011" y="21167"/>
                    <a:pt x="8722" y="21255"/>
                  </a:cubicBezTo>
                  <a:cubicBezTo>
                    <a:pt x="10144" y="21432"/>
                    <a:pt x="10144" y="21432"/>
                    <a:pt x="10144" y="21432"/>
                  </a:cubicBezTo>
                  <a:cubicBezTo>
                    <a:pt x="10678" y="21521"/>
                    <a:pt x="11033" y="21344"/>
                    <a:pt x="11389" y="21078"/>
                  </a:cubicBezTo>
                  <a:cubicBezTo>
                    <a:pt x="11566" y="20813"/>
                    <a:pt x="11744" y="20636"/>
                    <a:pt x="11744" y="20370"/>
                  </a:cubicBezTo>
                  <a:cubicBezTo>
                    <a:pt x="12011" y="19308"/>
                    <a:pt x="12011" y="19308"/>
                    <a:pt x="12011" y="19308"/>
                  </a:cubicBezTo>
                  <a:cubicBezTo>
                    <a:pt x="12722" y="19219"/>
                    <a:pt x="13522" y="19042"/>
                    <a:pt x="14144" y="18688"/>
                  </a:cubicBezTo>
                  <a:cubicBezTo>
                    <a:pt x="14944" y="19485"/>
                    <a:pt x="14944" y="19485"/>
                    <a:pt x="14944" y="19485"/>
                  </a:cubicBezTo>
                  <a:cubicBezTo>
                    <a:pt x="15478" y="20016"/>
                    <a:pt x="16278" y="20016"/>
                    <a:pt x="16900" y="19573"/>
                  </a:cubicBezTo>
                  <a:cubicBezTo>
                    <a:pt x="18055" y="18688"/>
                    <a:pt x="18055" y="18688"/>
                    <a:pt x="18055" y="18688"/>
                  </a:cubicBezTo>
                  <a:cubicBezTo>
                    <a:pt x="18589" y="18246"/>
                    <a:pt x="18766" y="17360"/>
                    <a:pt x="18322" y="16741"/>
                  </a:cubicBezTo>
                  <a:cubicBezTo>
                    <a:pt x="17789" y="15855"/>
                    <a:pt x="17789" y="15855"/>
                    <a:pt x="17789" y="15855"/>
                  </a:cubicBezTo>
                  <a:cubicBezTo>
                    <a:pt x="18233" y="15324"/>
                    <a:pt x="18678" y="14616"/>
                    <a:pt x="18944" y="13996"/>
                  </a:cubicBezTo>
                  <a:cubicBezTo>
                    <a:pt x="19922" y="13996"/>
                    <a:pt x="19922" y="13996"/>
                    <a:pt x="19922" y="13996"/>
                  </a:cubicBezTo>
                  <a:cubicBezTo>
                    <a:pt x="20633" y="13996"/>
                    <a:pt x="21255" y="13377"/>
                    <a:pt x="21344" y="12669"/>
                  </a:cubicBezTo>
                  <a:cubicBezTo>
                    <a:pt x="21522" y="11252"/>
                    <a:pt x="21522" y="11252"/>
                    <a:pt x="21522" y="11252"/>
                  </a:cubicBezTo>
                  <a:cubicBezTo>
                    <a:pt x="21522" y="11075"/>
                    <a:pt x="21522" y="10898"/>
                    <a:pt x="21522" y="10721"/>
                  </a:cubicBezTo>
                  <a:close/>
                  <a:moveTo>
                    <a:pt x="10855" y="16918"/>
                  </a:moveTo>
                  <a:cubicBezTo>
                    <a:pt x="10589" y="16918"/>
                    <a:pt x="10322" y="16829"/>
                    <a:pt x="10055" y="16829"/>
                  </a:cubicBezTo>
                  <a:cubicBezTo>
                    <a:pt x="9166" y="16741"/>
                    <a:pt x="8366" y="16387"/>
                    <a:pt x="7655" y="16032"/>
                  </a:cubicBezTo>
                  <a:cubicBezTo>
                    <a:pt x="5789" y="14882"/>
                    <a:pt x="4633" y="12934"/>
                    <a:pt x="4633" y="10721"/>
                  </a:cubicBezTo>
                  <a:cubicBezTo>
                    <a:pt x="4633" y="10367"/>
                    <a:pt x="4633" y="10013"/>
                    <a:pt x="4633" y="9747"/>
                  </a:cubicBezTo>
                  <a:cubicBezTo>
                    <a:pt x="5166" y="6737"/>
                    <a:pt x="7744" y="4524"/>
                    <a:pt x="10855" y="4524"/>
                  </a:cubicBezTo>
                  <a:cubicBezTo>
                    <a:pt x="12811" y="4524"/>
                    <a:pt x="14589" y="5410"/>
                    <a:pt x="15744" y="6914"/>
                  </a:cubicBezTo>
                  <a:cubicBezTo>
                    <a:pt x="16544" y="7888"/>
                    <a:pt x="16989" y="9216"/>
                    <a:pt x="16989" y="10721"/>
                  </a:cubicBezTo>
                  <a:cubicBezTo>
                    <a:pt x="16989" y="14085"/>
                    <a:pt x="14233" y="16918"/>
                    <a:pt x="10855" y="1691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1865"/>
            </a:p>
          </p:txBody>
        </p:sp>
        <p:sp>
          <p:nvSpPr>
            <p:cNvPr id="16771" name="Shape 16771"/>
            <p:cNvSpPr/>
            <p:nvPr/>
          </p:nvSpPr>
          <p:spPr>
            <a:xfrm>
              <a:off x="631613" y="799253"/>
              <a:ext cx="1332653" cy="570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6300"/>
                </a:lnSpc>
                <a:spcBef>
                  <a:spcPts val="10000"/>
                </a:spcBef>
                <a:defRPr sz="4500" cap="all" spc="-270" baseline="13000">
                  <a:solidFill>
                    <a:srgbClr val="3AA5DD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1865" spc="-101" dirty="0">
                  <a:solidFill>
                    <a:schemeClr val="bg1">
                      <a:lumMod val="50000"/>
                    </a:schemeClr>
                  </a:solidFill>
                </a:rPr>
                <a:t>33%</a:t>
              </a:r>
            </a:p>
          </p:txBody>
        </p:sp>
      </p:grpSp>
      <p:grpSp>
        <p:nvGrpSpPr>
          <p:cNvPr id="16776" name="Group 16776"/>
          <p:cNvGrpSpPr/>
          <p:nvPr/>
        </p:nvGrpSpPr>
        <p:grpSpPr>
          <a:xfrm>
            <a:off x="6439596" y="3078165"/>
            <a:ext cx="1390084" cy="1381040"/>
            <a:chOff x="0" y="-1"/>
            <a:chExt cx="2780168" cy="2762078"/>
          </a:xfrm>
        </p:grpSpPr>
        <p:sp>
          <p:nvSpPr>
            <p:cNvPr id="16773" name="Shape 16773"/>
            <p:cNvSpPr/>
            <p:nvPr/>
          </p:nvSpPr>
          <p:spPr>
            <a:xfrm>
              <a:off x="0" y="-1"/>
              <a:ext cx="2780168" cy="2762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extrusionOk="0">
                  <a:moveTo>
                    <a:pt x="21600" y="10730"/>
                  </a:moveTo>
                  <a:cubicBezTo>
                    <a:pt x="21600" y="11237"/>
                    <a:pt x="19788" y="11527"/>
                    <a:pt x="19715" y="12035"/>
                  </a:cubicBezTo>
                  <a:cubicBezTo>
                    <a:pt x="19643" y="12470"/>
                    <a:pt x="21310" y="13339"/>
                    <a:pt x="21165" y="13774"/>
                  </a:cubicBezTo>
                  <a:cubicBezTo>
                    <a:pt x="21020" y="14209"/>
                    <a:pt x="19208" y="14064"/>
                    <a:pt x="18991" y="14499"/>
                  </a:cubicBezTo>
                  <a:cubicBezTo>
                    <a:pt x="18846" y="14934"/>
                    <a:pt x="20150" y="16166"/>
                    <a:pt x="19860" y="16601"/>
                  </a:cubicBezTo>
                  <a:cubicBezTo>
                    <a:pt x="19643" y="16964"/>
                    <a:pt x="17903" y="16311"/>
                    <a:pt x="17613" y="16674"/>
                  </a:cubicBezTo>
                  <a:cubicBezTo>
                    <a:pt x="17323" y="17036"/>
                    <a:pt x="18266" y="18558"/>
                    <a:pt x="17903" y="18921"/>
                  </a:cubicBezTo>
                  <a:cubicBezTo>
                    <a:pt x="17541" y="19211"/>
                    <a:pt x="16091" y="18051"/>
                    <a:pt x="15656" y="18341"/>
                  </a:cubicBezTo>
                  <a:cubicBezTo>
                    <a:pt x="15294" y="18558"/>
                    <a:pt x="15729" y="20370"/>
                    <a:pt x="15294" y="20588"/>
                  </a:cubicBezTo>
                  <a:cubicBezTo>
                    <a:pt x="14859" y="20733"/>
                    <a:pt x="13772" y="19283"/>
                    <a:pt x="13337" y="19428"/>
                  </a:cubicBezTo>
                  <a:cubicBezTo>
                    <a:pt x="12902" y="19573"/>
                    <a:pt x="12830" y="21385"/>
                    <a:pt x="12322" y="21458"/>
                  </a:cubicBezTo>
                  <a:cubicBezTo>
                    <a:pt x="11887" y="21530"/>
                    <a:pt x="11307" y="19790"/>
                    <a:pt x="10800" y="19790"/>
                  </a:cubicBezTo>
                  <a:cubicBezTo>
                    <a:pt x="10293" y="19790"/>
                    <a:pt x="9713" y="21530"/>
                    <a:pt x="9278" y="21458"/>
                  </a:cubicBezTo>
                  <a:cubicBezTo>
                    <a:pt x="8770" y="21385"/>
                    <a:pt x="8698" y="19573"/>
                    <a:pt x="8263" y="19428"/>
                  </a:cubicBezTo>
                  <a:cubicBezTo>
                    <a:pt x="7756" y="19283"/>
                    <a:pt x="6741" y="20733"/>
                    <a:pt x="6306" y="20588"/>
                  </a:cubicBezTo>
                  <a:cubicBezTo>
                    <a:pt x="5871" y="20370"/>
                    <a:pt x="6306" y="18558"/>
                    <a:pt x="5944" y="18341"/>
                  </a:cubicBezTo>
                  <a:cubicBezTo>
                    <a:pt x="5509" y="18051"/>
                    <a:pt x="4059" y="19211"/>
                    <a:pt x="3697" y="18921"/>
                  </a:cubicBezTo>
                  <a:cubicBezTo>
                    <a:pt x="3334" y="18558"/>
                    <a:pt x="4277" y="17036"/>
                    <a:pt x="3987" y="16674"/>
                  </a:cubicBezTo>
                  <a:cubicBezTo>
                    <a:pt x="3624" y="16311"/>
                    <a:pt x="1957" y="16964"/>
                    <a:pt x="1667" y="16601"/>
                  </a:cubicBezTo>
                  <a:cubicBezTo>
                    <a:pt x="1450" y="16166"/>
                    <a:pt x="2754" y="14934"/>
                    <a:pt x="2537" y="14499"/>
                  </a:cubicBezTo>
                  <a:cubicBezTo>
                    <a:pt x="2392" y="14064"/>
                    <a:pt x="580" y="14209"/>
                    <a:pt x="435" y="13774"/>
                  </a:cubicBezTo>
                  <a:cubicBezTo>
                    <a:pt x="290" y="13339"/>
                    <a:pt x="1885" y="12470"/>
                    <a:pt x="1812" y="12035"/>
                  </a:cubicBezTo>
                  <a:cubicBezTo>
                    <a:pt x="1812" y="11527"/>
                    <a:pt x="0" y="11237"/>
                    <a:pt x="0" y="10730"/>
                  </a:cubicBezTo>
                  <a:cubicBezTo>
                    <a:pt x="0" y="10223"/>
                    <a:pt x="1812" y="9933"/>
                    <a:pt x="1812" y="9425"/>
                  </a:cubicBezTo>
                  <a:cubicBezTo>
                    <a:pt x="1885" y="8990"/>
                    <a:pt x="290" y="8121"/>
                    <a:pt x="435" y="7686"/>
                  </a:cubicBezTo>
                  <a:cubicBezTo>
                    <a:pt x="580" y="7251"/>
                    <a:pt x="2392" y="7396"/>
                    <a:pt x="2537" y="6961"/>
                  </a:cubicBezTo>
                  <a:cubicBezTo>
                    <a:pt x="2754" y="6526"/>
                    <a:pt x="1450" y="5294"/>
                    <a:pt x="1667" y="4859"/>
                  </a:cubicBezTo>
                  <a:cubicBezTo>
                    <a:pt x="1957" y="4496"/>
                    <a:pt x="3624" y="5149"/>
                    <a:pt x="3987" y="4786"/>
                  </a:cubicBezTo>
                  <a:cubicBezTo>
                    <a:pt x="4277" y="4424"/>
                    <a:pt x="3334" y="2829"/>
                    <a:pt x="3697" y="2539"/>
                  </a:cubicBezTo>
                  <a:cubicBezTo>
                    <a:pt x="4059" y="2249"/>
                    <a:pt x="5509" y="3409"/>
                    <a:pt x="5944" y="3119"/>
                  </a:cubicBezTo>
                  <a:cubicBezTo>
                    <a:pt x="6306" y="2902"/>
                    <a:pt x="5871" y="1090"/>
                    <a:pt x="6306" y="872"/>
                  </a:cubicBezTo>
                  <a:cubicBezTo>
                    <a:pt x="6741" y="727"/>
                    <a:pt x="7756" y="2177"/>
                    <a:pt x="8263" y="2032"/>
                  </a:cubicBezTo>
                  <a:cubicBezTo>
                    <a:pt x="8698" y="1887"/>
                    <a:pt x="8770" y="75"/>
                    <a:pt x="9278" y="2"/>
                  </a:cubicBezTo>
                  <a:cubicBezTo>
                    <a:pt x="9713" y="-70"/>
                    <a:pt x="10293" y="1670"/>
                    <a:pt x="10800" y="1670"/>
                  </a:cubicBezTo>
                  <a:cubicBezTo>
                    <a:pt x="11307" y="1670"/>
                    <a:pt x="11887" y="-70"/>
                    <a:pt x="12322" y="2"/>
                  </a:cubicBezTo>
                  <a:cubicBezTo>
                    <a:pt x="12830" y="75"/>
                    <a:pt x="12902" y="1887"/>
                    <a:pt x="13337" y="2032"/>
                  </a:cubicBezTo>
                  <a:cubicBezTo>
                    <a:pt x="13772" y="2177"/>
                    <a:pt x="14859" y="727"/>
                    <a:pt x="15294" y="872"/>
                  </a:cubicBezTo>
                  <a:cubicBezTo>
                    <a:pt x="15729" y="1090"/>
                    <a:pt x="15294" y="2902"/>
                    <a:pt x="15656" y="3119"/>
                  </a:cubicBezTo>
                  <a:cubicBezTo>
                    <a:pt x="16091" y="3409"/>
                    <a:pt x="17541" y="2249"/>
                    <a:pt x="17903" y="2539"/>
                  </a:cubicBezTo>
                  <a:cubicBezTo>
                    <a:pt x="18266" y="2829"/>
                    <a:pt x="17323" y="4424"/>
                    <a:pt x="17613" y="4786"/>
                  </a:cubicBezTo>
                  <a:cubicBezTo>
                    <a:pt x="17903" y="5149"/>
                    <a:pt x="19643" y="4496"/>
                    <a:pt x="19860" y="4859"/>
                  </a:cubicBezTo>
                  <a:cubicBezTo>
                    <a:pt x="20150" y="5294"/>
                    <a:pt x="18846" y="6526"/>
                    <a:pt x="18991" y="6961"/>
                  </a:cubicBezTo>
                  <a:cubicBezTo>
                    <a:pt x="19208" y="7396"/>
                    <a:pt x="21020" y="7251"/>
                    <a:pt x="21165" y="7686"/>
                  </a:cubicBezTo>
                  <a:cubicBezTo>
                    <a:pt x="21310" y="8121"/>
                    <a:pt x="19643" y="8990"/>
                    <a:pt x="19715" y="9425"/>
                  </a:cubicBezTo>
                  <a:cubicBezTo>
                    <a:pt x="19788" y="9933"/>
                    <a:pt x="21600" y="10223"/>
                    <a:pt x="21600" y="1073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1865"/>
            </a:p>
          </p:txBody>
        </p:sp>
        <p:sp>
          <p:nvSpPr>
            <p:cNvPr id="16774" name="Shape 16774"/>
            <p:cNvSpPr/>
            <p:nvPr/>
          </p:nvSpPr>
          <p:spPr>
            <a:xfrm>
              <a:off x="643705" y="634657"/>
              <a:ext cx="1492762" cy="1492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62558" tIns="162558" rIns="162558" bIns="162558" numCol="1" anchor="t">
              <a:noAutofit/>
            </a:bodyPr>
            <a:lstStyle/>
            <a:p>
              <a:pPr defTabSz="342900"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1865"/>
            </a:p>
          </p:txBody>
        </p:sp>
        <p:sp>
          <p:nvSpPr>
            <p:cNvPr id="16775" name="Shape 16775"/>
            <p:cNvSpPr/>
            <p:nvPr/>
          </p:nvSpPr>
          <p:spPr>
            <a:xfrm>
              <a:off x="872067" y="988905"/>
              <a:ext cx="1264920" cy="690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6300"/>
                </a:lnSpc>
                <a:spcBef>
                  <a:spcPts val="10000"/>
                </a:spcBef>
                <a:defRPr sz="4500" cap="all" spc="-270" baseline="13000">
                  <a:solidFill>
                    <a:srgbClr val="78BE42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1865" spc="-101" dirty="0">
                  <a:solidFill>
                    <a:schemeClr val="bg1">
                      <a:lumMod val="50000"/>
                    </a:schemeClr>
                  </a:solidFill>
                </a:rPr>
                <a:t>95%</a:t>
              </a:r>
            </a:p>
          </p:txBody>
        </p:sp>
      </p:grpSp>
      <p:sp>
        <p:nvSpPr>
          <p:cNvPr id="61" name="Shape 16378"/>
          <p:cNvSpPr/>
          <p:nvPr/>
        </p:nvSpPr>
        <p:spPr>
          <a:xfrm>
            <a:off x="9606413" y="1804493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1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  </a:t>
            </a:r>
            <a:endParaRPr sz="1465" dirty="0">
              <a:solidFill>
                <a:schemeClr val="accent1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and typesetting industry.</a:t>
            </a:r>
          </a:p>
        </p:txBody>
      </p:sp>
      <p:sp>
        <p:nvSpPr>
          <p:cNvPr id="62" name="Shape 16379"/>
          <p:cNvSpPr/>
          <p:nvPr/>
        </p:nvSpPr>
        <p:spPr>
          <a:xfrm>
            <a:off x="8802157" y="1928455"/>
            <a:ext cx="477297" cy="477297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Shape 16380"/>
          <p:cNvSpPr/>
          <p:nvPr/>
        </p:nvSpPr>
        <p:spPr>
          <a:xfrm>
            <a:off x="8913707" y="2030307"/>
            <a:ext cx="364913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3AA5D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64" name="Shape 16381"/>
          <p:cNvSpPr/>
          <p:nvPr/>
        </p:nvSpPr>
        <p:spPr>
          <a:xfrm>
            <a:off x="9606020" y="2616259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2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</a:t>
            </a:r>
            <a:endParaRPr sz="1465" dirty="0">
              <a:solidFill>
                <a:schemeClr val="accent2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sp>
        <p:nvSpPr>
          <p:cNvPr id="65" name="Shape 16382"/>
          <p:cNvSpPr/>
          <p:nvPr/>
        </p:nvSpPr>
        <p:spPr>
          <a:xfrm>
            <a:off x="8802811" y="2714007"/>
            <a:ext cx="476251" cy="476251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Shape 16383"/>
          <p:cNvSpPr/>
          <p:nvPr/>
        </p:nvSpPr>
        <p:spPr>
          <a:xfrm>
            <a:off x="8913707" y="2807547"/>
            <a:ext cx="364067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02AF95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67" name="Shape 16384"/>
          <p:cNvSpPr/>
          <p:nvPr/>
        </p:nvSpPr>
        <p:spPr>
          <a:xfrm>
            <a:off x="9606152" y="3428024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4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</a:t>
            </a:r>
            <a:endParaRPr sz="1465" dirty="0">
              <a:solidFill>
                <a:schemeClr val="accent4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sp>
        <p:nvSpPr>
          <p:cNvPr id="68" name="Shape 16385"/>
          <p:cNvSpPr/>
          <p:nvPr/>
        </p:nvSpPr>
        <p:spPr>
          <a:xfrm>
            <a:off x="8802941" y="3499019"/>
            <a:ext cx="476251" cy="476251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Shape 16386"/>
          <p:cNvSpPr/>
          <p:nvPr/>
        </p:nvSpPr>
        <p:spPr>
          <a:xfrm>
            <a:off x="8913707" y="3605107"/>
            <a:ext cx="363220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FBAE17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70" name="Shape 16387"/>
          <p:cNvSpPr/>
          <p:nvPr/>
        </p:nvSpPr>
        <p:spPr>
          <a:xfrm>
            <a:off x="9606283" y="4239751"/>
            <a:ext cx="1577780" cy="6254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465" dirty="0">
                <a:solidFill>
                  <a:schemeClr val="accent5"/>
                </a:solidFill>
                <a:latin typeface="Roboto Bold"/>
                <a:ea typeface="Roboto Bold"/>
                <a:cs typeface="Roboto Bold"/>
                <a:sym typeface="Roboto Bold"/>
              </a:rPr>
              <a:t>subtitle Text</a:t>
            </a:r>
            <a:endParaRPr sz="1465" dirty="0">
              <a:solidFill>
                <a:schemeClr val="accent5"/>
              </a:solidFill>
              <a:latin typeface="Roboto Regular"/>
              <a:ea typeface="Roboto Regular"/>
              <a:cs typeface="Roboto Regular"/>
              <a:sym typeface="Roboto Regular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935" dirty="0">
                <a:solidFill>
                  <a:schemeClr val="bg1">
                    <a:lumMod val="50000"/>
                  </a:schemeClr>
                </a:solidFill>
                <a:latin typeface="Roboto Regular"/>
                <a:ea typeface="Roboto Regular"/>
                <a:cs typeface="Roboto Regular"/>
                <a:sym typeface="Roboto Regular"/>
              </a:rPr>
              <a:t>Lorem Ipsum is simply and typesetting industry.</a:t>
            </a:r>
          </a:p>
        </p:txBody>
      </p:sp>
      <p:sp>
        <p:nvSpPr>
          <p:cNvPr id="71" name="Shape 16388"/>
          <p:cNvSpPr/>
          <p:nvPr/>
        </p:nvSpPr>
        <p:spPr>
          <a:xfrm>
            <a:off x="8803073" y="4396041"/>
            <a:ext cx="476251" cy="476251"/>
          </a:xfrm>
          <a:prstGeom prst="roundRect">
            <a:avLst>
              <a:gd name="adj" fmla="val 50000"/>
            </a:avLst>
          </a:prstGeom>
          <a:ln w="19050" cmpd="sng">
            <a:solidFill>
              <a:schemeClr val="accent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46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Shape 16389"/>
          <p:cNvSpPr/>
          <p:nvPr/>
        </p:nvSpPr>
        <p:spPr>
          <a:xfrm>
            <a:off x="8913707" y="4502573"/>
            <a:ext cx="363220" cy="25315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/>
          <a:lstStyle>
            <a:lvl1pPr defTabSz="914400">
              <a:defRPr sz="2500">
                <a:solidFill>
                  <a:srgbClr val="E32125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 dirty="0">
                <a:solidFill>
                  <a:schemeClr val="bg1">
                    <a:lumMod val="50000"/>
                  </a:schemeClr>
                </a:solidFill>
              </a:rPr>
              <a:t>04</a:t>
            </a:r>
          </a:p>
        </p:txBody>
      </p:sp>
      <p:grpSp>
        <p:nvGrpSpPr>
          <p:cNvPr id="73" name="Group 16249"/>
          <p:cNvGrpSpPr/>
          <p:nvPr/>
        </p:nvGrpSpPr>
        <p:grpSpPr>
          <a:xfrm>
            <a:off x="919700" y="1901967"/>
            <a:ext cx="2549067" cy="2653735"/>
            <a:chOff x="-113435" y="194949"/>
            <a:chExt cx="5098131" cy="5307469"/>
          </a:xfrm>
        </p:grpSpPr>
        <p:sp>
          <p:nvSpPr>
            <p:cNvPr id="74" name="Shape 16245"/>
            <p:cNvSpPr/>
            <p:nvPr/>
          </p:nvSpPr>
          <p:spPr>
            <a:xfrm>
              <a:off x="-113435" y="194949"/>
              <a:ext cx="4536387" cy="5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4500"/>
                </a:lnSpc>
                <a:spcBef>
                  <a:spcPts val="600"/>
                </a:spcBef>
                <a:defRPr sz="3000" spc="-180" baseline="2000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>
                <a:lnSpc>
                  <a:spcPct val="100000"/>
                </a:lnSpc>
                <a:defRPr sz="1800" spc="0" baseline="0">
                  <a:solidFill>
                    <a:srgbClr val="000000"/>
                  </a:solidFill>
                </a:defRPr>
              </a:pPr>
              <a:r>
                <a:rPr lang="en-US" sz="1465" spc="0" dirty="0" smtClean="0">
                  <a:solidFill>
                    <a:schemeClr val="bg1">
                      <a:lumMod val="50000"/>
                    </a:schemeClr>
                  </a:solidFill>
                  <a:latin typeface="Roboto Regular"/>
                  <a:cs typeface="Roboto Regular"/>
                </a:rPr>
                <a:t>Brain  Process</a:t>
              </a:r>
              <a:endParaRPr lang="en-US" sz="1465" spc="0" dirty="0">
                <a:solidFill>
                  <a:schemeClr val="bg1">
                    <a:lumMod val="50000"/>
                  </a:schemeClr>
                </a:solidFill>
                <a:latin typeface="Roboto Regular"/>
                <a:cs typeface="Roboto Regular"/>
              </a:endParaRPr>
            </a:p>
          </p:txBody>
        </p:sp>
        <p:sp>
          <p:nvSpPr>
            <p:cNvPr id="75" name="Shape 16246"/>
            <p:cNvSpPr/>
            <p:nvPr/>
          </p:nvSpPr>
          <p:spPr>
            <a:xfrm>
              <a:off x="0" y="2161301"/>
              <a:ext cx="2221314" cy="8805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6900"/>
                </a:lnSpc>
                <a:spcBef>
                  <a:spcPts val="10000"/>
                </a:spcBef>
                <a:defRPr cap="all" spc="-300" baseline="12000">
                  <a:solidFill>
                    <a:srgbClr val="02AF96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2665" spc="-113" dirty="0">
                  <a:solidFill>
                    <a:schemeClr val="bg1">
                      <a:lumMod val="50000"/>
                    </a:schemeClr>
                  </a:solidFill>
                </a:rPr>
                <a:t>95%</a:t>
              </a:r>
            </a:p>
          </p:txBody>
        </p:sp>
        <p:sp>
          <p:nvSpPr>
            <p:cNvPr id="76" name="Shape 16247"/>
            <p:cNvSpPr/>
            <p:nvPr/>
          </p:nvSpPr>
          <p:spPr>
            <a:xfrm>
              <a:off x="-3" y="3184135"/>
              <a:ext cx="4984699" cy="2318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1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of different typefaces and layouts, and in general the content filler text for layouts, non-readability is of great importance.</a:t>
              </a:r>
            </a:p>
          </p:txBody>
        </p:sp>
        <p:sp>
          <p:nvSpPr>
            <p:cNvPr id="77" name="Shape 16248"/>
            <p:cNvSpPr/>
            <p:nvPr/>
          </p:nvSpPr>
          <p:spPr>
            <a:xfrm>
              <a:off x="0" y="706024"/>
              <a:ext cx="4984696" cy="89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22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</p:grpSp>
      <p:grpSp>
        <p:nvGrpSpPr>
          <p:cNvPr id="78" name="Group 16269"/>
          <p:cNvGrpSpPr/>
          <p:nvPr/>
        </p:nvGrpSpPr>
        <p:grpSpPr>
          <a:xfrm>
            <a:off x="984327" y="4672007"/>
            <a:ext cx="911551" cy="487880"/>
            <a:chOff x="0" y="2053"/>
            <a:chExt cx="1823097" cy="975759"/>
          </a:xfrm>
        </p:grpSpPr>
        <p:sp>
          <p:nvSpPr>
            <p:cNvPr id="79" name="Shape 16267"/>
            <p:cNvSpPr/>
            <p:nvPr/>
          </p:nvSpPr>
          <p:spPr>
            <a:xfrm>
              <a:off x="0" y="25719"/>
              <a:ext cx="283712" cy="76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54" y="0"/>
                  </a:moveTo>
                  <a:cubicBezTo>
                    <a:pt x="8882" y="0"/>
                    <a:pt x="7409" y="208"/>
                    <a:pt x="6286" y="622"/>
                  </a:cubicBezTo>
                  <a:cubicBezTo>
                    <a:pt x="4041" y="1451"/>
                    <a:pt x="4041" y="2795"/>
                    <a:pt x="6286" y="3624"/>
                  </a:cubicBezTo>
                  <a:cubicBezTo>
                    <a:pt x="8532" y="4452"/>
                    <a:pt x="12173" y="4452"/>
                    <a:pt x="14419" y="3624"/>
                  </a:cubicBezTo>
                  <a:cubicBezTo>
                    <a:pt x="16664" y="2795"/>
                    <a:pt x="16664" y="1451"/>
                    <a:pt x="14419" y="622"/>
                  </a:cubicBezTo>
                  <a:cubicBezTo>
                    <a:pt x="13296" y="208"/>
                    <a:pt x="11825" y="0"/>
                    <a:pt x="10354" y="0"/>
                  </a:cubicBezTo>
                  <a:close/>
                  <a:moveTo>
                    <a:pt x="2751" y="4836"/>
                  </a:moveTo>
                  <a:cubicBezTo>
                    <a:pt x="1555" y="4836"/>
                    <a:pt x="550" y="5119"/>
                    <a:pt x="171" y="5512"/>
                  </a:cubicBezTo>
                  <a:cubicBezTo>
                    <a:pt x="65" y="5594"/>
                    <a:pt x="0" y="5685"/>
                    <a:pt x="0" y="5782"/>
                  </a:cubicBezTo>
                  <a:lnTo>
                    <a:pt x="0" y="5851"/>
                  </a:lnTo>
                  <a:lnTo>
                    <a:pt x="0" y="6917"/>
                  </a:lnTo>
                  <a:lnTo>
                    <a:pt x="0" y="12511"/>
                  </a:lnTo>
                  <a:cubicBezTo>
                    <a:pt x="0" y="12862"/>
                    <a:pt x="772" y="13147"/>
                    <a:pt x="1724" y="13147"/>
                  </a:cubicBezTo>
                  <a:cubicBezTo>
                    <a:pt x="2676" y="13147"/>
                    <a:pt x="3448" y="12862"/>
                    <a:pt x="3448" y="12511"/>
                  </a:cubicBezTo>
                  <a:lnTo>
                    <a:pt x="3448" y="8135"/>
                  </a:lnTo>
                  <a:cubicBezTo>
                    <a:pt x="3404" y="8102"/>
                    <a:pt x="3372" y="8066"/>
                    <a:pt x="3372" y="8026"/>
                  </a:cubicBezTo>
                  <a:lnTo>
                    <a:pt x="3372" y="7759"/>
                  </a:lnTo>
                  <a:cubicBezTo>
                    <a:pt x="3372" y="7619"/>
                    <a:pt x="3680" y="7507"/>
                    <a:pt x="4058" y="7507"/>
                  </a:cubicBezTo>
                  <a:lnTo>
                    <a:pt x="4094" y="7507"/>
                  </a:lnTo>
                  <a:cubicBezTo>
                    <a:pt x="4472" y="7507"/>
                    <a:pt x="4777" y="7619"/>
                    <a:pt x="4777" y="7759"/>
                  </a:cubicBezTo>
                  <a:lnTo>
                    <a:pt x="4777" y="8026"/>
                  </a:lnTo>
                  <a:cubicBezTo>
                    <a:pt x="4777" y="8031"/>
                    <a:pt x="4770" y="8035"/>
                    <a:pt x="4770" y="8039"/>
                  </a:cubicBezTo>
                  <a:lnTo>
                    <a:pt x="4770" y="20650"/>
                  </a:lnTo>
                  <a:cubicBezTo>
                    <a:pt x="4770" y="21175"/>
                    <a:pt x="5922" y="21600"/>
                    <a:pt x="7345" y="21600"/>
                  </a:cubicBezTo>
                  <a:cubicBezTo>
                    <a:pt x="8767" y="21600"/>
                    <a:pt x="9920" y="21175"/>
                    <a:pt x="9920" y="20650"/>
                  </a:cubicBezTo>
                  <a:lnTo>
                    <a:pt x="9920" y="13164"/>
                  </a:lnTo>
                  <a:lnTo>
                    <a:pt x="11614" y="13164"/>
                  </a:lnTo>
                  <a:lnTo>
                    <a:pt x="11614" y="20650"/>
                  </a:lnTo>
                  <a:cubicBezTo>
                    <a:pt x="11614" y="21175"/>
                    <a:pt x="12767" y="21600"/>
                    <a:pt x="14189" y="21600"/>
                  </a:cubicBezTo>
                  <a:cubicBezTo>
                    <a:pt x="15612" y="21600"/>
                    <a:pt x="16765" y="21175"/>
                    <a:pt x="16765" y="20650"/>
                  </a:cubicBezTo>
                  <a:lnTo>
                    <a:pt x="16765" y="7932"/>
                  </a:lnTo>
                  <a:lnTo>
                    <a:pt x="16782" y="7932"/>
                  </a:lnTo>
                  <a:lnTo>
                    <a:pt x="16782" y="7759"/>
                  </a:lnTo>
                  <a:cubicBezTo>
                    <a:pt x="16782" y="7619"/>
                    <a:pt x="17089" y="7507"/>
                    <a:pt x="17467" y="7507"/>
                  </a:cubicBezTo>
                  <a:lnTo>
                    <a:pt x="17503" y="7507"/>
                  </a:lnTo>
                  <a:cubicBezTo>
                    <a:pt x="17881" y="7507"/>
                    <a:pt x="18186" y="7619"/>
                    <a:pt x="18186" y="7759"/>
                  </a:cubicBezTo>
                  <a:lnTo>
                    <a:pt x="18186" y="8026"/>
                  </a:lnTo>
                  <a:cubicBezTo>
                    <a:pt x="18186" y="8048"/>
                    <a:pt x="18166" y="8068"/>
                    <a:pt x="18152" y="8088"/>
                  </a:cubicBezTo>
                  <a:lnTo>
                    <a:pt x="18152" y="12511"/>
                  </a:lnTo>
                  <a:cubicBezTo>
                    <a:pt x="18152" y="12862"/>
                    <a:pt x="18924" y="13147"/>
                    <a:pt x="19876" y="13147"/>
                  </a:cubicBezTo>
                  <a:cubicBezTo>
                    <a:pt x="20828" y="13147"/>
                    <a:pt x="21600" y="12862"/>
                    <a:pt x="21600" y="12511"/>
                  </a:cubicBezTo>
                  <a:lnTo>
                    <a:pt x="21600" y="6917"/>
                  </a:lnTo>
                  <a:lnTo>
                    <a:pt x="21600" y="5851"/>
                  </a:lnTo>
                  <a:lnTo>
                    <a:pt x="21600" y="5782"/>
                  </a:lnTo>
                  <a:cubicBezTo>
                    <a:pt x="21600" y="5685"/>
                    <a:pt x="21535" y="5594"/>
                    <a:pt x="21429" y="5512"/>
                  </a:cubicBezTo>
                  <a:cubicBezTo>
                    <a:pt x="21050" y="5119"/>
                    <a:pt x="20045" y="4836"/>
                    <a:pt x="18849" y="4836"/>
                  </a:cubicBezTo>
                  <a:lnTo>
                    <a:pt x="2751" y="4836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80" name="Shape 16268"/>
            <p:cNvSpPr/>
            <p:nvPr/>
          </p:nvSpPr>
          <p:spPr>
            <a:xfrm rot="10594">
              <a:off x="487996" y="2053"/>
              <a:ext cx="1335101" cy="975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spcBef>
                  <a:spcPts val="225"/>
                </a:spcBef>
                <a:defRPr sz="1800"/>
              </a:pPr>
              <a:r>
                <a:rPr sz="1465" dirty="0">
                  <a:solidFill>
                    <a:schemeClr val="accent4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75%</a:t>
              </a:r>
            </a:p>
            <a:p>
              <a:pPr algn="l">
                <a:spcBef>
                  <a:spcPts val="225"/>
                </a:spcBef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Male User</a:t>
              </a:r>
            </a:p>
          </p:txBody>
        </p:sp>
      </p:grpSp>
      <p:grpSp>
        <p:nvGrpSpPr>
          <p:cNvPr id="81" name="Group 16272"/>
          <p:cNvGrpSpPr/>
          <p:nvPr/>
        </p:nvGrpSpPr>
        <p:grpSpPr>
          <a:xfrm>
            <a:off x="2479393" y="4694677"/>
            <a:ext cx="1118184" cy="430805"/>
            <a:chOff x="0" y="2493"/>
            <a:chExt cx="2236365" cy="861610"/>
          </a:xfrm>
        </p:grpSpPr>
        <p:sp>
          <p:nvSpPr>
            <p:cNvPr id="82" name="Shape 16270"/>
            <p:cNvSpPr/>
            <p:nvPr/>
          </p:nvSpPr>
          <p:spPr>
            <a:xfrm>
              <a:off x="0" y="49991"/>
              <a:ext cx="351794" cy="766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extrusionOk="0">
                  <a:moveTo>
                    <a:pt x="10734" y="0"/>
                  </a:moveTo>
                  <a:cubicBezTo>
                    <a:pt x="9684" y="0"/>
                    <a:pt x="8634" y="185"/>
                    <a:pt x="7832" y="555"/>
                  </a:cubicBezTo>
                  <a:cubicBezTo>
                    <a:pt x="6229" y="1295"/>
                    <a:pt x="6229" y="2496"/>
                    <a:pt x="7832" y="3236"/>
                  </a:cubicBezTo>
                  <a:cubicBezTo>
                    <a:pt x="9436" y="3976"/>
                    <a:pt x="12036" y="3976"/>
                    <a:pt x="13639" y="3236"/>
                  </a:cubicBezTo>
                  <a:cubicBezTo>
                    <a:pt x="15242" y="2496"/>
                    <a:pt x="15242" y="1295"/>
                    <a:pt x="13639" y="555"/>
                  </a:cubicBezTo>
                  <a:cubicBezTo>
                    <a:pt x="12837" y="185"/>
                    <a:pt x="11785" y="0"/>
                    <a:pt x="10734" y="0"/>
                  </a:cubicBezTo>
                  <a:close/>
                  <a:moveTo>
                    <a:pt x="7608" y="4230"/>
                  </a:moveTo>
                  <a:lnTo>
                    <a:pt x="6386" y="4267"/>
                  </a:lnTo>
                  <a:lnTo>
                    <a:pt x="5619" y="4372"/>
                  </a:lnTo>
                  <a:lnTo>
                    <a:pt x="5102" y="4531"/>
                  </a:lnTo>
                  <a:lnTo>
                    <a:pt x="4585" y="4821"/>
                  </a:lnTo>
                  <a:lnTo>
                    <a:pt x="3961" y="5339"/>
                  </a:lnTo>
                  <a:lnTo>
                    <a:pt x="3263" y="6205"/>
                  </a:lnTo>
                  <a:lnTo>
                    <a:pt x="221" y="10804"/>
                  </a:lnTo>
                  <a:cubicBezTo>
                    <a:pt x="11" y="10970"/>
                    <a:pt x="-52" y="11166"/>
                    <a:pt x="43" y="11353"/>
                  </a:cubicBezTo>
                  <a:cubicBezTo>
                    <a:pt x="155" y="11572"/>
                    <a:pt x="474" y="11757"/>
                    <a:pt x="910" y="11857"/>
                  </a:cubicBezTo>
                  <a:cubicBezTo>
                    <a:pt x="1095" y="11848"/>
                    <a:pt x="1275" y="11829"/>
                    <a:pt x="1449" y="11799"/>
                  </a:cubicBezTo>
                  <a:cubicBezTo>
                    <a:pt x="2214" y="11670"/>
                    <a:pt x="2778" y="11366"/>
                    <a:pt x="2939" y="10998"/>
                  </a:cubicBezTo>
                  <a:lnTo>
                    <a:pt x="5339" y="7729"/>
                  </a:lnTo>
                  <a:cubicBezTo>
                    <a:pt x="5412" y="7601"/>
                    <a:pt x="5533" y="7478"/>
                    <a:pt x="5697" y="7369"/>
                  </a:cubicBezTo>
                  <a:cubicBezTo>
                    <a:pt x="5977" y="7184"/>
                    <a:pt x="6372" y="7041"/>
                    <a:pt x="6829" y="6959"/>
                  </a:cubicBezTo>
                  <a:lnTo>
                    <a:pt x="7184" y="7246"/>
                  </a:lnTo>
                  <a:lnTo>
                    <a:pt x="5258" y="11244"/>
                  </a:lnTo>
                  <a:lnTo>
                    <a:pt x="1985" y="14779"/>
                  </a:lnTo>
                  <a:lnTo>
                    <a:pt x="6651" y="14779"/>
                  </a:lnTo>
                  <a:lnTo>
                    <a:pt x="6651" y="20894"/>
                  </a:lnTo>
                  <a:cubicBezTo>
                    <a:pt x="6651" y="21284"/>
                    <a:pt x="7338" y="21600"/>
                    <a:pt x="8185" y="21600"/>
                  </a:cubicBezTo>
                  <a:cubicBezTo>
                    <a:pt x="9031" y="21600"/>
                    <a:pt x="9718" y="21284"/>
                    <a:pt x="9718" y="20894"/>
                  </a:cubicBezTo>
                  <a:lnTo>
                    <a:pt x="9718" y="14779"/>
                  </a:lnTo>
                  <a:lnTo>
                    <a:pt x="11809" y="14779"/>
                  </a:lnTo>
                  <a:lnTo>
                    <a:pt x="11809" y="20894"/>
                  </a:lnTo>
                  <a:cubicBezTo>
                    <a:pt x="11810" y="21284"/>
                    <a:pt x="12496" y="21600"/>
                    <a:pt x="13343" y="21600"/>
                  </a:cubicBezTo>
                  <a:cubicBezTo>
                    <a:pt x="14190" y="21600"/>
                    <a:pt x="14876" y="21284"/>
                    <a:pt x="14876" y="20894"/>
                  </a:cubicBezTo>
                  <a:lnTo>
                    <a:pt x="14876" y="14779"/>
                  </a:lnTo>
                  <a:lnTo>
                    <a:pt x="15148" y="14779"/>
                  </a:lnTo>
                  <a:lnTo>
                    <a:pt x="19891" y="14779"/>
                  </a:lnTo>
                  <a:lnTo>
                    <a:pt x="18635" y="13649"/>
                  </a:lnTo>
                  <a:cubicBezTo>
                    <a:pt x="18510" y="13553"/>
                    <a:pt x="18387" y="13457"/>
                    <a:pt x="18268" y="13359"/>
                  </a:cubicBezTo>
                  <a:cubicBezTo>
                    <a:pt x="16031" y="11534"/>
                    <a:pt x="14874" y="9469"/>
                    <a:pt x="14911" y="7372"/>
                  </a:cubicBezTo>
                  <a:lnTo>
                    <a:pt x="14742" y="7027"/>
                  </a:lnTo>
                  <a:lnTo>
                    <a:pt x="14880" y="6936"/>
                  </a:lnTo>
                  <a:lnTo>
                    <a:pt x="15385" y="7028"/>
                  </a:lnTo>
                  <a:lnTo>
                    <a:pt x="15755" y="7230"/>
                  </a:lnTo>
                  <a:lnTo>
                    <a:pt x="16076" y="7667"/>
                  </a:lnTo>
                  <a:cubicBezTo>
                    <a:pt x="16615" y="8406"/>
                    <a:pt x="17179" y="9141"/>
                    <a:pt x="17766" y="9873"/>
                  </a:cubicBezTo>
                  <a:cubicBezTo>
                    <a:pt x="18209" y="10424"/>
                    <a:pt x="18664" y="10975"/>
                    <a:pt x="19134" y="11522"/>
                  </a:cubicBezTo>
                  <a:cubicBezTo>
                    <a:pt x="19339" y="11680"/>
                    <a:pt x="19704" y="11781"/>
                    <a:pt x="20103" y="11789"/>
                  </a:cubicBezTo>
                  <a:cubicBezTo>
                    <a:pt x="20905" y="11806"/>
                    <a:pt x="21548" y="11488"/>
                    <a:pt x="21456" y="11120"/>
                  </a:cubicBezTo>
                  <a:lnTo>
                    <a:pt x="21331" y="10834"/>
                  </a:lnTo>
                  <a:lnTo>
                    <a:pt x="18723" y="6751"/>
                  </a:lnTo>
                  <a:lnTo>
                    <a:pt x="17878" y="5695"/>
                  </a:lnTo>
                  <a:lnTo>
                    <a:pt x="17027" y="4880"/>
                  </a:lnTo>
                  <a:lnTo>
                    <a:pt x="16497" y="4601"/>
                  </a:lnTo>
                  <a:lnTo>
                    <a:pt x="15883" y="4357"/>
                  </a:lnTo>
                  <a:lnTo>
                    <a:pt x="15347" y="4266"/>
                  </a:lnTo>
                  <a:lnTo>
                    <a:pt x="14400" y="4230"/>
                  </a:lnTo>
                  <a:lnTo>
                    <a:pt x="7608" y="423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935"/>
            </a:p>
          </p:txBody>
        </p:sp>
        <p:sp>
          <p:nvSpPr>
            <p:cNvPr id="83" name="Shape 16271"/>
            <p:cNvSpPr/>
            <p:nvPr/>
          </p:nvSpPr>
          <p:spPr>
            <a:xfrm rot="10594">
              <a:off x="617447" y="2493"/>
              <a:ext cx="1618918" cy="861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spcBef>
                  <a:spcPts val="225"/>
                </a:spcBef>
                <a:defRPr sz="1800"/>
              </a:pPr>
              <a:r>
                <a:rPr sz="1465" dirty="0">
                  <a:solidFill>
                    <a:schemeClr val="accent6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25%</a:t>
              </a:r>
            </a:p>
            <a:p>
              <a:pPr algn="l">
                <a:spcBef>
                  <a:spcPts val="225"/>
                </a:spcBef>
                <a:defRPr sz="1800"/>
              </a:pPr>
              <a:r>
                <a:rPr sz="935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Female User</a:t>
              </a:r>
            </a:p>
          </p:txBody>
        </p:sp>
      </p:grpSp>
      <p:sp>
        <p:nvSpPr>
          <p:cNvPr id="84" name="Shape 16273"/>
          <p:cNvSpPr/>
          <p:nvPr/>
        </p:nvSpPr>
        <p:spPr>
          <a:xfrm>
            <a:off x="2145407" y="4679228"/>
            <a:ext cx="30795" cy="406120"/>
          </a:xfrm>
          <a:prstGeom prst="rect">
            <a:avLst/>
          </a:prstGeom>
          <a:solidFill>
            <a:srgbClr val="C3C7C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9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9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6" dur="350"/>
                                        <p:tgtEl>
                                          <p:spTgt spid="1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0" dur="350"/>
                                        <p:tgtEl>
                                          <p:spTgt spid="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9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4" dur="350"/>
                                        <p:tgtEl>
                                          <p:spTgt spid="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9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8" dur="350"/>
                                        <p:tgtEl>
                                          <p:spTgt spid="1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9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350"/>
                                        <p:tgtEl>
                                          <p:spTgt spid="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9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6" dur="350"/>
                                        <p:tgtEl>
                                          <p:spTgt spid="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 fill="hold"/>
                                        <p:tgtEl>
                                          <p:spTgt spid="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0" dur="350"/>
                                        <p:tgtEl>
                                          <p:spTgt spid="1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9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 fill="hold"/>
                                        <p:tgtEl>
                                          <p:spTgt spid="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4" dur="350"/>
                                        <p:tgtEl>
                                          <p:spTgt spid="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9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 fill="hold"/>
                                        <p:tgtEl>
                                          <p:spTgt spid="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8" dur="350"/>
                                        <p:tgtEl>
                                          <p:spTgt spid="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23" presetClass="entr" presetSubtype="16" fill="hold" grpId="1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dur="indefinite" fill="hold"/>
                                        <p:tgtEl>
                                          <p:spTgt spid="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49"/>
                            </p:stCondLst>
                            <p:childTnLst>
                              <p:par>
                                <p:cTn id="65" presetID="23" presetClass="entr" presetSubtype="16" fill="hold" grpId="1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dur="indefinite" fill="hold"/>
                                        <p:tgtEl>
                                          <p:spTgt spid="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149"/>
                            </p:stCondLst>
                            <p:childTnLst>
                              <p:par>
                                <p:cTn id="70" presetID="23" presetClass="entr" presetSubtype="16" fill="hold" grpId="16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dur="indefinite" fill="hold"/>
                                        <p:tgtEl>
                                          <p:spTgt spid="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149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649"/>
                            </p:stCondLst>
                            <p:childTnLst>
                              <p:par>
                                <p:cTn id="7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149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649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149"/>
                            </p:stCondLst>
                            <p:childTnLst>
                              <p:par>
                                <p:cTn id="9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649"/>
                            </p:stCondLst>
                            <p:childTnLst>
                              <p:par>
                                <p:cTn id="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3149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3649"/>
                            </p:stCondLst>
                            <p:childTnLst>
                              <p:par>
                                <p:cTn id="10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4149"/>
                            </p:stCondLst>
                            <p:childTnLst>
                              <p:par>
                                <p:cTn id="1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649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149"/>
                            </p:stCondLst>
                            <p:childTnLst>
                              <p:par>
                                <p:cTn id="1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649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6149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6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149"/>
                            </p:stCondLst>
                            <p:childTnLst>
                              <p:par>
                                <p:cTn id="1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6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8149"/>
                            </p:stCondLst>
                            <p:childTnLst>
                              <p:par>
                                <p:cTn id="1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9149"/>
                            </p:stCondLst>
                            <p:childTnLst>
                              <p:par>
                                <p:cTn id="1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indefinite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2" grpId="1" bldLvl="0" animBg="1" advAuto="0"/>
      <p:bldP spid="16753" grpId="4" bldLvl="0" animBg="1" advAuto="0"/>
      <p:bldP spid="16754" grpId="12" bldLvl="0" animBg="1" advAuto="0"/>
      <p:bldP spid="16755" grpId="3" bldLvl="0" animBg="1" advAuto="0"/>
      <p:bldP spid="16756" grpId="13" bldLvl="0" animBg="1" advAuto="0"/>
      <p:bldP spid="16757" grpId="7" bldLvl="0" animBg="1" advAuto="0"/>
      <p:bldP spid="16758" grpId="6" bldLvl="0" animBg="1" advAuto="0"/>
      <p:bldP spid="16759" grpId="10" bldLvl="0" animBg="1" advAuto="0"/>
      <p:bldP spid="16760" grpId="5" bldLvl="0" animBg="1" advAuto="0"/>
      <p:bldP spid="16761" grpId="8" bldLvl="0" animBg="1" advAuto="0"/>
      <p:bldP spid="16762" grpId="11" bldLvl="0" animBg="1" advAuto="0"/>
      <p:bldP spid="16763" grpId="9" bldLvl="0" animBg="1" advAuto="0"/>
      <p:bldP spid="16766" grpId="2" bldLvl="0" animBg="1" advAuto="0"/>
      <p:bldP spid="16769" grpId="15" bldLvl="0" animBg="1" advAuto="0"/>
      <p:bldP spid="16772" grpId="14" bldLvl="0" animBg="1" advAuto="0"/>
      <p:bldP spid="16776" grpId="16" bldLvl="0" animBg="1" advAuto="0"/>
      <p:bldP spid="61" grpId="0" animBg="1" advAuto="0"/>
      <p:bldP spid="62" grpId="0" bldLvl="0" animBg="1" advAuto="0"/>
      <p:bldP spid="63" grpId="0" animBg="1" advAuto="0"/>
      <p:bldP spid="64" grpId="0" animBg="1" advAuto="0"/>
      <p:bldP spid="65" grpId="0" bldLvl="0" animBg="1" advAuto="0"/>
      <p:bldP spid="66" grpId="0" animBg="1" advAuto="0"/>
      <p:bldP spid="67" grpId="0" animBg="1" advAuto="0"/>
      <p:bldP spid="68" grpId="0" bldLvl="0" animBg="1" advAuto="0"/>
      <p:bldP spid="69" grpId="0" animBg="1" advAuto="0"/>
      <p:bldP spid="70" grpId="0" animBg="1" advAuto="0"/>
      <p:bldP spid="71" grpId="0" bldLvl="0" animBg="1" advAuto="0"/>
      <p:bldP spid="72" grpId="0" animBg="1" advAuto="0"/>
      <p:bldP spid="73" grpId="0" bldLvl="0" animBg="1" advAuto="0"/>
      <p:bldP spid="78" grpId="0" bldLvl="0" animBg="1" advAuto="0"/>
      <p:bldP spid="81" grpId="0" bldLvl="0" animBg="1" advAuto="0"/>
      <p:bldP spid="84" grpId="0" bldLvl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52955" y="1169378"/>
            <a:ext cx="902428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版权声明</a:t>
            </a: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感谢您下载千库网平台上提供的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作品，为了您和千库网以及原创作者的利益，请勿复制、传播、销售，否则将承担法律责任！千库网将对作品进行维权，按照传播下载次数进行十倍的索取赔偿！</a:t>
            </a:r>
            <a:endParaRPr lang="en-US" altLang="zh-CN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在千库网出售的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模板是免版税类（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RF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Royalty-Free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）正版受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中国人民共和国著作法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世界版权公约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的保护，作品的所有权、版权和著作权归千库网所有，您下载的是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模板素材的使用权。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不得将千库网的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模板、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en-US" altLang="zh-CN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2955" y="4719489"/>
            <a:ext cx="729708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0083E6"/>
                </a:solidFill>
              </a:rPr>
              <a:t>更多精品</a:t>
            </a:r>
            <a:r>
              <a:rPr lang="en-US" altLang="zh-CN" b="1" dirty="0">
                <a:solidFill>
                  <a:srgbClr val="0083E6"/>
                </a:solidFill>
              </a:rPr>
              <a:t>PPT</a:t>
            </a:r>
            <a:r>
              <a:rPr lang="zh-CN" altLang="en-US" b="1" dirty="0">
                <a:solidFill>
                  <a:srgbClr val="0083E6"/>
                </a:solidFill>
              </a:rPr>
              <a:t>模板：</a:t>
            </a:r>
            <a:r>
              <a:rPr lang="en-US" altLang="zh-CN" b="1" dirty="0">
                <a:solidFill>
                  <a:srgbClr val="0083E6"/>
                </a:solidFill>
              </a:rPr>
              <a:t>http://588ku.com/ppt/</a:t>
            </a:r>
            <a:endParaRPr lang="zh-CN" altLang="en-US" b="1" dirty="0">
              <a:solidFill>
                <a:srgbClr val="0083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55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0" name="Shape 13560"/>
          <p:cNvSpPr>
            <a:spLocks noGrp="1"/>
          </p:cNvSpPr>
          <p:nvPr>
            <p:ph type="sldNum" sz="quarter" idx="2"/>
          </p:nvPr>
        </p:nvSpPr>
        <p:spPr>
          <a:xfrm>
            <a:off x="11781385" y="142063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4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3566" name="Group 13566"/>
          <p:cNvGrpSpPr/>
          <p:nvPr/>
        </p:nvGrpSpPr>
        <p:grpSpPr>
          <a:xfrm>
            <a:off x="1084016" y="2294985"/>
            <a:ext cx="3081823" cy="2703940"/>
            <a:chOff x="-96083" y="675646"/>
            <a:chExt cx="6163645" cy="5407880"/>
          </a:xfrm>
        </p:grpSpPr>
        <p:sp>
          <p:nvSpPr>
            <p:cNvPr id="13561" name="Shape 13561"/>
            <p:cNvSpPr/>
            <p:nvPr/>
          </p:nvSpPr>
          <p:spPr>
            <a:xfrm>
              <a:off x="1830072" y="2777803"/>
              <a:ext cx="4187968" cy="989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25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  <p:sp>
          <p:nvSpPr>
            <p:cNvPr id="13562" name="Shape 13562"/>
            <p:cNvSpPr/>
            <p:nvPr/>
          </p:nvSpPr>
          <p:spPr>
            <a:xfrm>
              <a:off x="437" y="675646"/>
              <a:ext cx="4947920" cy="958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5700"/>
                </a:lnSpc>
                <a:spcBef>
                  <a:spcPts val="600"/>
                </a:spcBef>
                <a:defRPr sz="4000" cap="all" spc="-239" baseline="15000">
                  <a:solidFill>
                    <a:srgbClr val="3D4247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lang="en-US" sz="2000" spc="0" dirty="0" smtClean="0">
                  <a:solidFill>
                    <a:schemeClr val="bg1">
                      <a:lumMod val="50000"/>
                    </a:schemeClr>
                  </a:solidFill>
                  <a:latin typeface="Roboto Regular"/>
                  <a:cs typeface="Roboto Regular"/>
                </a:rPr>
                <a:t>Arrow Process</a:t>
              </a:r>
              <a:endParaRPr lang="en-US" sz="2000" spc="0" dirty="0">
                <a:solidFill>
                  <a:schemeClr val="bg1">
                    <a:lumMod val="50000"/>
                  </a:schemeClr>
                </a:solidFill>
                <a:latin typeface="Roboto Regular"/>
                <a:cs typeface="Roboto Regular"/>
              </a:endParaRPr>
            </a:p>
          </p:txBody>
        </p:sp>
        <p:sp>
          <p:nvSpPr>
            <p:cNvPr id="13563" name="Shape 13563"/>
            <p:cNvSpPr/>
            <p:nvPr/>
          </p:nvSpPr>
          <p:spPr>
            <a:xfrm>
              <a:off x="-96083" y="2631446"/>
              <a:ext cx="2292773" cy="10176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22900"/>
                </a:lnSpc>
                <a:spcBef>
                  <a:spcPts val="10000"/>
                </a:spcBef>
                <a:defRPr sz="10000" cap="all" spc="-600" baseline="6000">
                  <a:solidFill>
                    <a:srgbClr val="02AF96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3465" spc="-225" dirty="0">
                  <a:solidFill>
                    <a:schemeClr val="accent2"/>
                  </a:solidFill>
                </a:rPr>
                <a:t>95%</a:t>
              </a:r>
            </a:p>
          </p:txBody>
        </p:sp>
        <p:sp>
          <p:nvSpPr>
            <p:cNvPr id="13564" name="Shape 13564"/>
            <p:cNvSpPr/>
            <p:nvPr/>
          </p:nvSpPr>
          <p:spPr>
            <a:xfrm>
              <a:off x="0" y="3950320"/>
              <a:ext cx="6067562" cy="2133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 defTabSz="751205">
                <a:lnSpc>
                  <a:spcPct val="120000"/>
                </a:lnSpc>
                <a:defRPr sz="2275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of different typefaces and layouts, and in general the content filler text for layouts, non-readability is of great importance.</a:t>
              </a:r>
            </a:p>
          </p:txBody>
        </p:sp>
        <p:sp>
          <p:nvSpPr>
            <p:cNvPr id="13565" name="Shape 13565"/>
            <p:cNvSpPr/>
            <p:nvPr/>
          </p:nvSpPr>
          <p:spPr>
            <a:xfrm>
              <a:off x="0" y="1431406"/>
              <a:ext cx="5816282" cy="958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25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</p:grpSp>
      <p:grpSp>
        <p:nvGrpSpPr>
          <p:cNvPr id="13569" name="Group 13569"/>
          <p:cNvGrpSpPr/>
          <p:nvPr/>
        </p:nvGrpSpPr>
        <p:grpSpPr>
          <a:xfrm>
            <a:off x="9140613" y="1925320"/>
            <a:ext cx="2451947" cy="699347"/>
            <a:chOff x="0" y="94797"/>
            <a:chExt cx="3823020" cy="1398771"/>
          </a:xfrm>
        </p:grpSpPr>
        <p:sp>
          <p:nvSpPr>
            <p:cNvPr id="13567" name="Shape 13567"/>
            <p:cNvSpPr/>
            <p:nvPr/>
          </p:nvSpPr>
          <p:spPr>
            <a:xfrm>
              <a:off x="0" y="94797"/>
              <a:ext cx="3367616" cy="434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lnSpc>
                  <a:spcPct val="80000"/>
                </a:lnSpc>
                <a:defRPr sz="3000">
                  <a:solidFill>
                    <a:srgbClr val="FCAF17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465" dirty="0">
                  <a:solidFill>
                    <a:schemeClr val="accent4"/>
                  </a:solidFill>
                </a:rPr>
                <a:t>Subtitle Goes Here</a:t>
              </a:r>
            </a:p>
          </p:txBody>
        </p:sp>
        <p:sp>
          <p:nvSpPr>
            <p:cNvPr id="13568" name="Shape 13568"/>
            <p:cNvSpPr/>
            <p:nvPr/>
          </p:nvSpPr>
          <p:spPr>
            <a:xfrm>
              <a:off x="0" y="551216"/>
              <a:ext cx="3823021" cy="942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grpSp>
        <p:nvGrpSpPr>
          <p:cNvPr id="13572" name="Group 13572"/>
          <p:cNvGrpSpPr/>
          <p:nvPr/>
        </p:nvGrpSpPr>
        <p:grpSpPr>
          <a:xfrm>
            <a:off x="9140613" y="2876973"/>
            <a:ext cx="2451947" cy="699347"/>
            <a:chOff x="0" y="94797"/>
            <a:chExt cx="3823020" cy="1398771"/>
          </a:xfrm>
        </p:grpSpPr>
        <p:sp>
          <p:nvSpPr>
            <p:cNvPr id="13570" name="Shape 13570"/>
            <p:cNvSpPr/>
            <p:nvPr/>
          </p:nvSpPr>
          <p:spPr>
            <a:xfrm>
              <a:off x="0" y="94797"/>
              <a:ext cx="3367616" cy="434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lnSpc>
                  <a:spcPct val="80000"/>
                </a:lnSpc>
                <a:defRPr sz="3000">
                  <a:solidFill>
                    <a:srgbClr val="79BF43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465" dirty="0">
                  <a:solidFill>
                    <a:schemeClr val="accent3"/>
                  </a:solidFill>
                </a:rPr>
                <a:t>Subtitle Goes Here</a:t>
              </a:r>
            </a:p>
          </p:txBody>
        </p:sp>
        <p:sp>
          <p:nvSpPr>
            <p:cNvPr id="13571" name="Shape 13571"/>
            <p:cNvSpPr/>
            <p:nvPr/>
          </p:nvSpPr>
          <p:spPr>
            <a:xfrm>
              <a:off x="0" y="551216"/>
              <a:ext cx="3823021" cy="942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>
                  <a:solidFill>
                    <a:schemeClr val="bg1">
                      <a:lumMod val="50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grpSp>
        <p:nvGrpSpPr>
          <p:cNvPr id="13575" name="Group 13575"/>
          <p:cNvGrpSpPr/>
          <p:nvPr/>
        </p:nvGrpSpPr>
        <p:grpSpPr>
          <a:xfrm>
            <a:off x="9140613" y="3827780"/>
            <a:ext cx="2451947" cy="699347"/>
            <a:chOff x="0" y="94797"/>
            <a:chExt cx="3823020" cy="1398771"/>
          </a:xfrm>
        </p:grpSpPr>
        <p:sp>
          <p:nvSpPr>
            <p:cNvPr id="13573" name="Shape 13573"/>
            <p:cNvSpPr/>
            <p:nvPr/>
          </p:nvSpPr>
          <p:spPr>
            <a:xfrm>
              <a:off x="0" y="94797"/>
              <a:ext cx="3367616" cy="434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lnSpc>
                  <a:spcPct val="80000"/>
                </a:lnSpc>
                <a:defRPr sz="3000">
                  <a:solidFill>
                    <a:srgbClr val="02AF96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465" dirty="0">
                  <a:solidFill>
                    <a:schemeClr val="accent2"/>
                  </a:solidFill>
                </a:rPr>
                <a:t>Subtitle Goes Here</a:t>
              </a:r>
            </a:p>
          </p:txBody>
        </p:sp>
        <p:sp>
          <p:nvSpPr>
            <p:cNvPr id="13574" name="Shape 13574"/>
            <p:cNvSpPr/>
            <p:nvPr/>
          </p:nvSpPr>
          <p:spPr>
            <a:xfrm>
              <a:off x="0" y="551216"/>
              <a:ext cx="3823021" cy="942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>
                  <a:solidFill>
                    <a:schemeClr val="bg1">
                      <a:lumMod val="50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grpSp>
        <p:nvGrpSpPr>
          <p:cNvPr id="13578" name="Group 13578"/>
          <p:cNvGrpSpPr/>
          <p:nvPr/>
        </p:nvGrpSpPr>
        <p:grpSpPr>
          <a:xfrm>
            <a:off x="9140613" y="4778587"/>
            <a:ext cx="2306320" cy="699347"/>
            <a:chOff x="0" y="94797"/>
            <a:chExt cx="3823020" cy="1398771"/>
          </a:xfrm>
        </p:grpSpPr>
        <p:sp>
          <p:nvSpPr>
            <p:cNvPr id="13576" name="Shape 13576"/>
            <p:cNvSpPr/>
            <p:nvPr/>
          </p:nvSpPr>
          <p:spPr>
            <a:xfrm>
              <a:off x="0" y="94797"/>
              <a:ext cx="3367616" cy="434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lnSpc>
                  <a:spcPct val="80000"/>
                </a:lnSpc>
                <a:defRPr sz="3000">
                  <a:solidFill>
                    <a:srgbClr val="3AA6DE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465" dirty="0">
                  <a:solidFill>
                    <a:schemeClr val="accent1"/>
                  </a:solidFill>
                </a:rPr>
                <a:t>Subtitle Goes Here</a:t>
              </a:r>
            </a:p>
          </p:txBody>
        </p:sp>
        <p:sp>
          <p:nvSpPr>
            <p:cNvPr id="13577" name="Shape 13577"/>
            <p:cNvSpPr/>
            <p:nvPr/>
          </p:nvSpPr>
          <p:spPr>
            <a:xfrm>
              <a:off x="0" y="551216"/>
              <a:ext cx="3823021" cy="942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914400">
                <a:defRPr sz="24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>
                  <a:solidFill>
                    <a:schemeClr val="bg1">
                      <a:lumMod val="50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grpSp>
        <p:nvGrpSpPr>
          <p:cNvPr id="13581" name="Group 13581"/>
          <p:cNvGrpSpPr/>
          <p:nvPr/>
        </p:nvGrpSpPr>
        <p:grpSpPr>
          <a:xfrm>
            <a:off x="1084016" y="5189691"/>
            <a:ext cx="1145380" cy="507884"/>
            <a:chOff x="0" y="-10313"/>
            <a:chExt cx="2290756" cy="1015766"/>
          </a:xfrm>
        </p:grpSpPr>
        <p:sp>
          <p:nvSpPr>
            <p:cNvPr id="13579" name="Shape 13579"/>
            <p:cNvSpPr/>
            <p:nvPr/>
          </p:nvSpPr>
          <p:spPr>
            <a:xfrm>
              <a:off x="0" y="0"/>
              <a:ext cx="303699" cy="822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54" y="0"/>
                  </a:moveTo>
                  <a:cubicBezTo>
                    <a:pt x="8882" y="0"/>
                    <a:pt x="7409" y="208"/>
                    <a:pt x="6286" y="622"/>
                  </a:cubicBezTo>
                  <a:cubicBezTo>
                    <a:pt x="4041" y="1451"/>
                    <a:pt x="4041" y="2795"/>
                    <a:pt x="6286" y="3624"/>
                  </a:cubicBezTo>
                  <a:cubicBezTo>
                    <a:pt x="8532" y="4452"/>
                    <a:pt x="12173" y="4452"/>
                    <a:pt x="14419" y="3624"/>
                  </a:cubicBezTo>
                  <a:cubicBezTo>
                    <a:pt x="16664" y="2795"/>
                    <a:pt x="16664" y="1451"/>
                    <a:pt x="14419" y="622"/>
                  </a:cubicBezTo>
                  <a:cubicBezTo>
                    <a:pt x="13296" y="208"/>
                    <a:pt x="11825" y="0"/>
                    <a:pt x="10354" y="0"/>
                  </a:cubicBezTo>
                  <a:close/>
                  <a:moveTo>
                    <a:pt x="2751" y="4836"/>
                  </a:moveTo>
                  <a:cubicBezTo>
                    <a:pt x="1555" y="4836"/>
                    <a:pt x="550" y="5119"/>
                    <a:pt x="171" y="5512"/>
                  </a:cubicBezTo>
                  <a:cubicBezTo>
                    <a:pt x="65" y="5594"/>
                    <a:pt x="0" y="5685"/>
                    <a:pt x="0" y="5782"/>
                  </a:cubicBezTo>
                  <a:lnTo>
                    <a:pt x="0" y="5851"/>
                  </a:lnTo>
                  <a:lnTo>
                    <a:pt x="0" y="6917"/>
                  </a:lnTo>
                  <a:lnTo>
                    <a:pt x="0" y="12511"/>
                  </a:lnTo>
                  <a:cubicBezTo>
                    <a:pt x="0" y="12862"/>
                    <a:pt x="772" y="13147"/>
                    <a:pt x="1724" y="13147"/>
                  </a:cubicBezTo>
                  <a:cubicBezTo>
                    <a:pt x="2676" y="13147"/>
                    <a:pt x="3448" y="12862"/>
                    <a:pt x="3448" y="12511"/>
                  </a:cubicBezTo>
                  <a:lnTo>
                    <a:pt x="3448" y="8135"/>
                  </a:lnTo>
                  <a:cubicBezTo>
                    <a:pt x="3404" y="8102"/>
                    <a:pt x="3372" y="8066"/>
                    <a:pt x="3372" y="8026"/>
                  </a:cubicBezTo>
                  <a:lnTo>
                    <a:pt x="3372" y="7759"/>
                  </a:lnTo>
                  <a:cubicBezTo>
                    <a:pt x="3372" y="7619"/>
                    <a:pt x="3680" y="7507"/>
                    <a:pt x="4058" y="7507"/>
                  </a:cubicBezTo>
                  <a:lnTo>
                    <a:pt x="4094" y="7507"/>
                  </a:lnTo>
                  <a:cubicBezTo>
                    <a:pt x="4472" y="7507"/>
                    <a:pt x="4777" y="7619"/>
                    <a:pt x="4777" y="7759"/>
                  </a:cubicBezTo>
                  <a:lnTo>
                    <a:pt x="4777" y="8026"/>
                  </a:lnTo>
                  <a:cubicBezTo>
                    <a:pt x="4777" y="8031"/>
                    <a:pt x="4770" y="8035"/>
                    <a:pt x="4770" y="8039"/>
                  </a:cubicBezTo>
                  <a:lnTo>
                    <a:pt x="4770" y="20650"/>
                  </a:lnTo>
                  <a:cubicBezTo>
                    <a:pt x="4770" y="21175"/>
                    <a:pt x="5922" y="21600"/>
                    <a:pt x="7345" y="21600"/>
                  </a:cubicBezTo>
                  <a:cubicBezTo>
                    <a:pt x="8767" y="21600"/>
                    <a:pt x="9920" y="21175"/>
                    <a:pt x="9920" y="20650"/>
                  </a:cubicBezTo>
                  <a:lnTo>
                    <a:pt x="9920" y="13164"/>
                  </a:lnTo>
                  <a:lnTo>
                    <a:pt x="11614" y="13164"/>
                  </a:lnTo>
                  <a:lnTo>
                    <a:pt x="11614" y="20650"/>
                  </a:lnTo>
                  <a:cubicBezTo>
                    <a:pt x="11614" y="21175"/>
                    <a:pt x="12767" y="21600"/>
                    <a:pt x="14189" y="21600"/>
                  </a:cubicBezTo>
                  <a:cubicBezTo>
                    <a:pt x="15612" y="21600"/>
                    <a:pt x="16765" y="21175"/>
                    <a:pt x="16765" y="20650"/>
                  </a:cubicBezTo>
                  <a:lnTo>
                    <a:pt x="16765" y="7932"/>
                  </a:lnTo>
                  <a:lnTo>
                    <a:pt x="16782" y="7932"/>
                  </a:lnTo>
                  <a:lnTo>
                    <a:pt x="16782" y="7759"/>
                  </a:lnTo>
                  <a:cubicBezTo>
                    <a:pt x="16782" y="7619"/>
                    <a:pt x="17089" y="7507"/>
                    <a:pt x="17467" y="7507"/>
                  </a:cubicBezTo>
                  <a:lnTo>
                    <a:pt x="17503" y="7507"/>
                  </a:lnTo>
                  <a:cubicBezTo>
                    <a:pt x="17881" y="7507"/>
                    <a:pt x="18186" y="7619"/>
                    <a:pt x="18186" y="7759"/>
                  </a:cubicBezTo>
                  <a:lnTo>
                    <a:pt x="18186" y="8026"/>
                  </a:lnTo>
                  <a:cubicBezTo>
                    <a:pt x="18186" y="8048"/>
                    <a:pt x="18166" y="8068"/>
                    <a:pt x="18152" y="8088"/>
                  </a:cubicBezTo>
                  <a:lnTo>
                    <a:pt x="18152" y="12511"/>
                  </a:lnTo>
                  <a:cubicBezTo>
                    <a:pt x="18152" y="12862"/>
                    <a:pt x="18924" y="13147"/>
                    <a:pt x="19876" y="13147"/>
                  </a:cubicBezTo>
                  <a:cubicBezTo>
                    <a:pt x="20828" y="13147"/>
                    <a:pt x="21600" y="12862"/>
                    <a:pt x="21600" y="12511"/>
                  </a:cubicBezTo>
                  <a:lnTo>
                    <a:pt x="21600" y="6917"/>
                  </a:lnTo>
                  <a:lnTo>
                    <a:pt x="21600" y="5851"/>
                  </a:lnTo>
                  <a:lnTo>
                    <a:pt x="21600" y="5782"/>
                  </a:lnTo>
                  <a:cubicBezTo>
                    <a:pt x="21600" y="5685"/>
                    <a:pt x="21535" y="5594"/>
                    <a:pt x="21429" y="5512"/>
                  </a:cubicBezTo>
                  <a:cubicBezTo>
                    <a:pt x="21050" y="5119"/>
                    <a:pt x="20045" y="4836"/>
                    <a:pt x="18849" y="4836"/>
                  </a:cubicBezTo>
                  <a:lnTo>
                    <a:pt x="2751" y="4836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3580" name="Shape 13580"/>
            <p:cNvSpPr/>
            <p:nvPr/>
          </p:nvSpPr>
          <p:spPr>
            <a:xfrm rot="10594">
              <a:off x="443943" y="-10313"/>
              <a:ext cx="1846813" cy="1015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lnSpc>
                  <a:spcPts val="940"/>
                </a:lnSpc>
                <a:spcBef>
                  <a:spcPts val="225"/>
                </a:spcBef>
                <a:defRPr sz="1800"/>
              </a:pPr>
              <a:r>
                <a:rPr sz="1735" dirty="0">
                  <a:solidFill>
                    <a:schemeClr val="accent4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75%</a:t>
              </a:r>
            </a:p>
            <a:p>
              <a:pPr algn="l">
                <a:lnSpc>
                  <a:spcPts val="940"/>
                </a:lnSpc>
                <a:spcBef>
                  <a:spcPts val="225"/>
                </a:spcBef>
                <a:defRPr sz="1800"/>
              </a:pPr>
              <a:r>
                <a:rPr sz="1200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Male User</a:t>
              </a:r>
            </a:p>
          </p:txBody>
        </p:sp>
      </p:grpSp>
      <p:grpSp>
        <p:nvGrpSpPr>
          <p:cNvPr id="13584" name="Group 13584"/>
          <p:cNvGrpSpPr/>
          <p:nvPr/>
        </p:nvGrpSpPr>
        <p:grpSpPr>
          <a:xfrm>
            <a:off x="2684147" y="5175824"/>
            <a:ext cx="1242219" cy="522848"/>
            <a:chOff x="0" y="-112091"/>
            <a:chExt cx="2484435" cy="1045694"/>
          </a:xfrm>
        </p:grpSpPr>
        <p:sp>
          <p:nvSpPr>
            <p:cNvPr id="13582" name="Shape 13582"/>
            <p:cNvSpPr/>
            <p:nvPr/>
          </p:nvSpPr>
          <p:spPr>
            <a:xfrm>
              <a:off x="0" y="0"/>
              <a:ext cx="376577" cy="820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extrusionOk="0">
                  <a:moveTo>
                    <a:pt x="10734" y="0"/>
                  </a:moveTo>
                  <a:cubicBezTo>
                    <a:pt x="9684" y="0"/>
                    <a:pt x="8634" y="185"/>
                    <a:pt x="7832" y="555"/>
                  </a:cubicBezTo>
                  <a:cubicBezTo>
                    <a:pt x="6229" y="1295"/>
                    <a:pt x="6229" y="2496"/>
                    <a:pt x="7832" y="3236"/>
                  </a:cubicBezTo>
                  <a:cubicBezTo>
                    <a:pt x="9436" y="3976"/>
                    <a:pt x="12036" y="3976"/>
                    <a:pt x="13639" y="3236"/>
                  </a:cubicBezTo>
                  <a:cubicBezTo>
                    <a:pt x="15242" y="2496"/>
                    <a:pt x="15242" y="1295"/>
                    <a:pt x="13639" y="555"/>
                  </a:cubicBezTo>
                  <a:cubicBezTo>
                    <a:pt x="12837" y="185"/>
                    <a:pt x="11785" y="0"/>
                    <a:pt x="10734" y="0"/>
                  </a:cubicBezTo>
                  <a:close/>
                  <a:moveTo>
                    <a:pt x="7608" y="4230"/>
                  </a:moveTo>
                  <a:lnTo>
                    <a:pt x="6386" y="4267"/>
                  </a:lnTo>
                  <a:lnTo>
                    <a:pt x="5619" y="4372"/>
                  </a:lnTo>
                  <a:lnTo>
                    <a:pt x="5102" y="4531"/>
                  </a:lnTo>
                  <a:lnTo>
                    <a:pt x="4585" y="4821"/>
                  </a:lnTo>
                  <a:lnTo>
                    <a:pt x="3961" y="5339"/>
                  </a:lnTo>
                  <a:lnTo>
                    <a:pt x="3263" y="6205"/>
                  </a:lnTo>
                  <a:lnTo>
                    <a:pt x="221" y="10804"/>
                  </a:lnTo>
                  <a:cubicBezTo>
                    <a:pt x="11" y="10970"/>
                    <a:pt x="-52" y="11166"/>
                    <a:pt x="43" y="11353"/>
                  </a:cubicBezTo>
                  <a:cubicBezTo>
                    <a:pt x="155" y="11572"/>
                    <a:pt x="474" y="11757"/>
                    <a:pt x="910" y="11857"/>
                  </a:cubicBezTo>
                  <a:cubicBezTo>
                    <a:pt x="1095" y="11848"/>
                    <a:pt x="1275" y="11829"/>
                    <a:pt x="1449" y="11799"/>
                  </a:cubicBezTo>
                  <a:cubicBezTo>
                    <a:pt x="2214" y="11670"/>
                    <a:pt x="2778" y="11366"/>
                    <a:pt x="2939" y="10998"/>
                  </a:cubicBezTo>
                  <a:lnTo>
                    <a:pt x="5339" y="7729"/>
                  </a:lnTo>
                  <a:cubicBezTo>
                    <a:pt x="5412" y="7601"/>
                    <a:pt x="5533" y="7478"/>
                    <a:pt x="5697" y="7369"/>
                  </a:cubicBezTo>
                  <a:cubicBezTo>
                    <a:pt x="5977" y="7184"/>
                    <a:pt x="6372" y="7041"/>
                    <a:pt x="6829" y="6959"/>
                  </a:cubicBezTo>
                  <a:lnTo>
                    <a:pt x="7184" y="7246"/>
                  </a:lnTo>
                  <a:lnTo>
                    <a:pt x="5258" y="11244"/>
                  </a:lnTo>
                  <a:lnTo>
                    <a:pt x="1985" y="14779"/>
                  </a:lnTo>
                  <a:lnTo>
                    <a:pt x="6651" y="14779"/>
                  </a:lnTo>
                  <a:lnTo>
                    <a:pt x="6651" y="20894"/>
                  </a:lnTo>
                  <a:cubicBezTo>
                    <a:pt x="6651" y="21284"/>
                    <a:pt x="7338" y="21600"/>
                    <a:pt x="8185" y="21600"/>
                  </a:cubicBezTo>
                  <a:cubicBezTo>
                    <a:pt x="9031" y="21600"/>
                    <a:pt x="9718" y="21284"/>
                    <a:pt x="9718" y="20894"/>
                  </a:cubicBezTo>
                  <a:lnTo>
                    <a:pt x="9718" y="14779"/>
                  </a:lnTo>
                  <a:lnTo>
                    <a:pt x="11809" y="14779"/>
                  </a:lnTo>
                  <a:lnTo>
                    <a:pt x="11809" y="20894"/>
                  </a:lnTo>
                  <a:cubicBezTo>
                    <a:pt x="11810" y="21284"/>
                    <a:pt x="12496" y="21600"/>
                    <a:pt x="13343" y="21600"/>
                  </a:cubicBezTo>
                  <a:cubicBezTo>
                    <a:pt x="14190" y="21600"/>
                    <a:pt x="14876" y="21284"/>
                    <a:pt x="14876" y="20894"/>
                  </a:cubicBezTo>
                  <a:lnTo>
                    <a:pt x="14876" y="14779"/>
                  </a:lnTo>
                  <a:lnTo>
                    <a:pt x="15148" y="14779"/>
                  </a:lnTo>
                  <a:lnTo>
                    <a:pt x="19891" y="14779"/>
                  </a:lnTo>
                  <a:lnTo>
                    <a:pt x="18635" y="13649"/>
                  </a:lnTo>
                  <a:cubicBezTo>
                    <a:pt x="18510" y="13553"/>
                    <a:pt x="18387" y="13457"/>
                    <a:pt x="18268" y="13359"/>
                  </a:cubicBezTo>
                  <a:cubicBezTo>
                    <a:pt x="16031" y="11534"/>
                    <a:pt x="14874" y="9469"/>
                    <a:pt x="14911" y="7372"/>
                  </a:cubicBezTo>
                  <a:lnTo>
                    <a:pt x="14742" y="7027"/>
                  </a:lnTo>
                  <a:lnTo>
                    <a:pt x="14880" y="6936"/>
                  </a:lnTo>
                  <a:lnTo>
                    <a:pt x="15385" y="7028"/>
                  </a:lnTo>
                  <a:lnTo>
                    <a:pt x="15755" y="7230"/>
                  </a:lnTo>
                  <a:lnTo>
                    <a:pt x="16076" y="7667"/>
                  </a:lnTo>
                  <a:cubicBezTo>
                    <a:pt x="16615" y="8406"/>
                    <a:pt x="17179" y="9141"/>
                    <a:pt x="17766" y="9873"/>
                  </a:cubicBezTo>
                  <a:cubicBezTo>
                    <a:pt x="18209" y="10424"/>
                    <a:pt x="18664" y="10975"/>
                    <a:pt x="19134" y="11522"/>
                  </a:cubicBezTo>
                  <a:cubicBezTo>
                    <a:pt x="19339" y="11680"/>
                    <a:pt x="19704" y="11781"/>
                    <a:pt x="20103" y="11789"/>
                  </a:cubicBezTo>
                  <a:cubicBezTo>
                    <a:pt x="20905" y="11806"/>
                    <a:pt x="21548" y="11488"/>
                    <a:pt x="21456" y="11120"/>
                  </a:cubicBezTo>
                  <a:lnTo>
                    <a:pt x="21331" y="10834"/>
                  </a:lnTo>
                  <a:lnTo>
                    <a:pt x="18723" y="6751"/>
                  </a:lnTo>
                  <a:lnTo>
                    <a:pt x="17878" y="5695"/>
                  </a:lnTo>
                  <a:lnTo>
                    <a:pt x="17027" y="4880"/>
                  </a:lnTo>
                  <a:lnTo>
                    <a:pt x="16497" y="4601"/>
                  </a:lnTo>
                  <a:lnTo>
                    <a:pt x="15883" y="4357"/>
                  </a:lnTo>
                  <a:lnTo>
                    <a:pt x="15347" y="4266"/>
                  </a:lnTo>
                  <a:lnTo>
                    <a:pt x="14400" y="4230"/>
                  </a:lnTo>
                  <a:lnTo>
                    <a:pt x="7608" y="423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3583" name="Shape 13583"/>
            <p:cNvSpPr/>
            <p:nvPr/>
          </p:nvSpPr>
          <p:spPr>
            <a:xfrm rot="10594">
              <a:off x="465414" y="-108986"/>
              <a:ext cx="2017426" cy="1039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lnSpc>
                  <a:spcPts val="940"/>
                </a:lnSpc>
                <a:spcBef>
                  <a:spcPts val="225"/>
                </a:spcBef>
                <a:defRPr sz="1800"/>
              </a:pPr>
              <a:r>
                <a:rPr sz="1735" dirty="0">
                  <a:solidFill>
                    <a:schemeClr val="accent6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25%</a:t>
              </a:r>
            </a:p>
            <a:p>
              <a:pPr algn="l">
                <a:lnSpc>
                  <a:spcPts val="940"/>
                </a:lnSpc>
                <a:spcBef>
                  <a:spcPts val="225"/>
                </a:spcBef>
                <a:defRPr sz="1800"/>
              </a:pPr>
              <a:r>
                <a:rPr sz="1200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Female User</a:t>
              </a:r>
            </a:p>
          </p:txBody>
        </p:sp>
      </p:grpSp>
      <p:sp>
        <p:nvSpPr>
          <p:cNvPr id="13585" name="Shape 13585"/>
          <p:cNvSpPr/>
          <p:nvPr/>
        </p:nvSpPr>
        <p:spPr>
          <a:xfrm>
            <a:off x="7046503" y="2992373"/>
            <a:ext cx="147384" cy="828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15938"/>
                </a:lnTo>
                <a:lnTo>
                  <a:pt x="0" y="0"/>
                </a:lnTo>
                <a:lnTo>
                  <a:pt x="15527" y="0"/>
                </a:lnTo>
                <a:lnTo>
                  <a:pt x="18121" y="438"/>
                </a:lnTo>
                <a:cubicBezTo>
                  <a:pt x="18121" y="438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35"/>
          </a:p>
        </p:txBody>
      </p:sp>
      <p:sp>
        <p:nvSpPr>
          <p:cNvPr id="13586" name="Shape 13586"/>
          <p:cNvSpPr/>
          <p:nvPr/>
        </p:nvSpPr>
        <p:spPr>
          <a:xfrm>
            <a:off x="6260656" y="3656279"/>
            <a:ext cx="147384" cy="828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15938"/>
                </a:lnTo>
                <a:lnTo>
                  <a:pt x="0" y="0"/>
                </a:lnTo>
                <a:lnTo>
                  <a:pt x="15527" y="0"/>
                </a:lnTo>
                <a:lnTo>
                  <a:pt x="18121" y="438"/>
                </a:lnTo>
                <a:cubicBezTo>
                  <a:pt x="18121" y="438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35"/>
          </a:p>
        </p:txBody>
      </p:sp>
      <p:sp>
        <p:nvSpPr>
          <p:cNvPr id="13587" name="Shape 13587"/>
          <p:cNvSpPr/>
          <p:nvPr/>
        </p:nvSpPr>
        <p:spPr>
          <a:xfrm>
            <a:off x="5473959" y="4313835"/>
            <a:ext cx="147385" cy="828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15937"/>
                </a:lnTo>
                <a:lnTo>
                  <a:pt x="0" y="0"/>
                </a:lnTo>
                <a:lnTo>
                  <a:pt x="15527" y="0"/>
                </a:lnTo>
                <a:lnTo>
                  <a:pt x="18121" y="438"/>
                </a:lnTo>
                <a:cubicBezTo>
                  <a:pt x="18121" y="438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35"/>
          </a:p>
        </p:txBody>
      </p:sp>
      <p:grpSp>
        <p:nvGrpSpPr>
          <p:cNvPr id="13590" name="Group 13590"/>
          <p:cNvGrpSpPr/>
          <p:nvPr/>
        </p:nvGrpSpPr>
        <p:grpSpPr>
          <a:xfrm>
            <a:off x="4701660" y="3869795"/>
            <a:ext cx="879275" cy="2148173"/>
            <a:chOff x="0" y="-8232"/>
            <a:chExt cx="1758549" cy="4296340"/>
          </a:xfrm>
          <a:solidFill>
            <a:schemeClr val="accent1"/>
          </a:solidFill>
        </p:grpSpPr>
        <p:sp>
          <p:nvSpPr>
            <p:cNvPr id="13588" name="Shape 13588"/>
            <p:cNvSpPr/>
            <p:nvPr/>
          </p:nvSpPr>
          <p:spPr>
            <a:xfrm>
              <a:off x="0" y="0"/>
              <a:ext cx="1758549" cy="4288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88" y="3358"/>
                  </a:moveTo>
                  <a:lnTo>
                    <a:pt x="18526" y="3169"/>
                  </a:lnTo>
                  <a:lnTo>
                    <a:pt x="10800" y="0"/>
                  </a:lnTo>
                  <a:lnTo>
                    <a:pt x="3074" y="3169"/>
                  </a:lnTo>
                  <a:lnTo>
                    <a:pt x="2568" y="3376"/>
                  </a:lnTo>
                  <a:lnTo>
                    <a:pt x="0" y="4429"/>
                  </a:lnTo>
                  <a:lnTo>
                    <a:pt x="2568" y="4429"/>
                  </a:lnTo>
                  <a:lnTo>
                    <a:pt x="2568" y="18053"/>
                  </a:lnTo>
                  <a:cubicBezTo>
                    <a:pt x="2561" y="18112"/>
                    <a:pt x="2556" y="18172"/>
                    <a:pt x="2556" y="18232"/>
                  </a:cubicBezTo>
                  <a:cubicBezTo>
                    <a:pt x="2556" y="20092"/>
                    <a:pt x="6234" y="21600"/>
                    <a:pt x="10770" y="21600"/>
                  </a:cubicBezTo>
                  <a:cubicBezTo>
                    <a:pt x="15302" y="21600"/>
                    <a:pt x="18977" y="20095"/>
                    <a:pt x="18984" y="18237"/>
                  </a:cubicBezTo>
                  <a:lnTo>
                    <a:pt x="18988" y="18237"/>
                  </a:lnTo>
                  <a:lnTo>
                    <a:pt x="18988" y="4429"/>
                  </a:lnTo>
                  <a:lnTo>
                    <a:pt x="21600" y="4429"/>
                  </a:lnTo>
                  <a:cubicBezTo>
                    <a:pt x="21600" y="4429"/>
                    <a:pt x="18988" y="3358"/>
                    <a:pt x="18988" y="335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/>
            </a:p>
          </p:txBody>
        </p:sp>
        <p:sp>
          <p:nvSpPr>
            <p:cNvPr id="13589" name="Shape 13589"/>
            <p:cNvSpPr/>
            <p:nvPr/>
          </p:nvSpPr>
          <p:spPr>
            <a:xfrm>
              <a:off x="0" y="-8232"/>
              <a:ext cx="1758549" cy="428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88" y="3358"/>
                  </a:moveTo>
                  <a:lnTo>
                    <a:pt x="18526" y="3169"/>
                  </a:lnTo>
                  <a:lnTo>
                    <a:pt x="10800" y="0"/>
                  </a:lnTo>
                  <a:lnTo>
                    <a:pt x="3074" y="3169"/>
                  </a:lnTo>
                  <a:lnTo>
                    <a:pt x="2568" y="3376"/>
                  </a:lnTo>
                  <a:lnTo>
                    <a:pt x="0" y="4429"/>
                  </a:lnTo>
                  <a:lnTo>
                    <a:pt x="2568" y="4429"/>
                  </a:lnTo>
                  <a:lnTo>
                    <a:pt x="2568" y="18053"/>
                  </a:lnTo>
                  <a:cubicBezTo>
                    <a:pt x="2561" y="18112"/>
                    <a:pt x="2556" y="18172"/>
                    <a:pt x="2556" y="18232"/>
                  </a:cubicBezTo>
                  <a:cubicBezTo>
                    <a:pt x="2556" y="20092"/>
                    <a:pt x="6234" y="21600"/>
                    <a:pt x="10770" y="21600"/>
                  </a:cubicBezTo>
                  <a:cubicBezTo>
                    <a:pt x="15302" y="21600"/>
                    <a:pt x="18977" y="20095"/>
                    <a:pt x="18984" y="18237"/>
                  </a:cubicBezTo>
                  <a:lnTo>
                    <a:pt x="18988" y="18237"/>
                  </a:lnTo>
                  <a:lnTo>
                    <a:pt x="18988" y="4429"/>
                  </a:lnTo>
                  <a:lnTo>
                    <a:pt x="21600" y="4429"/>
                  </a:lnTo>
                  <a:cubicBezTo>
                    <a:pt x="21600" y="4429"/>
                    <a:pt x="18988" y="3358"/>
                    <a:pt x="18988" y="335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/>
            </a:p>
          </p:txBody>
        </p:sp>
      </p:grpSp>
      <p:grpSp>
        <p:nvGrpSpPr>
          <p:cNvPr id="13593" name="Group 13593"/>
          <p:cNvGrpSpPr/>
          <p:nvPr/>
        </p:nvGrpSpPr>
        <p:grpSpPr>
          <a:xfrm>
            <a:off x="5486925" y="3217967"/>
            <a:ext cx="880707" cy="2144055"/>
            <a:chOff x="0" y="3219"/>
            <a:chExt cx="1761410" cy="4288109"/>
          </a:xfrm>
          <a:solidFill>
            <a:schemeClr val="accent2"/>
          </a:solidFill>
        </p:grpSpPr>
        <p:sp>
          <p:nvSpPr>
            <p:cNvPr id="13591" name="Shape 13591"/>
            <p:cNvSpPr/>
            <p:nvPr/>
          </p:nvSpPr>
          <p:spPr>
            <a:xfrm>
              <a:off x="0" y="3219"/>
              <a:ext cx="1758549" cy="428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88" y="3358"/>
                  </a:moveTo>
                  <a:lnTo>
                    <a:pt x="18526" y="3169"/>
                  </a:lnTo>
                  <a:lnTo>
                    <a:pt x="10800" y="0"/>
                  </a:lnTo>
                  <a:lnTo>
                    <a:pt x="3074" y="3169"/>
                  </a:lnTo>
                  <a:lnTo>
                    <a:pt x="2568" y="3376"/>
                  </a:lnTo>
                  <a:lnTo>
                    <a:pt x="0" y="4429"/>
                  </a:lnTo>
                  <a:lnTo>
                    <a:pt x="2568" y="4429"/>
                  </a:lnTo>
                  <a:lnTo>
                    <a:pt x="2568" y="18053"/>
                  </a:lnTo>
                  <a:cubicBezTo>
                    <a:pt x="2561" y="18112"/>
                    <a:pt x="2556" y="18172"/>
                    <a:pt x="2556" y="18232"/>
                  </a:cubicBezTo>
                  <a:cubicBezTo>
                    <a:pt x="2556" y="20092"/>
                    <a:pt x="6234" y="21600"/>
                    <a:pt x="10770" y="21600"/>
                  </a:cubicBezTo>
                  <a:cubicBezTo>
                    <a:pt x="15302" y="21600"/>
                    <a:pt x="18977" y="20095"/>
                    <a:pt x="18984" y="18237"/>
                  </a:cubicBezTo>
                  <a:lnTo>
                    <a:pt x="18988" y="18237"/>
                  </a:lnTo>
                  <a:lnTo>
                    <a:pt x="18988" y="4429"/>
                  </a:lnTo>
                  <a:lnTo>
                    <a:pt x="21600" y="4429"/>
                  </a:lnTo>
                  <a:cubicBezTo>
                    <a:pt x="21600" y="4429"/>
                    <a:pt x="18988" y="3358"/>
                    <a:pt x="18988" y="335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/>
            </a:p>
          </p:txBody>
        </p:sp>
        <p:sp>
          <p:nvSpPr>
            <p:cNvPr id="13592" name="Shape 13592"/>
            <p:cNvSpPr/>
            <p:nvPr/>
          </p:nvSpPr>
          <p:spPr>
            <a:xfrm>
              <a:off x="2861" y="3219"/>
              <a:ext cx="1758549" cy="428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88" y="4430"/>
                  </a:moveTo>
                  <a:lnTo>
                    <a:pt x="21600" y="4430"/>
                  </a:lnTo>
                  <a:lnTo>
                    <a:pt x="18988" y="3358"/>
                  </a:lnTo>
                  <a:lnTo>
                    <a:pt x="18526" y="3169"/>
                  </a:lnTo>
                  <a:lnTo>
                    <a:pt x="10800" y="0"/>
                  </a:lnTo>
                  <a:lnTo>
                    <a:pt x="3074" y="3169"/>
                  </a:lnTo>
                  <a:lnTo>
                    <a:pt x="2568" y="3377"/>
                  </a:lnTo>
                  <a:lnTo>
                    <a:pt x="0" y="4430"/>
                  </a:lnTo>
                  <a:lnTo>
                    <a:pt x="2568" y="4430"/>
                  </a:lnTo>
                  <a:lnTo>
                    <a:pt x="2568" y="18240"/>
                  </a:lnTo>
                  <a:lnTo>
                    <a:pt x="2581" y="18240"/>
                  </a:lnTo>
                  <a:cubicBezTo>
                    <a:pt x="2588" y="20096"/>
                    <a:pt x="6259" y="21600"/>
                    <a:pt x="10786" y="21600"/>
                  </a:cubicBezTo>
                  <a:cubicBezTo>
                    <a:pt x="15317" y="21600"/>
                    <a:pt x="18991" y="20093"/>
                    <a:pt x="18991" y="18234"/>
                  </a:cubicBezTo>
                  <a:cubicBezTo>
                    <a:pt x="18991" y="18216"/>
                    <a:pt x="18988" y="18199"/>
                    <a:pt x="18988" y="18181"/>
                  </a:cubicBezTo>
                  <a:cubicBezTo>
                    <a:pt x="18988" y="18181"/>
                    <a:pt x="18988" y="4430"/>
                    <a:pt x="18988" y="443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/>
            </a:p>
          </p:txBody>
        </p:sp>
      </p:grpSp>
      <p:grpSp>
        <p:nvGrpSpPr>
          <p:cNvPr id="13596" name="Group 13596"/>
          <p:cNvGrpSpPr/>
          <p:nvPr/>
        </p:nvGrpSpPr>
        <p:grpSpPr>
          <a:xfrm>
            <a:off x="7067249" y="1885651"/>
            <a:ext cx="879275" cy="2144332"/>
            <a:chOff x="0" y="0"/>
            <a:chExt cx="1758549" cy="4288663"/>
          </a:xfrm>
          <a:solidFill>
            <a:schemeClr val="accent4"/>
          </a:solidFill>
        </p:grpSpPr>
        <p:sp>
          <p:nvSpPr>
            <p:cNvPr id="13594" name="Shape 13594"/>
            <p:cNvSpPr/>
            <p:nvPr/>
          </p:nvSpPr>
          <p:spPr>
            <a:xfrm>
              <a:off x="0" y="0"/>
              <a:ext cx="1758549" cy="4288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88" y="3358"/>
                  </a:moveTo>
                  <a:lnTo>
                    <a:pt x="18526" y="3169"/>
                  </a:lnTo>
                  <a:lnTo>
                    <a:pt x="10800" y="0"/>
                  </a:lnTo>
                  <a:lnTo>
                    <a:pt x="3074" y="3169"/>
                  </a:lnTo>
                  <a:lnTo>
                    <a:pt x="2568" y="3376"/>
                  </a:lnTo>
                  <a:lnTo>
                    <a:pt x="0" y="4429"/>
                  </a:lnTo>
                  <a:lnTo>
                    <a:pt x="2568" y="4429"/>
                  </a:lnTo>
                  <a:lnTo>
                    <a:pt x="2568" y="18053"/>
                  </a:lnTo>
                  <a:cubicBezTo>
                    <a:pt x="2561" y="18112"/>
                    <a:pt x="2556" y="18172"/>
                    <a:pt x="2556" y="18232"/>
                  </a:cubicBezTo>
                  <a:cubicBezTo>
                    <a:pt x="2556" y="20092"/>
                    <a:pt x="6234" y="21600"/>
                    <a:pt x="10770" y="21600"/>
                  </a:cubicBezTo>
                  <a:cubicBezTo>
                    <a:pt x="15302" y="21600"/>
                    <a:pt x="18977" y="20095"/>
                    <a:pt x="18984" y="18237"/>
                  </a:cubicBezTo>
                  <a:lnTo>
                    <a:pt x="18988" y="18237"/>
                  </a:lnTo>
                  <a:lnTo>
                    <a:pt x="18988" y="4429"/>
                  </a:lnTo>
                  <a:lnTo>
                    <a:pt x="21600" y="4429"/>
                  </a:lnTo>
                  <a:cubicBezTo>
                    <a:pt x="21600" y="4429"/>
                    <a:pt x="18988" y="3358"/>
                    <a:pt x="18988" y="335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/>
            </a:p>
          </p:txBody>
        </p:sp>
        <p:sp>
          <p:nvSpPr>
            <p:cNvPr id="13595" name="Shape 13595"/>
            <p:cNvSpPr/>
            <p:nvPr/>
          </p:nvSpPr>
          <p:spPr>
            <a:xfrm>
              <a:off x="5" y="0"/>
              <a:ext cx="1758544" cy="4288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88" y="4428"/>
                  </a:moveTo>
                  <a:lnTo>
                    <a:pt x="21600" y="4428"/>
                  </a:lnTo>
                  <a:lnTo>
                    <a:pt x="18988" y="3357"/>
                  </a:lnTo>
                  <a:lnTo>
                    <a:pt x="18526" y="3168"/>
                  </a:lnTo>
                  <a:lnTo>
                    <a:pt x="10800" y="0"/>
                  </a:lnTo>
                  <a:lnTo>
                    <a:pt x="3074" y="3168"/>
                  </a:lnTo>
                  <a:lnTo>
                    <a:pt x="2568" y="3375"/>
                  </a:lnTo>
                  <a:lnTo>
                    <a:pt x="0" y="4428"/>
                  </a:lnTo>
                  <a:lnTo>
                    <a:pt x="2568" y="4428"/>
                  </a:lnTo>
                  <a:lnTo>
                    <a:pt x="2568" y="18234"/>
                  </a:lnTo>
                  <a:lnTo>
                    <a:pt x="2578" y="18234"/>
                  </a:lnTo>
                  <a:cubicBezTo>
                    <a:pt x="2578" y="18235"/>
                    <a:pt x="2578" y="18235"/>
                    <a:pt x="2578" y="18235"/>
                  </a:cubicBezTo>
                  <a:cubicBezTo>
                    <a:pt x="2578" y="20094"/>
                    <a:pt x="6251" y="21600"/>
                    <a:pt x="10783" y="21600"/>
                  </a:cubicBezTo>
                  <a:cubicBezTo>
                    <a:pt x="15315" y="21600"/>
                    <a:pt x="18988" y="20094"/>
                    <a:pt x="18988" y="18235"/>
                  </a:cubicBezTo>
                  <a:cubicBezTo>
                    <a:pt x="18988" y="18232"/>
                    <a:pt x="18988" y="18229"/>
                    <a:pt x="18988" y="18226"/>
                  </a:cubicBezTo>
                  <a:cubicBezTo>
                    <a:pt x="18988" y="18226"/>
                    <a:pt x="18988" y="4428"/>
                    <a:pt x="18988" y="4428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/>
            </a:p>
          </p:txBody>
        </p:sp>
      </p:grpSp>
      <p:grpSp>
        <p:nvGrpSpPr>
          <p:cNvPr id="13599" name="Group 13599"/>
          <p:cNvGrpSpPr/>
          <p:nvPr/>
        </p:nvGrpSpPr>
        <p:grpSpPr>
          <a:xfrm>
            <a:off x="6274205" y="2554735"/>
            <a:ext cx="881127" cy="2144123"/>
            <a:chOff x="0" y="4564"/>
            <a:chExt cx="1762254" cy="4288243"/>
          </a:xfrm>
          <a:solidFill>
            <a:schemeClr val="accent3"/>
          </a:solidFill>
        </p:grpSpPr>
        <p:sp>
          <p:nvSpPr>
            <p:cNvPr id="13597" name="Shape 13597"/>
            <p:cNvSpPr/>
            <p:nvPr/>
          </p:nvSpPr>
          <p:spPr>
            <a:xfrm>
              <a:off x="3705" y="4564"/>
              <a:ext cx="1758549" cy="428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88" y="3358"/>
                  </a:moveTo>
                  <a:lnTo>
                    <a:pt x="18526" y="3169"/>
                  </a:lnTo>
                  <a:lnTo>
                    <a:pt x="10800" y="0"/>
                  </a:lnTo>
                  <a:lnTo>
                    <a:pt x="3074" y="3169"/>
                  </a:lnTo>
                  <a:lnTo>
                    <a:pt x="2568" y="3376"/>
                  </a:lnTo>
                  <a:lnTo>
                    <a:pt x="0" y="4429"/>
                  </a:lnTo>
                  <a:lnTo>
                    <a:pt x="2568" y="4429"/>
                  </a:lnTo>
                  <a:lnTo>
                    <a:pt x="2568" y="18053"/>
                  </a:lnTo>
                  <a:cubicBezTo>
                    <a:pt x="2561" y="18112"/>
                    <a:pt x="2556" y="18172"/>
                    <a:pt x="2556" y="18232"/>
                  </a:cubicBezTo>
                  <a:cubicBezTo>
                    <a:pt x="2556" y="20092"/>
                    <a:pt x="6234" y="21600"/>
                    <a:pt x="10770" y="21600"/>
                  </a:cubicBezTo>
                  <a:cubicBezTo>
                    <a:pt x="15302" y="21600"/>
                    <a:pt x="18977" y="20095"/>
                    <a:pt x="18984" y="18237"/>
                  </a:cubicBezTo>
                  <a:lnTo>
                    <a:pt x="18988" y="18237"/>
                  </a:lnTo>
                  <a:lnTo>
                    <a:pt x="18988" y="4429"/>
                  </a:lnTo>
                  <a:lnTo>
                    <a:pt x="21600" y="4429"/>
                  </a:lnTo>
                  <a:cubicBezTo>
                    <a:pt x="21600" y="4429"/>
                    <a:pt x="18988" y="3358"/>
                    <a:pt x="18988" y="335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/>
            </a:p>
          </p:txBody>
        </p:sp>
        <p:sp>
          <p:nvSpPr>
            <p:cNvPr id="13598" name="Shape 13598"/>
            <p:cNvSpPr/>
            <p:nvPr/>
          </p:nvSpPr>
          <p:spPr>
            <a:xfrm>
              <a:off x="0" y="4565"/>
              <a:ext cx="1758547" cy="4288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88" y="4429"/>
                  </a:moveTo>
                  <a:lnTo>
                    <a:pt x="21600" y="4429"/>
                  </a:lnTo>
                  <a:lnTo>
                    <a:pt x="18988" y="3358"/>
                  </a:lnTo>
                  <a:lnTo>
                    <a:pt x="18526" y="3168"/>
                  </a:lnTo>
                  <a:lnTo>
                    <a:pt x="10800" y="0"/>
                  </a:lnTo>
                  <a:lnTo>
                    <a:pt x="3074" y="3168"/>
                  </a:lnTo>
                  <a:lnTo>
                    <a:pt x="2568" y="3376"/>
                  </a:lnTo>
                  <a:lnTo>
                    <a:pt x="0" y="4429"/>
                  </a:lnTo>
                  <a:lnTo>
                    <a:pt x="2568" y="4429"/>
                  </a:lnTo>
                  <a:lnTo>
                    <a:pt x="2568" y="18236"/>
                  </a:lnTo>
                  <a:lnTo>
                    <a:pt x="2587" y="18236"/>
                  </a:lnTo>
                  <a:cubicBezTo>
                    <a:pt x="2588" y="20094"/>
                    <a:pt x="6261" y="21600"/>
                    <a:pt x="10792" y="21600"/>
                  </a:cubicBezTo>
                  <a:cubicBezTo>
                    <a:pt x="15324" y="21600"/>
                    <a:pt x="18997" y="20094"/>
                    <a:pt x="18997" y="18235"/>
                  </a:cubicBezTo>
                  <a:cubicBezTo>
                    <a:pt x="18997" y="18183"/>
                    <a:pt x="18993" y="18132"/>
                    <a:pt x="18988" y="18080"/>
                  </a:cubicBezTo>
                  <a:cubicBezTo>
                    <a:pt x="18988" y="18080"/>
                    <a:pt x="18988" y="4429"/>
                    <a:pt x="18988" y="442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35"/>
            </a:p>
          </p:txBody>
        </p:sp>
      </p:grpSp>
      <p:sp>
        <p:nvSpPr>
          <p:cNvPr id="13600" name="Shape 13600"/>
          <p:cNvSpPr/>
          <p:nvPr/>
        </p:nvSpPr>
        <p:spPr>
          <a:xfrm>
            <a:off x="8499973" y="3027315"/>
            <a:ext cx="396911" cy="397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54" y="15634"/>
                </a:moveTo>
                <a:lnTo>
                  <a:pt x="19278" y="15634"/>
                </a:lnTo>
                <a:lnTo>
                  <a:pt x="19278" y="2891"/>
                </a:lnTo>
                <a:cubicBezTo>
                  <a:pt x="19278" y="2575"/>
                  <a:pt x="19018" y="2321"/>
                  <a:pt x="18707" y="2321"/>
                </a:cubicBezTo>
                <a:lnTo>
                  <a:pt x="5927" y="2321"/>
                </a:lnTo>
                <a:lnTo>
                  <a:pt x="5927" y="1144"/>
                </a:lnTo>
                <a:lnTo>
                  <a:pt x="20454" y="1144"/>
                </a:lnTo>
                <a:cubicBezTo>
                  <a:pt x="20454" y="1144"/>
                  <a:pt x="20454" y="15634"/>
                  <a:pt x="20454" y="15634"/>
                </a:cubicBezTo>
                <a:close/>
                <a:moveTo>
                  <a:pt x="18132" y="17954"/>
                </a:moveTo>
                <a:lnTo>
                  <a:pt x="16819" y="17954"/>
                </a:lnTo>
                <a:lnTo>
                  <a:pt x="16819" y="5398"/>
                </a:lnTo>
                <a:cubicBezTo>
                  <a:pt x="16819" y="5079"/>
                  <a:pt x="16559" y="4823"/>
                  <a:pt x="16248" y="4823"/>
                </a:cubicBezTo>
                <a:lnTo>
                  <a:pt x="3605" y="4823"/>
                </a:lnTo>
                <a:lnTo>
                  <a:pt x="3605" y="3459"/>
                </a:lnTo>
                <a:lnTo>
                  <a:pt x="18132" y="3459"/>
                </a:lnTo>
                <a:cubicBezTo>
                  <a:pt x="18132" y="3459"/>
                  <a:pt x="18132" y="17954"/>
                  <a:pt x="18132" y="17954"/>
                </a:cubicBezTo>
                <a:close/>
                <a:moveTo>
                  <a:pt x="15673" y="20457"/>
                </a:moveTo>
                <a:lnTo>
                  <a:pt x="1146" y="20457"/>
                </a:lnTo>
                <a:lnTo>
                  <a:pt x="1146" y="5966"/>
                </a:lnTo>
                <a:lnTo>
                  <a:pt x="15673" y="5966"/>
                </a:lnTo>
                <a:cubicBezTo>
                  <a:pt x="15673" y="5966"/>
                  <a:pt x="15673" y="20457"/>
                  <a:pt x="15673" y="20457"/>
                </a:cubicBezTo>
                <a:close/>
                <a:moveTo>
                  <a:pt x="21029" y="0"/>
                </a:moveTo>
                <a:lnTo>
                  <a:pt x="5356" y="0"/>
                </a:lnTo>
                <a:cubicBezTo>
                  <a:pt x="5040" y="0"/>
                  <a:pt x="4784" y="253"/>
                  <a:pt x="4784" y="569"/>
                </a:cubicBezTo>
                <a:lnTo>
                  <a:pt x="4784" y="2316"/>
                </a:lnTo>
                <a:lnTo>
                  <a:pt x="3029" y="2316"/>
                </a:lnTo>
                <a:cubicBezTo>
                  <a:pt x="2719" y="2316"/>
                  <a:pt x="2458" y="2570"/>
                  <a:pt x="2458" y="2891"/>
                </a:cubicBezTo>
                <a:lnTo>
                  <a:pt x="2458" y="4823"/>
                </a:lnTo>
                <a:lnTo>
                  <a:pt x="571" y="4823"/>
                </a:lnTo>
                <a:cubicBezTo>
                  <a:pt x="255" y="4823"/>
                  <a:pt x="0" y="5079"/>
                  <a:pt x="0" y="5398"/>
                </a:cubicBezTo>
                <a:lnTo>
                  <a:pt x="0" y="21031"/>
                </a:lnTo>
                <a:cubicBezTo>
                  <a:pt x="0" y="21345"/>
                  <a:pt x="255" y="21600"/>
                  <a:pt x="571" y="21600"/>
                </a:cubicBezTo>
                <a:lnTo>
                  <a:pt x="16248" y="21600"/>
                </a:lnTo>
                <a:cubicBezTo>
                  <a:pt x="16559" y="21600"/>
                  <a:pt x="16819" y="21345"/>
                  <a:pt x="16819" y="21031"/>
                </a:cubicBezTo>
                <a:lnTo>
                  <a:pt x="16819" y="19093"/>
                </a:lnTo>
                <a:lnTo>
                  <a:pt x="18707" y="19093"/>
                </a:lnTo>
                <a:cubicBezTo>
                  <a:pt x="19018" y="19093"/>
                  <a:pt x="19278" y="18838"/>
                  <a:pt x="19278" y="18523"/>
                </a:cubicBezTo>
                <a:lnTo>
                  <a:pt x="19278" y="16777"/>
                </a:lnTo>
                <a:lnTo>
                  <a:pt x="21029" y="16777"/>
                </a:lnTo>
                <a:cubicBezTo>
                  <a:pt x="21344" y="16777"/>
                  <a:pt x="21600" y="16522"/>
                  <a:pt x="21600" y="16207"/>
                </a:cubicBezTo>
                <a:lnTo>
                  <a:pt x="21600" y="569"/>
                </a:lnTo>
                <a:cubicBezTo>
                  <a:pt x="21600" y="253"/>
                  <a:pt x="21344" y="0"/>
                  <a:pt x="21029" y="0"/>
                </a:cubicBezTo>
                <a:cubicBezTo>
                  <a:pt x="21029" y="0"/>
                  <a:pt x="21029" y="0"/>
                  <a:pt x="21029" y="0"/>
                </a:cubicBezTo>
                <a:close/>
                <a:moveTo>
                  <a:pt x="7266" y="10826"/>
                </a:moveTo>
                <a:cubicBezTo>
                  <a:pt x="7266" y="10731"/>
                  <a:pt x="7316" y="10648"/>
                  <a:pt x="7398" y="10605"/>
                </a:cubicBezTo>
                <a:cubicBezTo>
                  <a:pt x="7483" y="10558"/>
                  <a:pt x="7580" y="10566"/>
                  <a:pt x="7661" y="10623"/>
                </a:cubicBezTo>
                <a:lnTo>
                  <a:pt x="10815" y="12776"/>
                </a:lnTo>
                <a:cubicBezTo>
                  <a:pt x="10879" y="12824"/>
                  <a:pt x="10922" y="12900"/>
                  <a:pt x="10922" y="12985"/>
                </a:cubicBezTo>
                <a:cubicBezTo>
                  <a:pt x="10922" y="13066"/>
                  <a:pt x="10879" y="13146"/>
                  <a:pt x="10815" y="13193"/>
                </a:cubicBezTo>
                <a:lnTo>
                  <a:pt x="7661" y="15348"/>
                </a:lnTo>
                <a:cubicBezTo>
                  <a:pt x="7615" y="15378"/>
                  <a:pt x="7568" y="15391"/>
                  <a:pt x="7517" y="15391"/>
                </a:cubicBezTo>
                <a:cubicBezTo>
                  <a:pt x="7479" y="15391"/>
                  <a:pt x="7436" y="15382"/>
                  <a:pt x="7398" y="15361"/>
                </a:cubicBezTo>
                <a:cubicBezTo>
                  <a:pt x="7316" y="15318"/>
                  <a:pt x="7266" y="15234"/>
                  <a:pt x="7266" y="15140"/>
                </a:cubicBezTo>
                <a:cubicBezTo>
                  <a:pt x="7266" y="15140"/>
                  <a:pt x="7266" y="10826"/>
                  <a:pt x="7266" y="10826"/>
                </a:cubicBezTo>
                <a:close/>
                <a:moveTo>
                  <a:pt x="8408" y="17830"/>
                </a:moveTo>
                <a:cubicBezTo>
                  <a:pt x="11096" y="17830"/>
                  <a:pt x="13273" y="15663"/>
                  <a:pt x="13273" y="12982"/>
                </a:cubicBezTo>
                <a:cubicBezTo>
                  <a:pt x="13273" y="10303"/>
                  <a:pt x="11096" y="8130"/>
                  <a:pt x="8408" y="8130"/>
                </a:cubicBezTo>
                <a:cubicBezTo>
                  <a:pt x="5727" y="8130"/>
                  <a:pt x="3549" y="10303"/>
                  <a:pt x="3549" y="12982"/>
                </a:cubicBezTo>
                <a:cubicBezTo>
                  <a:pt x="3545" y="15663"/>
                  <a:pt x="5727" y="17830"/>
                  <a:pt x="8408" y="17830"/>
                </a:cubicBezTo>
                <a:cubicBezTo>
                  <a:pt x="8408" y="17830"/>
                  <a:pt x="8408" y="17830"/>
                  <a:pt x="8408" y="1783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3601" name="Shape 13601"/>
          <p:cNvSpPr/>
          <p:nvPr/>
        </p:nvSpPr>
        <p:spPr>
          <a:xfrm>
            <a:off x="8499973" y="4012456"/>
            <a:ext cx="396911" cy="329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77" y="0"/>
                </a:moveTo>
                <a:cubicBezTo>
                  <a:pt x="6749" y="0"/>
                  <a:pt x="6379" y="364"/>
                  <a:pt x="6291" y="868"/>
                </a:cubicBezTo>
                <a:lnTo>
                  <a:pt x="5918" y="2970"/>
                </a:lnTo>
                <a:lnTo>
                  <a:pt x="2283" y="2970"/>
                </a:lnTo>
                <a:cubicBezTo>
                  <a:pt x="1011" y="2970"/>
                  <a:pt x="0" y="3965"/>
                  <a:pt x="0" y="5211"/>
                </a:cubicBezTo>
                <a:lnTo>
                  <a:pt x="0" y="19387"/>
                </a:lnTo>
                <a:cubicBezTo>
                  <a:pt x="0" y="20632"/>
                  <a:pt x="1008" y="21600"/>
                  <a:pt x="2283" y="21600"/>
                </a:cubicBezTo>
                <a:lnTo>
                  <a:pt x="19340" y="21600"/>
                </a:lnTo>
                <a:cubicBezTo>
                  <a:pt x="20613" y="21600"/>
                  <a:pt x="21600" y="20632"/>
                  <a:pt x="21600" y="19387"/>
                </a:cubicBezTo>
                <a:lnTo>
                  <a:pt x="21600" y="5211"/>
                </a:lnTo>
                <a:cubicBezTo>
                  <a:pt x="21600" y="3965"/>
                  <a:pt x="20615" y="2970"/>
                  <a:pt x="19340" y="2970"/>
                </a:cubicBezTo>
                <a:lnTo>
                  <a:pt x="15682" y="2970"/>
                </a:lnTo>
                <a:lnTo>
                  <a:pt x="15309" y="868"/>
                </a:lnTo>
                <a:cubicBezTo>
                  <a:pt x="15221" y="364"/>
                  <a:pt x="14851" y="0"/>
                  <a:pt x="14423" y="0"/>
                </a:cubicBezTo>
                <a:lnTo>
                  <a:pt x="7177" y="0"/>
                </a:lnTo>
                <a:close/>
                <a:moveTo>
                  <a:pt x="7922" y="2185"/>
                </a:moveTo>
                <a:lnTo>
                  <a:pt x="13701" y="2185"/>
                </a:lnTo>
                <a:lnTo>
                  <a:pt x="14050" y="4286"/>
                </a:lnTo>
                <a:cubicBezTo>
                  <a:pt x="14140" y="4789"/>
                  <a:pt x="14510" y="5155"/>
                  <a:pt x="14936" y="5155"/>
                </a:cubicBezTo>
                <a:lnTo>
                  <a:pt x="19340" y="5155"/>
                </a:lnTo>
                <a:cubicBezTo>
                  <a:pt x="19579" y="5155"/>
                  <a:pt x="19741" y="5236"/>
                  <a:pt x="19806" y="5295"/>
                </a:cubicBezTo>
                <a:lnTo>
                  <a:pt x="19806" y="19275"/>
                </a:lnTo>
                <a:cubicBezTo>
                  <a:pt x="19741" y="19333"/>
                  <a:pt x="19579" y="19415"/>
                  <a:pt x="19340" y="19415"/>
                </a:cubicBezTo>
                <a:lnTo>
                  <a:pt x="2283" y="19415"/>
                </a:lnTo>
                <a:cubicBezTo>
                  <a:pt x="2045" y="19415"/>
                  <a:pt x="1883" y="19336"/>
                  <a:pt x="1817" y="19275"/>
                </a:cubicBezTo>
                <a:cubicBezTo>
                  <a:pt x="1817" y="19275"/>
                  <a:pt x="1817" y="5295"/>
                  <a:pt x="1817" y="5295"/>
                </a:cubicBezTo>
                <a:cubicBezTo>
                  <a:pt x="1883" y="5236"/>
                  <a:pt x="2045" y="5155"/>
                  <a:pt x="2283" y="5155"/>
                </a:cubicBezTo>
                <a:lnTo>
                  <a:pt x="6664" y="5155"/>
                </a:lnTo>
                <a:cubicBezTo>
                  <a:pt x="7092" y="5155"/>
                  <a:pt x="7461" y="4789"/>
                  <a:pt x="7550" y="4286"/>
                </a:cubicBezTo>
                <a:lnTo>
                  <a:pt x="7922" y="2185"/>
                </a:lnTo>
                <a:close/>
                <a:moveTo>
                  <a:pt x="11068" y="7172"/>
                </a:moveTo>
                <a:cubicBezTo>
                  <a:pt x="8660" y="7172"/>
                  <a:pt x="6711" y="9515"/>
                  <a:pt x="6711" y="12411"/>
                </a:cubicBezTo>
                <a:cubicBezTo>
                  <a:pt x="6711" y="15303"/>
                  <a:pt x="8660" y="17678"/>
                  <a:pt x="11068" y="17678"/>
                </a:cubicBezTo>
                <a:cubicBezTo>
                  <a:pt x="13474" y="17678"/>
                  <a:pt x="15449" y="15303"/>
                  <a:pt x="15449" y="12411"/>
                </a:cubicBezTo>
                <a:cubicBezTo>
                  <a:pt x="15449" y="9515"/>
                  <a:pt x="13474" y="7172"/>
                  <a:pt x="11068" y="7172"/>
                </a:cubicBezTo>
                <a:close/>
                <a:moveTo>
                  <a:pt x="11068" y="9357"/>
                </a:moveTo>
                <a:cubicBezTo>
                  <a:pt x="12479" y="9357"/>
                  <a:pt x="13631" y="10716"/>
                  <a:pt x="13631" y="12411"/>
                </a:cubicBezTo>
                <a:cubicBezTo>
                  <a:pt x="13631" y="14108"/>
                  <a:pt x="12479" y="15493"/>
                  <a:pt x="11068" y="15493"/>
                </a:cubicBezTo>
                <a:cubicBezTo>
                  <a:pt x="9657" y="15493"/>
                  <a:pt x="8505" y="14108"/>
                  <a:pt x="8505" y="12411"/>
                </a:cubicBezTo>
                <a:cubicBezTo>
                  <a:pt x="8505" y="10716"/>
                  <a:pt x="9657" y="9357"/>
                  <a:pt x="11068" y="9357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3602" name="Shape 13602"/>
          <p:cNvSpPr/>
          <p:nvPr/>
        </p:nvSpPr>
        <p:spPr>
          <a:xfrm>
            <a:off x="8464956" y="4977703"/>
            <a:ext cx="466944" cy="301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2318" y="0"/>
                </a:moveTo>
                <a:cubicBezTo>
                  <a:pt x="2073" y="0"/>
                  <a:pt x="1871" y="314"/>
                  <a:pt x="1871" y="693"/>
                </a:cubicBezTo>
                <a:lnTo>
                  <a:pt x="1871" y="16780"/>
                </a:lnTo>
                <a:cubicBezTo>
                  <a:pt x="1871" y="17157"/>
                  <a:pt x="2073" y="17473"/>
                  <a:pt x="2318" y="17473"/>
                </a:cubicBezTo>
                <a:lnTo>
                  <a:pt x="19236" y="17473"/>
                </a:lnTo>
                <a:cubicBezTo>
                  <a:pt x="19481" y="17473"/>
                  <a:pt x="19684" y="17157"/>
                  <a:pt x="19684" y="16780"/>
                </a:cubicBezTo>
                <a:lnTo>
                  <a:pt x="19684" y="693"/>
                </a:lnTo>
                <a:cubicBezTo>
                  <a:pt x="19684" y="314"/>
                  <a:pt x="19481" y="0"/>
                  <a:pt x="19236" y="0"/>
                </a:cubicBezTo>
                <a:lnTo>
                  <a:pt x="2318" y="0"/>
                </a:lnTo>
                <a:close/>
                <a:moveTo>
                  <a:pt x="3428" y="2410"/>
                </a:moveTo>
                <a:lnTo>
                  <a:pt x="18127" y="2410"/>
                </a:lnTo>
                <a:lnTo>
                  <a:pt x="18127" y="15063"/>
                </a:lnTo>
                <a:lnTo>
                  <a:pt x="3428" y="15063"/>
                </a:lnTo>
                <a:cubicBezTo>
                  <a:pt x="3428" y="15063"/>
                  <a:pt x="3428" y="2410"/>
                  <a:pt x="3428" y="2410"/>
                </a:cubicBezTo>
                <a:close/>
                <a:moveTo>
                  <a:pt x="118" y="18316"/>
                </a:moveTo>
                <a:cubicBezTo>
                  <a:pt x="87" y="18316"/>
                  <a:pt x="41" y="18340"/>
                  <a:pt x="21" y="18377"/>
                </a:cubicBezTo>
                <a:cubicBezTo>
                  <a:pt x="-1" y="18415"/>
                  <a:pt x="-3" y="18449"/>
                  <a:pt x="2" y="18497"/>
                </a:cubicBezTo>
                <a:cubicBezTo>
                  <a:pt x="5" y="18528"/>
                  <a:pt x="323" y="21600"/>
                  <a:pt x="2824" y="21600"/>
                </a:cubicBezTo>
                <a:lnTo>
                  <a:pt x="18769" y="21600"/>
                </a:lnTo>
                <a:cubicBezTo>
                  <a:pt x="21272" y="21600"/>
                  <a:pt x="21589" y="18528"/>
                  <a:pt x="21592" y="18497"/>
                </a:cubicBezTo>
                <a:cubicBezTo>
                  <a:pt x="21597" y="18449"/>
                  <a:pt x="21593" y="18415"/>
                  <a:pt x="21573" y="18377"/>
                </a:cubicBezTo>
                <a:cubicBezTo>
                  <a:pt x="21552" y="18340"/>
                  <a:pt x="21508" y="18316"/>
                  <a:pt x="21475" y="18316"/>
                </a:cubicBezTo>
                <a:lnTo>
                  <a:pt x="118" y="18316"/>
                </a:lnTo>
                <a:close/>
                <a:moveTo>
                  <a:pt x="9191" y="19401"/>
                </a:moveTo>
                <a:lnTo>
                  <a:pt x="12403" y="19401"/>
                </a:lnTo>
                <a:cubicBezTo>
                  <a:pt x="12403" y="19401"/>
                  <a:pt x="12403" y="20546"/>
                  <a:pt x="12403" y="20546"/>
                </a:cubicBezTo>
                <a:lnTo>
                  <a:pt x="9191" y="20546"/>
                </a:lnTo>
                <a:lnTo>
                  <a:pt x="9191" y="1940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3603" name="Shape 13603"/>
          <p:cNvSpPr/>
          <p:nvPr/>
        </p:nvSpPr>
        <p:spPr>
          <a:xfrm>
            <a:off x="8456945" y="2074339"/>
            <a:ext cx="439939" cy="401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95" extrusionOk="0">
                <a:moveTo>
                  <a:pt x="1193" y="0"/>
                </a:moveTo>
                <a:cubicBezTo>
                  <a:pt x="532" y="0"/>
                  <a:pt x="0" y="583"/>
                  <a:pt x="0" y="1307"/>
                </a:cubicBezTo>
                <a:lnTo>
                  <a:pt x="0" y="18528"/>
                </a:lnTo>
                <a:cubicBezTo>
                  <a:pt x="0" y="19252"/>
                  <a:pt x="532" y="19835"/>
                  <a:pt x="1193" y="19835"/>
                </a:cubicBezTo>
                <a:lnTo>
                  <a:pt x="14281" y="19835"/>
                </a:lnTo>
                <a:cubicBezTo>
                  <a:pt x="14179" y="19608"/>
                  <a:pt x="14146" y="19366"/>
                  <a:pt x="14207" y="19120"/>
                </a:cubicBezTo>
                <a:cubicBezTo>
                  <a:pt x="14241" y="18979"/>
                  <a:pt x="14294" y="18843"/>
                  <a:pt x="14374" y="18732"/>
                </a:cubicBezTo>
                <a:cubicBezTo>
                  <a:pt x="14264" y="18658"/>
                  <a:pt x="14172" y="18565"/>
                  <a:pt x="14095" y="18446"/>
                </a:cubicBezTo>
                <a:cubicBezTo>
                  <a:pt x="14059" y="18390"/>
                  <a:pt x="14025" y="18323"/>
                  <a:pt x="14001" y="18262"/>
                </a:cubicBezTo>
                <a:lnTo>
                  <a:pt x="1436" y="18262"/>
                </a:lnTo>
                <a:lnTo>
                  <a:pt x="1436" y="4698"/>
                </a:lnTo>
                <a:lnTo>
                  <a:pt x="18495" y="4698"/>
                </a:lnTo>
                <a:lnTo>
                  <a:pt x="18495" y="13564"/>
                </a:lnTo>
                <a:cubicBezTo>
                  <a:pt x="18859" y="13600"/>
                  <a:pt x="19168" y="13859"/>
                  <a:pt x="19296" y="14217"/>
                </a:cubicBezTo>
                <a:cubicBezTo>
                  <a:pt x="19410" y="14149"/>
                  <a:pt x="19536" y="14107"/>
                  <a:pt x="19669" y="14095"/>
                </a:cubicBezTo>
                <a:cubicBezTo>
                  <a:pt x="19760" y="14087"/>
                  <a:pt x="19844" y="14096"/>
                  <a:pt x="19930" y="14115"/>
                </a:cubicBezTo>
                <a:lnTo>
                  <a:pt x="19930" y="1307"/>
                </a:lnTo>
                <a:cubicBezTo>
                  <a:pt x="19930" y="583"/>
                  <a:pt x="19398" y="0"/>
                  <a:pt x="18737" y="0"/>
                </a:cubicBezTo>
                <a:lnTo>
                  <a:pt x="1193" y="0"/>
                </a:lnTo>
                <a:close/>
                <a:moveTo>
                  <a:pt x="13517" y="1716"/>
                </a:moveTo>
                <a:lnTo>
                  <a:pt x="13946" y="1716"/>
                </a:lnTo>
                <a:cubicBezTo>
                  <a:pt x="14190" y="1716"/>
                  <a:pt x="14393" y="1938"/>
                  <a:pt x="14393" y="2206"/>
                </a:cubicBezTo>
                <a:lnTo>
                  <a:pt x="14393" y="2758"/>
                </a:lnTo>
                <a:cubicBezTo>
                  <a:pt x="14393" y="3026"/>
                  <a:pt x="14190" y="3248"/>
                  <a:pt x="13946" y="3248"/>
                </a:cubicBezTo>
                <a:lnTo>
                  <a:pt x="13517" y="3248"/>
                </a:lnTo>
                <a:cubicBezTo>
                  <a:pt x="13273" y="3248"/>
                  <a:pt x="13069" y="3026"/>
                  <a:pt x="13069" y="2758"/>
                </a:cubicBezTo>
                <a:cubicBezTo>
                  <a:pt x="13069" y="2758"/>
                  <a:pt x="13069" y="2206"/>
                  <a:pt x="13069" y="2206"/>
                </a:cubicBezTo>
                <a:cubicBezTo>
                  <a:pt x="13069" y="1938"/>
                  <a:pt x="13273" y="1716"/>
                  <a:pt x="13517" y="1716"/>
                </a:cubicBezTo>
                <a:close/>
                <a:moveTo>
                  <a:pt x="15568" y="1716"/>
                </a:moveTo>
                <a:lnTo>
                  <a:pt x="16015" y="1716"/>
                </a:lnTo>
                <a:cubicBezTo>
                  <a:pt x="16260" y="1716"/>
                  <a:pt x="16462" y="1938"/>
                  <a:pt x="16462" y="2206"/>
                </a:cubicBezTo>
                <a:lnTo>
                  <a:pt x="16462" y="2758"/>
                </a:lnTo>
                <a:cubicBezTo>
                  <a:pt x="16462" y="3026"/>
                  <a:pt x="16260" y="3248"/>
                  <a:pt x="16015" y="3248"/>
                </a:cubicBezTo>
                <a:lnTo>
                  <a:pt x="15568" y="3248"/>
                </a:lnTo>
                <a:cubicBezTo>
                  <a:pt x="15323" y="3248"/>
                  <a:pt x="15120" y="3026"/>
                  <a:pt x="15120" y="2758"/>
                </a:cubicBezTo>
                <a:cubicBezTo>
                  <a:pt x="15120" y="2758"/>
                  <a:pt x="15120" y="2206"/>
                  <a:pt x="15120" y="2206"/>
                </a:cubicBezTo>
                <a:cubicBezTo>
                  <a:pt x="15120" y="1938"/>
                  <a:pt x="15323" y="1716"/>
                  <a:pt x="15568" y="1716"/>
                </a:cubicBezTo>
                <a:close/>
                <a:moveTo>
                  <a:pt x="17618" y="1716"/>
                </a:moveTo>
                <a:lnTo>
                  <a:pt x="18066" y="1716"/>
                </a:lnTo>
                <a:cubicBezTo>
                  <a:pt x="18310" y="1716"/>
                  <a:pt x="18513" y="1938"/>
                  <a:pt x="18513" y="2206"/>
                </a:cubicBezTo>
                <a:lnTo>
                  <a:pt x="18513" y="2758"/>
                </a:lnTo>
                <a:cubicBezTo>
                  <a:pt x="18513" y="3026"/>
                  <a:pt x="18310" y="3248"/>
                  <a:pt x="18066" y="3248"/>
                </a:cubicBezTo>
                <a:lnTo>
                  <a:pt x="17618" y="3248"/>
                </a:lnTo>
                <a:cubicBezTo>
                  <a:pt x="17375" y="3248"/>
                  <a:pt x="17190" y="3026"/>
                  <a:pt x="17190" y="2758"/>
                </a:cubicBezTo>
                <a:cubicBezTo>
                  <a:pt x="17190" y="2758"/>
                  <a:pt x="17190" y="2206"/>
                  <a:pt x="17190" y="2206"/>
                </a:cubicBezTo>
                <a:cubicBezTo>
                  <a:pt x="17190" y="1938"/>
                  <a:pt x="17375" y="1716"/>
                  <a:pt x="17618" y="1716"/>
                </a:cubicBezTo>
                <a:close/>
                <a:moveTo>
                  <a:pt x="11093" y="6537"/>
                </a:moveTo>
                <a:cubicBezTo>
                  <a:pt x="10821" y="6537"/>
                  <a:pt x="10579" y="6723"/>
                  <a:pt x="10496" y="7007"/>
                </a:cubicBezTo>
                <a:lnTo>
                  <a:pt x="8390" y="14177"/>
                </a:lnTo>
                <a:cubicBezTo>
                  <a:pt x="8330" y="14383"/>
                  <a:pt x="8347" y="14614"/>
                  <a:pt x="8464" y="14789"/>
                </a:cubicBezTo>
                <a:cubicBezTo>
                  <a:pt x="8581" y="14965"/>
                  <a:pt x="8769" y="15075"/>
                  <a:pt x="8968" y="15075"/>
                </a:cubicBezTo>
                <a:lnTo>
                  <a:pt x="8986" y="15075"/>
                </a:lnTo>
                <a:cubicBezTo>
                  <a:pt x="9258" y="15075"/>
                  <a:pt x="9500" y="14889"/>
                  <a:pt x="9583" y="14606"/>
                </a:cubicBezTo>
                <a:lnTo>
                  <a:pt x="11690" y="7436"/>
                </a:lnTo>
                <a:cubicBezTo>
                  <a:pt x="11750" y="7228"/>
                  <a:pt x="11732" y="6999"/>
                  <a:pt x="11615" y="6823"/>
                </a:cubicBezTo>
                <a:cubicBezTo>
                  <a:pt x="11498" y="6647"/>
                  <a:pt x="11310" y="6537"/>
                  <a:pt x="11112" y="6537"/>
                </a:cubicBezTo>
                <a:lnTo>
                  <a:pt x="11093" y="6537"/>
                </a:lnTo>
                <a:close/>
                <a:moveTo>
                  <a:pt x="7998" y="8498"/>
                </a:moveTo>
                <a:cubicBezTo>
                  <a:pt x="7908" y="8498"/>
                  <a:pt x="7818" y="8517"/>
                  <a:pt x="7737" y="8559"/>
                </a:cubicBezTo>
                <a:lnTo>
                  <a:pt x="4530" y="10193"/>
                </a:lnTo>
                <a:cubicBezTo>
                  <a:pt x="4312" y="10305"/>
                  <a:pt x="4176" y="10542"/>
                  <a:pt x="4176" y="10806"/>
                </a:cubicBezTo>
                <a:lnTo>
                  <a:pt x="4176" y="10867"/>
                </a:lnTo>
                <a:cubicBezTo>
                  <a:pt x="4176" y="11131"/>
                  <a:pt x="4312" y="11367"/>
                  <a:pt x="4530" y="11480"/>
                </a:cubicBezTo>
                <a:lnTo>
                  <a:pt x="7737" y="13114"/>
                </a:lnTo>
                <a:cubicBezTo>
                  <a:pt x="7820" y="13156"/>
                  <a:pt x="7907" y="13176"/>
                  <a:pt x="7998" y="13176"/>
                </a:cubicBezTo>
                <a:cubicBezTo>
                  <a:pt x="8117" y="13176"/>
                  <a:pt x="8233" y="13143"/>
                  <a:pt x="8334" y="13073"/>
                </a:cubicBezTo>
                <a:cubicBezTo>
                  <a:pt x="8514" y="12947"/>
                  <a:pt x="8632" y="12736"/>
                  <a:pt x="8632" y="12502"/>
                </a:cubicBezTo>
                <a:cubicBezTo>
                  <a:pt x="8632" y="12502"/>
                  <a:pt x="8632" y="12481"/>
                  <a:pt x="8632" y="12481"/>
                </a:cubicBezTo>
                <a:cubicBezTo>
                  <a:pt x="8632" y="12217"/>
                  <a:pt x="8497" y="11980"/>
                  <a:pt x="8278" y="11868"/>
                </a:cubicBezTo>
                <a:lnTo>
                  <a:pt x="6264" y="10847"/>
                </a:lnTo>
                <a:lnTo>
                  <a:pt x="8278" y="9826"/>
                </a:lnTo>
                <a:cubicBezTo>
                  <a:pt x="8497" y="9714"/>
                  <a:pt x="8632" y="9457"/>
                  <a:pt x="8632" y="9192"/>
                </a:cubicBezTo>
                <a:lnTo>
                  <a:pt x="8632" y="9172"/>
                </a:lnTo>
                <a:cubicBezTo>
                  <a:pt x="8632" y="8937"/>
                  <a:pt x="8514" y="8726"/>
                  <a:pt x="8334" y="8600"/>
                </a:cubicBezTo>
                <a:cubicBezTo>
                  <a:pt x="8234" y="8530"/>
                  <a:pt x="8118" y="8498"/>
                  <a:pt x="7998" y="8498"/>
                </a:cubicBezTo>
                <a:close/>
                <a:moveTo>
                  <a:pt x="12547" y="8498"/>
                </a:moveTo>
                <a:cubicBezTo>
                  <a:pt x="12427" y="8498"/>
                  <a:pt x="12312" y="8530"/>
                  <a:pt x="12212" y="8600"/>
                </a:cubicBezTo>
                <a:cubicBezTo>
                  <a:pt x="12031" y="8726"/>
                  <a:pt x="11932" y="8937"/>
                  <a:pt x="11932" y="9172"/>
                </a:cubicBezTo>
                <a:lnTo>
                  <a:pt x="11932" y="9192"/>
                </a:lnTo>
                <a:cubicBezTo>
                  <a:pt x="11932" y="9457"/>
                  <a:pt x="12067" y="9714"/>
                  <a:pt x="12286" y="9826"/>
                </a:cubicBezTo>
                <a:lnTo>
                  <a:pt x="14300" y="10847"/>
                </a:lnTo>
                <a:lnTo>
                  <a:pt x="12286" y="11868"/>
                </a:lnTo>
                <a:cubicBezTo>
                  <a:pt x="12067" y="11980"/>
                  <a:pt x="11932" y="12217"/>
                  <a:pt x="11932" y="12481"/>
                </a:cubicBezTo>
                <a:lnTo>
                  <a:pt x="11932" y="12502"/>
                </a:lnTo>
                <a:cubicBezTo>
                  <a:pt x="11932" y="12736"/>
                  <a:pt x="12031" y="12947"/>
                  <a:pt x="12212" y="13073"/>
                </a:cubicBezTo>
                <a:cubicBezTo>
                  <a:pt x="12312" y="13143"/>
                  <a:pt x="12428" y="13176"/>
                  <a:pt x="12547" y="13176"/>
                </a:cubicBezTo>
                <a:cubicBezTo>
                  <a:pt x="12638" y="13176"/>
                  <a:pt x="12743" y="13156"/>
                  <a:pt x="12827" y="13114"/>
                </a:cubicBezTo>
                <a:lnTo>
                  <a:pt x="16034" y="11480"/>
                </a:lnTo>
                <a:cubicBezTo>
                  <a:pt x="16253" y="11368"/>
                  <a:pt x="16388" y="11131"/>
                  <a:pt x="16388" y="10867"/>
                </a:cubicBezTo>
                <a:lnTo>
                  <a:pt x="16388" y="10806"/>
                </a:lnTo>
                <a:cubicBezTo>
                  <a:pt x="16388" y="10542"/>
                  <a:pt x="16253" y="10305"/>
                  <a:pt x="16034" y="10193"/>
                </a:cubicBezTo>
                <a:lnTo>
                  <a:pt x="12827" y="8559"/>
                </a:lnTo>
                <a:cubicBezTo>
                  <a:pt x="12746" y="8517"/>
                  <a:pt x="12637" y="8498"/>
                  <a:pt x="12547" y="8498"/>
                </a:cubicBezTo>
                <a:close/>
                <a:moveTo>
                  <a:pt x="17879" y="14381"/>
                </a:moveTo>
                <a:cubicBezTo>
                  <a:pt x="17776" y="14381"/>
                  <a:pt x="17693" y="14472"/>
                  <a:pt x="17693" y="14585"/>
                </a:cubicBezTo>
                <a:lnTo>
                  <a:pt x="17693" y="15341"/>
                </a:lnTo>
                <a:cubicBezTo>
                  <a:pt x="17491" y="15392"/>
                  <a:pt x="17294" y="15465"/>
                  <a:pt x="17115" y="15566"/>
                </a:cubicBezTo>
                <a:lnTo>
                  <a:pt x="16686" y="14994"/>
                </a:lnTo>
                <a:cubicBezTo>
                  <a:pt x="16620" y="14907"/>
                  <a:pt x="16486" y="14900"/>
                  <a:pt x="16407" y="14973"/>
                </a:cubicBezTo>
                <a:lnTo>
                  <a:pt x="15829" y="15504"/>
                </a:lnTo>
                <a:cubicBezTo>
                  <a:pt x="15790" y="15540"/>
                  <a:pt x="15758" y="15593"/>
                  <a:pt x="15754" y="15647"/>
                </a:cubicBezTo>
                <a:cubicBezTo>
                  <a:pt x="15750" y="15701"/>
                  <a:pt x="15778" y="15749"/>
                  <a:pt x="15810" y="15790"/>
                </a:cubicBezTo>
                <a:lnTo>
                  <a:pt x="16239" y="16362"/>
                </a:lnTo>
                <a:cubicBezTo>
                  <a:pt x="16117" y="16539"/>
                  <a:pt x="16020" y="16727"/>
                  <a:pt x="15940" y="16934"/>
                </a:cubicBezTo>
                <a:lnTo>
                  <a:pt x="15269" y="16812"/>
                </a:lnTo>
                <a:cubicBezTo>
                  <a:pt x="15168" y="16792"/>
                  <a:pt x="15064" y="16864"/>
                  <a:pt x="15046" y="16975"/>
                </a:cubicBezTo>
                <a:lnTo>
                  <a:pt x="14915" y="17813"/>
                </a:lnTo>
                <a:cubicBezTo>
                  <a:pt x="14906" y="17866"/>
                  <a:pt x="14925" y="17911"/>
                  <a:pt x="14952" y="17956"/>
                </a:cubicBezTo>
                <a:cubicBezTo>
                  <a:pt x="14981" y="18000"/>
                  <a:pt x="15016" y="18028"/>
                  <a:pt x="15064" y="18037"/>
                </a:cubicBezTo>
                <a:lnTo>
                  <a:pt x="15735" y="18160"/>
                </a:lnTo>
                <a:cubicBezTo>
                  <a:pt x="15747" y="18387"/>
                  <a:pt x="15789" y="18624"/>
                  <a:pt x="15847" y="18834"/>
                </a:cubicBezTo>
                <a:lnTo>
                  <a:pt x="15251" y="19202"/>
                </a:lnTo>
                <a:cubicBezTo>
                  <a:pt x="15208" y="19228"/>
                  <a:pt x="15189" y="19273"/>
                  <a:pt x="15176" y="19324"/>
                </a:cubicBezTo>
                <a:cubicBezTo>
                  <a:pt x="15164" y="19378"/>
                  <a:pt x="15170" y="19441"/>
                  <a:pt x="15195" y="19488"/>
                </a:cubicBezTo>
                <a:lnTo>
                  <a:pt x="15568" y="20203"/>
                </a:lnTo>
                <a:cubicBezTo>
                  <a:pt x="15592" y="20250"/>
                  <a:pt x="15632" y="20290"/>
                  <a:pt x="15679" y="20305"/>
                </a:cubicBezTo>
                <a:cubicBezTo>
                  <a:pt x="15695" y="20309"/>
                  <a:pt x="15719" y="20305"/>
                  <a:pt x="15735" y="20305"/>
                </a:cubicBezTo>
                <a:cubicBezTo>
                  <a:pt x="15768" y="20305"/>
                  <a:pt x="15799" y="20302"/>
                  <a:pt x="15829" y="20284"/>
                </a:cubicBezTo>
                <a:lnTo>
                  <a:pt x="16425" y="19917"/>
                </a:lnTo>
                <a:cubicBezTo>
                  <a:pt x="16563" y="20079"/>
                  <a:pt x="16720" y="20223"/>
                  <a:pt x="16891" y="20346"/>
                </a:cubicBezTo>
                <a:lnTo>
                  <a:pt x="16649" y="21040"/>
                </a:lnTo>
                <a:cubicBezTo>
                  <a:pt x="16632" y="21091"/>
                  <a:pt x="16628" y="21154"/>
                  <a:pt x="16649" y="21204"/>
                </a:cubicBezTo>
                <a:cubicBezTo>
                  <a:pt x="16670" y="21253"/>
                  <a:pt x="16714" y="21288"/>
                  <a:pt x="16761" y="21306"/>
                </a:cubicBezTo>
                <a:lnTo>
                  <a:pt x="17488" y="21592"/>
                </a:lnTo>
                <a:cubicBezTo>
                  <a:pt x="17509" y="21600"/>
                  <a:pt x="17522" y="21592"/>
                  <a:pt x="17544" y="21592"/>
                </a:cubicBezTo>
                <a:cubicBezTo>
                  <a:pt x="17571" y="21592"/>
                  <a:pt x="17593" y="21585"/>
                  <a:pt x="17618" y="21571"/>
                </a:cubicBezTo>
                <a:cubicBezTo>
                  <a:pt x="17663" y="21549"/>
                  <a:pt x="17695" y="21521"/>
                  <a:pt x="17712" y="21469"/>
                </a:cubicBezTo>
                <a:lnTo>
                  <a:pt x="17954" y="20754"/>
                </a:lnTo>
                <a:cubicBezTo>
                  <a:pt x="18054" y="20767"/>
                  <a:pt x="18149" y="20775"/>
                  <a:pt x="18252" y="20775"/>
                </a:cubicBezTo>
                <a:cubicBezTo>
                  <a:pt x="18355" y="20775"/>
                  <a:pt x="18469" y="20767"/>
                  <a:pt x="18569" y="20754"/>
                </a:cubicBezTo>
                <a:lnTo>
                  <a:pt x="18793" y="21469"/>
                </a:lnTo>
                <a:cubicBezTo>
                  <a:pt x="18810" y="21521"/>
                  <a:pt x="18841" y="21549"/>
                  <a:pt x="18886" y="21571"/>
                </a:cubicBezTo>
                <a:cubicBezTo>
                  <a:pt x="18911" y="21585"/>
                  <a:pt x="18952" y="21592"/>
                  <a:pt x="18979" y="21592"/>
                </a:cubicBezTo>
                <a:cubicBezTo>
                  <a:pt x="19001" y="21592"/>
                  <a:pt x="19015" y="21600"/>
                  <a:pt x="19035" y="21592"/>
                </a:cubicBezTo>
                <a:lnTo>
                  <a:pt x="19762" y="21306"/>
                </a:lnTo>
                <a:cubicBezTo>
                  <a:pt x="19809" y="21288"/>
                  <a:pt x="19835" y="21253"/>
                  <a:pt x="19856" y="21204"/>
                </a:cubicBezTo>
                <a:cubicBezTo>
                  <a:pt x="19877" y="21154"/>
                  <a:pt x="19891" y="21091"/>
                  <a:pt x="19874" y="21040"/>
                </a:cubicBezTo>
                <a:lnTo>
                  <a:pt x="19632" y="20346"/>
                </a:lnTo>
                <a:cubicBezTo>
                  <a:pt x="19803" y="20223"/>
                  <a:pt x="19959" y="20079"/>
                  <a:pt x="20098" y="19917"/>
                </a:cubicBezTo>
                <a:lnTo>
                  <a:pt x="20695" y="20284"/>
                </a:lnTo>
                <a:cubicBezTo>
                  <a:pt x="20723" y="20302"/>
                  <a:pt x="20755" y="20305"/>
                  <a:pt x="20788" y="20305"/>
                </a:cubicBezTo>
                <a:cubicBezTo>
                  <a:pt x="20804" y="20305"/>
                  <a:pt x="20809" y="20309"/>
                  <a:pt x="20825" y="20305"/>
                </a:cubicBezTo>
                <a:cubicBezTo>
                  <a:pt x="20873" y="20290"/>
                  <a:pt x="20912" y="20250"/>
                  <a:pt x="20937" y="20203"/>
                </a:cubicBezTo>
                <a:lnTo>
                  <a:pt x="21328" y="19488"/>
                </a:lnTo>
                <a:cubicBezTo>
                  <a:pt x="21353" y="19441"/>
                  <a:pt x="21360" y="19377"/>
                  <a:pt x="21347" y="19324"/>
                </a:cubicBezTo>
                <a:cubicBezTo>
                  <a:pt x="21334" y="19272"/>
                  <a:pt x="21297" y="19228"/>
                  <a:pt x="21254" y="19202"/>
                </a:cubicBezTo>
                <a:lnTo>
                  <a:pt x="20676" y="18834"/>
                </a:lnTo>
                <a:cubicBezTo>
                  <a:pt x="20735" y="18624"/>
                  <a:pt x="20758" y="18387"/>
                  <a:pt x="20769" y="18160"/>
                </a:cubicBezTo>
                <a:lnTo>
                  <a:pt x="21440" y="18037"/>
                </a:lnTo>
                <a:cubicBezTo>
                  <a:pt x="21489" y="18028"/>
                  <a:pt x="21542" y="18000"/>
                  <a:pt x="21571" y="17956"/>
                </a:cubicBezTo>
                <a:cubicBezTo>
                  <a:pt x="21600" y="17911"/>
                  <a:pt x="21598" y="17866"/>
                  <a:pt x="21590" y="17813"/>
                </a:cubicBezTo>
                <a:lnTo>
                  <a:pt x="21459" y="16975"/>
                </a:lnTo>
                <a:cubicBezTo>
                  <a:pt x="21441" y="16864"/>
                  <a:pt x="21356" y="16792"/>
                  <a:pt x="21254" y="16812"/>
                </a:cubicBezTo>
                <a:lnTo>
                  <a:pt x="20583" y="16934"/>
                </a:lnTo>
                <a:cubicBezTo>
                  <a:pt x="20502" y="16727"/>
                  <a:pt x="20388" y="16539"/>
                  <a:pt x="20266" y="16362"/>
                </a:cubicBezTo>
                <a:lnTo>
                  <a:pt x="20713" y="15790"/>
                </a:lnTo>
                <a:cubicBezTo>
                  <a:pt x="20745" y="15749"/>
                  <a:pt x="20755" y="15701"/>
                  <a:pt x="20751" y="15647"/>
                </a:cubicBezTo>
                <a:cubicBezTo>
                  <a:pt x="20746" y="15593"/>
                  <a:pt x="20733" y="15540"/>
                  <a:pt x="20695" y="15504"/>
                </a:cubicBezTo>
                <a:lnTo>
                  <a:pt x="20098" y="14973"/>
                </a:lnTo>
                <a:cubicBezTo>
                  <a:pt x="20060" y="14938"/>
                  <a:pt x="20017" y="14907"/>
                  <a:pt x="19968" y="14912"/>
                </a:cubicBezTo>
                <a:cubicBezTo>
                  <a:pt x="19918" y="14917"/>
                  <a:pt x="19868" y="14952"/>
                  <a:pt x="19837" y="14994"/>
                </a:cubicBezTo>
                <a:lnTo>
                  <a:pt x="19408" y="15566"/>
                </a:lnTo>
                <a:cubicBezTo>
                  <a:pt x="19229" y="15465"/>
                  <a:pt x="19032" y="15392"/>
                  <a:pt x="18830" y="15341"/>
                </a:cubicBezTo>
                <a:lnTo>
                  <a:pt x="18830" y="14585"/>
                </a:lnTo>
                <a:cubicBezTo>
                  <a:pt x="18830" y="14472"/>
                  <a:pt x="18747" y="14381"/>
                  <a:pt x="18644" y="14381"/>
                </a:cubicBezTo>
                <a:lnTo>
                  <a:pt x="17879" y="14381"/>
                </a:lnTo>
                <a:close/>
                <a:moveTo>
                  <a:pt x="18252" y="16873"/>
                </a:moveTo>
                <a:cubicBezTo>
                  <a:pt x="18819" y="16873"/>
                  <a:pt x="19278" y="17375"/>
                  <a:pt x="19278" y="17996"/>
                </a:cubicBezTo>
                <a:cubicBezTo>
                  <a:pt x="19278" y="18618"/>
                  <a:pt x="18819" y="19120"/>
                  <a:pt x="18252" y="19120"/>
                </a:cubicBezTo>
                <a:cubicBezTo>
                  <a:pt x="17685" y="19120"/>
                  <a:pt x="17227" y="18618"/>
                  <a:pt x="17227" y="17996"/>
                </a:cubicBezTo>
                <a:cubicBezTo>
                  <a:pt x="17227" y="17375"/>
                  <a:pt x="17685" y="16873"/>
                  <a:pt x="18252" y="16873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13607" name="Group 13607"/>
          <p:cNvGrpSpPr/>
          <p:nvPr/>
        </p:nvGrpSpPr>
        <p:grpSpPr>
          <a:xfrm>
            <a:off x="5007138" y="4276373"/>
            <a:ext cx="330023" cy="1534176"/>
            <a:chOff x="136368" y="-13256"/>
            <a:chExt cx="660042" cy="3068352"/>
          </a:xfrm>
        </p:grpSpPr>
        <p:sp>
          <p:nvSpPr>
            <p:cNvPr id="13604" name="Shape 13604"/>
            <p:cNvSpPr/>
            <p:nvPr/>
          </p:nvSpPr>
          <p:spPr>
            <a:xfrm rot="16200000">
              <a:off x="225390" y="2452176"/>
              <a:ext cx="454660" cy="609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>
              <a:lvl1pPr defTabSz="914400">
                <a:lnSpc>
                  <a:spcPct val="80000"/>
                </a:lnSpc>
                <a:defRPr sz="2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3605" name="Shape 13605"/>
            <p:cNvSpPr/>
            <p:nvPr/>
          </p:nvSpPr>
          <p:spPr>
            <a:xfrm rot="16200000">
              <a:off x="-753623" y="927180"/>
              <a:ext cx="2490469" cy="609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>
              <a:lvl1pPr algn="l" defTabSz="914400">
                <a:lnSpc>
                  <a:spcPct val="80000"/>
                </a:lnSpc>
                <a:defRPr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rgbClr val="FFFFFF"/>
                  </a:solidFill>
                </a:rPr>
                <a:t>Subtitle Goes Here</a:t>
              </a:r>
            </a:p>
          </p:txBody>
        </p:sp>
        <p:sp>
          <p:nvSpPr>
            <p:cNvPr id="13606" name="Shape 13606"/>
            <p:cNvSpPr/>
            <p:nvPr/>
          </p:nvSpPr>
          <p:spPr>
            <a:xfrm>
              <a:off x="136368" y="2493057"/>
              <a:ext cx="562039" cy="562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935"/>
            </a:p>
          </p:txBody>
        </p:sp>
      </p:grpSp>
      <p:grpSp>
        <p:nvGrpSpPr>
          <p:cNvPr id="13611" name="Group 13611"/>
          <p:cNvGrpSpPr/>
          <p:nvPr/>
        </p:nvGrpSpPr>
        <p:grpSpPr>
          <a:xfrm>
            <a:off x="5794433" y="3628442"/>
            <a:ext cx="337095" cy="1534176"/>
            <a:chOff x="122223" y="-13255"/>
            <a:chExt cx="674187" cy="3068351"/>
          </a:xfrm>
        </p:grpSpPr>
        <p:sp>
          <p:nvSpPr>
            <p:cNvPr id="13608" name="Shape 13608"/>
            <p:cNvSpPr/>
            <p:nvPr/>
          </p:nvSpPr>
          <p:spPr>
            <a:xfrm rot="16200000">
              <a:off x="204771" y="2439335"/>
              <a:ext cx="444500" cy="609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>
              <a:lvl1pPr defTabSz="914400">
                <a:lnSpc>
                  <a:spcPct val="80000"/>
                </a:lnSpc>
                <a:defRPr sz="2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3609" name="Shape 13609"/>
            <p:cNvSpPr/>
            <p:nvPr/>
          </p:nvSpPr>
          <p:spPr>
            <a:xfrm rot="16200000">
              <a:off x="-753623" y="927181"/>
              <a:ext cx="2490469" cy="609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>
              <a:lvl1pPr algn="l" defTabSz="914400">
                <a:lnSpc>
                  <a:spcPct val="80000"/>
                </a:lnSpc>
                <a:defRPr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sz="935">
                  <a:solidFill>
                    <a:srgbClr val="FFFFFF"/>
                  </a:solidFill>
                </a:rPr>
                <a:t>Subtitle Goes Here</a:t>
              </a:r>
            </a:p>
          </p:txBody>
        </p:sp>
        <p:sp>
          <p:nvSpPr>
            <p:cNvPr id="13610" name="Shape 13610"/>
            <p:cNvSpPr/>
            <p:nvPr/>
          </p:nvSpPr>
          <p:spPr>
            <a:xfrm>
              <a:off x="136368" y="2493057"/>
              <a:ext cx="562039" cy="562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935"/>
            </a:p>
          </p:txBody>
        </p:sp>
      </p:grpSp>
      <p:grpSp>
        <p:nvGrpSpPr>
          <p:cNvPr id="13615" name="Group 13615"/>
          <p:cNvGrpSpPr/>
          <p:nvPr/>
        </p:nvGrpSpPr>
        <p:grpSpPr>
          <a:xfrm>
            <a:off x="6556993" y="2970104"/>
            <a:ext cx="356850" cy="1534176"/>
            <a:chOff x="82714" y="-13256"/>
            <a:chExt cx="713696" cy="3068352"/>
          </a:xfrm>
        </p:grpSpPr>
        <p:sp>
          <p:nvSpPr>
            <p:cNvPr id="13612" name="Shape 13612"/>
            <p:cNvSpPr/>
            <p:nvPr/>
          </p:nvSpPr>
          <p:spPr>
            <a:xfrm rot="16200000">
              <a:off x="169707" y="2469278"/>
              <a:ext cx="435610" cy="609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>
              <a:lvl1pPr defTabSz="914400">
                <a:lnSpc>
                  <a:spcPct val="80000"/>
                </a:lnSpc>
                <a:defRPr sz="2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3613" name="Shape 13613"/>
            <p:cNvSpPr/>
            <p:nvPr/>
          </p:nvSpPr>
          <p:spPr>
            <a:xfrm rot="16200000">
              <a:off x="-753623" y="927180"/>
              <a:ext cx="2490469" cy="609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>
              <a:lvl1pPr algn="l" defTabSz="914400">
                <a:lnSpc>
                  <a:spcPct val="80000"/>
                </a:lnSpc>
                <a:defRPr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sz="935">
                  <a:solidFill>
                    <a:srgbClr val="FFFFFF"/>
                  </a:solidFill>
                </a:rPr>
                <a:t>Subtitle Goes Here</a:t>
              </a:r>
            </a:p>
          </p:txBody>
        </p:sp>
        <p:sp>
          <p:nvSpPr>
            <p:cNvPr id="13614" name="Shape 13614"/>
            <p:cNvSpPr/>
            <p:nvPr/>
          </p:nvSpPr>
          <p:spPr>
            <a:xfrm>
              <a:off x="136368" y="2493057"/>
              <a:ext cx="562039" cy="562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935"/>
            </a:p>
          </p:txBody>
        </p:sp>
      </p:grpSp>
      <p:grpSp>
        <p:nvGrpSpPr>
          <p:cNvPr id="13619" name="Group 13619"/>
          <p:cNvGrpSpPr/>
          <p:nvPr/>
        </p:nvGrpSpPr>
        <p:grpSpPr>
          <a:xfrm>
            <a:off x="7384538" y="2315824"/>
            <a:ext cx="330023" cy="1534176"/>
            <a:chOff x="136368" y="-13256"/>
            <a:chExt cx="660042" cy="3068352"/>
          </a:xfrm>
        </p:grpSpPr>
        <p:sp>
          <p:nvSpPr>
            <p:cNvPr id="13616" name="Shape 13616"/>
            <p:cNvSpPr/>
            <p:nvPr/>
          </p:nvSpPr>
          <p:spPr>
            <a:xfrm rot="16200000">
              <a:off x="212467" y="2443623"/>
              <a:ext cx="458470" cy="609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>
              <a:lvl1pPr defTabSz="914400">
                <a:lnSpc>
                  <a:spcPct val="80000"/>
                </a:lnSpc>
                <a:defRPr sz="2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3617" name="Shape 13617"/>
            <p:cNvSpPr/>
            <p:nvPr/>
          </p:nvSpPr>
          <p:spPr>
            <a:xfrm rot="16200000">
              <a:off x="-753623" y="927180"/>
              <a:ext cx="2490469" cy="609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>
              <a:lvl1pPr algn="l" defTabSz="914400">
                <a:lnSpc>
                  <a:spcPct val="80000"/>
                </a:lnSpc>
                <a:defRPr sz="18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sz="935">
                  <a:solidFill>
                    <a:srgbClr val="FFFFFF"/>
                  </a:solidFill>
                </a:rPr>
                <a:t>Subtitle Goes Here</a:t>
              </a:r>
            </a:p>
          </p:txBody>
        </p:sp>
        <p:sp>
          <p:nvSpPr>
            <p:cNvPr id="13618" name="Shape 13618"/>
            <p:cNvSpPr/>
            <p:nvPr/>
          </p:nvSpPr>
          <p:spPr>
            <a:xfrm>
              <a:off x="136368" y="2493057"/>
              <a:ext cx="562039" cy="562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935"/>
            </a:p>
          </p:txBody>
        </p:sp>
      </p:grpSp>
      <p:grpSp>
        <p:nvGrpSpPr>
          <p:cNvPr id="13628" name="Group 13628"/>
          <p:cNvGrpSpPr/>
          <p:nvPr/>
        </p:nvGrpSpPr>
        <p:grpSpPr>
          <a:xfrm>
            <a:off x="4580848" y="392254"/>
            <a:ext cx="3076820" cy="723287"/>
            <a:chOff x="0" y="243649"/>
            <a:chExt cx="6153640" cy="1446572"/>
          </a:xfrm>
        </p:grpSpPr>
        <p:sp>
          <p:nvSpPr>
            <p:cNvPr id="13623" name="Shape 13623"/>
            <p:cNvSpPr/>
            <p:nvPr/>
          </p:nvSpPr>
          <p:spPr>
            <a:xfrm>
              <a:off x="751728" y="243649"/>
              <a:ext cx="4908550" cy="962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Arrow</a:t>
              </a:r>
              <a:r>
                <a:rPr lang="en-US" sz="3465" baseline="9000" dirty="0" smtClean="0">
                  <a:solidFill>
                    <a:srgbClr val="3D4247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Process 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3626" name="Group 13626"/>
            <p:cNvGrpSpPr/>
            <p:nvPr/>
          </p:nvGrpSpPr>
          <p:grpSpPr>
            <a:xfrm>
              <a:off x="1125304" y="1626719"/>
              <a:ext cx="3810001" cy="63502"/>
              <a:chOff x="0" y="-252993"/>
              <a:chExt cx="3810000" cy="63501"/>
            </a:xfrm>
          </p:grpSpPr>
          <p:sp>
            <p:nvSpPr>
              <p:cNvPr id="13624" name="Shape 13624"/>
              <p:cNvSpPr/>
              <p:nvPr/>
            </p:nvSpPr>
            <p:spPr>
              <a:xfrm>
                <a:off x="0" y="-252993"/>
                <a:ext cx="3810000" cy="63501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3625" name="Shape 13625"/>
              <p:cNvSpPr/>
              <p:nvPr/>
            </p:nvSpPr>
            <p:spPr>
              <a:xfrm>
                <a:off x="1270000" y="-252993"/>
                <a:ext cx="1270000" cy="635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3627" name="Shape 13627"/>
            <p:cNvSpPr/>
            <p:nvPr/>
          </p:nvSpPr>
          <p:spPr>
            <a:xfrm>
              <a:off x="0" y="1053271"/>
              <a:ext cx="6153640" cy="398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00"/>
                                        <p:tgtEl>
                                          <p:spTgt spid="1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00"/>
                                        <p:tgtEl>
                                          <p:spTgt spid="1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3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13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13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13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1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" fill="hold"/>
                                        <p:tgtEl>
                                          <p:spTgt spid="1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" fill="hold"/>
                                        <p:tgtEl>
                                          <p:spTgt spid="1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13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13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80"/>
                            </p:stCondLst>
                            <p:childTnLst>
                              <p:par>
                                <p:cTn id="33" presetID="2" presetClass="entr" presetSubtype="1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1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1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80"/>
                            </p:stCondLst>
                            <p:childTnLst>
                              <p:par>
                                <p:cTn id="38" presetID="2" presetClass="entr" presetSubtype="2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1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00" fill="hold"/>
                                        <p:tgtEl>
                                          <p:spTgt spid="1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00" fill="hold"/>
                                        <p:tgtEl>
                                          <p:spTgt spid="1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80"/>
                            </p:stCondLst>
                            <p:childTnLst>
                              <p:par>
                                <p:cTn id="43" presetID="18" presetClass="entr" presetSubtype="6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1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700"/>
                                        <p:tgtEl>
                                          <p:spTgt spid="1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80"/>
                            </p:stCondLst>
                            <p:childTnLst>
                              <p:par>
                                <p:cTn id="47" presetID="2" presetClass="entr" presetSubtype="1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1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80" fill="hold"/>
                                        <p:tgtEl>
                                          <p:spTgt spid="1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" fill="hold"/>
                                        <p:tgtEl>
                                          <p:spTgt spid="1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80"/>
                            </p:stCondLst>
                            <p:childTnLst>
                              <p:par>
                                <p:cTn id="52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dur="indefinite" fill="hold"/>
                                        <p:tgtEl>
                                          <p:spTgt spid="1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00" fill="hold"/>
                                        <p:tgtEl>
                                          <p:spTgt spid="13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00" fill="hold"/>
                                        <p:tgtEl>
                                          <p:spTgt spid="13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59"/>
                            </p:stCondLst>
                            <p:childTnLst>
                              <p:par>
                                <p:cTn id="57" presetID="2" presetClass="entr" presetSubtype="1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1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00" fill="hold"/>
                                        <p:tgtEl>
                                          <p:spTgt spid="13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00" fill="hold"/>
                                        <p:tgtEl>
                                          <p:spTgt spid="13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459"/>
                            </p:stCondLst>
                            <p:childTnLst>
                              <p:par>
                                <p:cTn id="62" presetID="2" presetClass="entr" presetSubtype="2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 fill="hold"/>
                                        <p:tgtEl>
                                          <p:spTgt spid="1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1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1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459"/>
                            </p:stCondLst>
                            <p:childTnLst>
                              <p:par>
                                <p:cTn id="67" presetID="22" presetClass="entr" presetSubtype="8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 fill="hold"/>
                                        <p:tgtEl>
                                          <p:spTgt spid="1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00"/>
                                        <p:tgtEl>
                                          <p:spTgt spid="1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459"/>
                            </p:stCondLst>
                            <p:childTnLst>
                              <p:par>
                                <p:cTn id="71" presetID="2" presetClass="entr" presetSubtype="1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 fill="hold"/>
                                        <p:tgtEl>
                                          <p:spTgt spid="1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80" fill="hold"/>
                                        <p:tgtEl>
                                          <p:spTgt spid="13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" fill="hold"/>
                                        <p:tgtEl>
                                          <p:spTgt spid="13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959"/>
                            </p:stCondLst>
                            <p:childTnLst>
                              <p:par>
                                <p:cTn id="76" presetID="23" presetClass="entr" presetSubtype="16" fill="hold" grpId="16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dur="indefinite" fill="hold"/>
                                        <p:tgtEl>
                                          <p:spTgt spid="1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13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13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339"/>
                            </p:stCondLst>
                            <p:childTnLst>
                              <p:par>
                                <p:cTn id="81" presetID="2" presetClass="entr" presetSubtype="1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 fill="hold"/>
                                        <p:tgtEl>
                                          <p:spTgt spid="1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13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13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339"/>
                            </p:stCondLst>
                            <p:childTnLst>
                              <p:par>
                                <p:cTn id="86" presetID="2" presetClass="entr" presetSubtype="2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 fill="hold"/>
                                        <p:tgtEl>
                                          <p:spTgt spid="1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00" fill="hold"/>
                                        <p:tgtEl>
                                          <p:spTgt spid="1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1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339"/>
                            </p:stCondLst>
                            <p:childTnLst>
                              <p:par>
                                <p:cTn id="91" presetID="22" presetClass="entr" presetSubtype="8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 fill="hold"/>
                                        <p:tgtEl>
                                          <p:spTgt spid="1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700"/>
                                        <p:tgtEl>
                                          <p:spTgt spid="1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339"/>
                            </p:stCondLst>
                            <p:childTnLst>
                              <p:par>
                                <p:cTn id="95" presetID="2" presetClass="entr" presetSubtype="1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 fill="hold"/>
                                        <p:tgtEl>
                                          <p:spTgt spid="1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80" fill="hold"/>
                                        <p:tgtEl>
                                          <p:spTgt spid="1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" fill="hold"/>
                                        <p:tgtEl>
                                          <p:spTgt spid="1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839"/>
                            </p:stCondLst>
                            <p:childTnLst>
                              <p:par>
                                <p:cTn id="100" presetID="23" presetClass="entr" presetSubtype="16" fill="hold" grpId="2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dur="indefinite" fill="hold"/>
                                        <p:tgtEl>
                                          <p:spTgt spid="1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3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3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219"/>
                            </p:stCondLst>
                            <p:childTnLst>
                              <p:par>
                                <p:cTn id="105" presetID="2" presetClass="entr" presetSubtype="1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 fill="hold"/>
                                        <p:tgtEl>
                                          <p:spTgt spid="1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00" fill="hold"/>
                                        <p:tgtEl>
                                          <p:spTgt spid="1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00" fill="hold"/>
                                        <p:tgtEl>
                                          <p:spTgt spid="1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219"/>
                            </p:stCondLst>
                            <p:childTnLst>
                              <p:par>
                                <p:cTn id="110" presetID="2" presetClass="entr" presetSubtype="2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 fill="hold"/>
                                        <p:tgtEl>
                                          <p:spTgt spid="1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00" fill="hold"/>
                                        <p:tgtEl>
                                          <p:spTgt spid="1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00" fill="hold"/>
                                        <p:tgtEl>
                                          <p:spTgt spid="1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66" grpId="2" bldLvl="0" animBg="1" advAuto="0"/>
      <p:bldP spid="13569" grpId="23" bldLvl="0" animBg="1" advAuto="0"/>
      <p:bldP spid="13572" grpId="18" bldLvl="0" animBg="1" advAuto="0"/>
      <p:bldP spid="13575" grpId="13" bldLvl="0" animBg="1" advAuto="0"/>
      <p:bldP spid="13578" grpId="8" bldLvl="0" animBg="1" advAuto="0"/>
      <p:bldP spid="13581" grpId="3" bldLvl="0" animBg="1" advAuto="0"/>
      <p:bldP spid="13584" grpId="4" bldLvl="0" animBg="1" advAuto="0"/>
      <p:bldP spid="13585" grpId="19" bldLvl="0" animBg="1" advAuto="0"/>
      <p:bldP spid="13586" grpId="14" bldLvl="0" animBg="1" advAuto="0"/>
      <p:bldP spid="13587" grpId="9" bldLvl="0" animBg="1" advAuto="0"/>
      <p:bldP spid="13590" grpId="5" bldLvl="0" animBg="1" advAuto="0"/>
      <p:bldP spid="13593" grpId="10" bldLvl="0" animBg="1" advAuto="0"/>
      <p:bldP spid="13596" grpId="20" bldLvl="0" animBg="1" advAuto="0"/>
      <p:bldP spid="13599" grpId="15" bldLvl="0" animBg="1" advAuto="0"/>
      <p:bldP spid="13600" grpId="17" bldLvl="0" animBg="1" advAuto="0"/>
      <p:bldP spid="13601" grpId="12" bldLvl="0" animBg="1" advAuto="0"/>
      <p:bldP spid="13602" grpId="7" bldLvl="0" animBg="1" advAuto="0"/>
      <p:bldP spid="13603" grpId="22" bldLvl="0" animBg="1" advAuto="0"/>
      <p:bldP spid="13607" grpId="6" bldLvl="0" animBg="1" advAuto="0"/>
      <p:bldP spid="13611" grpId="11" bldLvl="0" animBg="1" advAuto="0"/>
      <p:bldP spid="13615" grpId="16" bldLvl="0" animBg="1" advAuto="0"/>
      <p:bldP spid="13619" grpId="21" bldLvl="0" animBg="1" advAuto="0"/>
      <p:bldP spid="13628" grpId="1" bldLvl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3" name="Shape 14453"/>
          <p:cNvSpPr>
            <a:spLocks noGrp="1"/>
          </p:cNvSpPr>
          <p:nvPr>
            <p:ph type="sldNum" sz="quarter" idx="2"/>
          </p:nvPr>
        </p:nvSpPr>
        <p:spPr>
          <a:xfrm>
            <a:off x="11781385" y="130984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5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4471" name="Group 14471"/>
          <p:cNvGrpSpPr/>
          <p:nvPr/>
        </p:nvGrpSpPr>
        <p:grpSpPr>
          <a:xfrm>
            <a:off x="892887" y="2103375"/>
            <a:ext cx="5968475" cy="3513797"/>
            <a:chOff x="0" y="0"/>
            <a:chExt cx="11936948" cy="7027591"/>
          </a:xfrm>
        </p:grpSpPr>
        <p:sp>
          <p:nvSpPr>
            <p:cNvPr id="14454" name="Shape 14454"/>
            <p:cNvSpPr/>
            <p:nvPr/>
          </p:nvSpPr>
          <p:spPr>
            <a:xfrm>
              <a:off x="112872" y="0"/>
              <a:ext cx="11824076" cy="2342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0052" extrusionOk="0">
                  <a:moveTo>
                    <a:pt x="20831" y="10006"/>
                  </a:moveTo>
                  <a:lnTo>
                    <a:pt x="11026" y="10006"/>
                  </a:lnTo>
                  <a:cubicBezTo>
                    <a:pt x="10903" y="6841"/>
                    <a:pt x="10545" y="3890"/>
                    <a:pt x="9851" y="1831"/>
                  </a:cubicBezTo>
                  <a:cubicBezTo>
                    <a:pt x="8713" y="-1548"/>
                    <a:pt x="7329" y="221"/>
                    <a:pt x="6417" y="3322"/>
                  </a:cubicBezTo>
                  <a:cubicBezTo>
                    <a:pt x="7057" y="3549"/>
                    <a:pt x="8165" y="5011"/>
                    <a:pt x="8851" y="7009"/>
                  </a:cubicBezTo>
                  <a:lnTo>
                    <a:pt x="8621" y="8382"/>
                  </a:lnTo>
                  <a:cubicBezTo>
                    <a:pt x="7756" y="5980"/>
                    <a:pt x="6748" y="4593"/>
                    <a:pt x="5672" y="4574"/>
                  </a:cubicBezTo>
                  <a:lnTo>
                    <a:pt x="5672" y="3991"/>
                  </a:lnTo>
                  <a:cubicBezTo>
                    <a:pt x="5955" y="3945"/>
                    <a:pt x="6164" y="3754"/>
                    <a:pt x="6164" y="3516"/>
                  </a:cubicBezTo>
                  <a:lnTo>
                    <a:pt x="6164" y="2744"/>
                  </a:lnTo>
                  <a:lnTo>
                    <a:pt x="6162" y="2744"/>
                  </a:lnTo>
                  <a:cubicBezTo>
                    <a:pt x="6164" y="2730"/>
                    <a:pt x="6164" y="2716"/>
                    <a:pt x="6164" y="2702"/>
                  </a:cubicBezTo>
                  <a:cubicBezTo>
                    <a:pt x="6164" y="2392"/>
                    <a:pt x="5884" y="2141"/>
                    <a:pt x="5538" y="2141"/>
                  </a:cubicBezTo>
                  <a:cubicBezTo>
                    <a:pt x="5192" y="2141"/>
                    <a:pt x="4912" y="2392"/>
                    <a:pt x="4912" y="2702"/>
                  </a:cubicBezTo>
                  <a:cubicBezTo>
                    <a:pt x="4912" y="2730"/>
                    <a:pt x="4914" y="2757"/>
                    <a:pt x="4919" y="2783"/>
                  </a:cubicBezTo>
                  <a:lnTo>
                    <a:pt x="4919" y="3495"/>
                  </a:lnTo>
                  <a:cubicBezTo>
                    <a:pt x="4919" y="3730"/>
                    <a:pt x="5122" y="3934"/>
                    <a:pt x="5398" y="3988"/>
                  </a:cubicBezTo>
                  <a:lnTo>
                    <a:pt x="5398" y="4599"/>
                  </a:lnTo>
                  <a:cubicBezTo>
                    <a:pt x="4255" y="4826"/>
                    <a:pt x="3197" y="6596"/>
                    <a:pt x="2315" y="9477"/>
                  </a:cubicBezTo>
                  <a:lnTo>
                    <a:pt x="2010" y="7661"/>
                  </a:lnTo>
                  <a:cubicBezTo>
                    <a:pt x="2072" y="7467"/>
                    <a:pt x="2136" y="7270"/>
                    <a:pt x="2204" y="7070"/>
                  </a:cubicBezTo>
                  <a:cubicBezTo>
                    <a:pt x="2888" y="5041"/>
                    <a:pt x="4013" y="3551"/>
                    <a:pt x="4659" y="3322"/>
                  </a:cubicBezTo>
                  <a:cubicBezTo>
                    <a:pt x="3747" y="221"/>
                    <a:pt x="2363" y="-1548"/>
                    <a:pt x="1225" y="1831"/>
                  </a:cubicBezTo>
                  <a:cubicBezTo>
                    <a:pt x="531" y="3890"/>
                    <a:pt x="173" y="6841"/>
                    <a:pt x="50" y="10006"/>
                  </a:cubicBezTo>
                  <a:cubicBezTo>
                    <a:pt x="-36" y="12224"/>
                    <a:pt x="-6" y="14547"/>
                    <a:pt x="105" y="16743"/>
                  </a:cubicBezTo>
                  <a:cubicBezTo>
                    <a:pt x="557" y="14026"/>
                    <a:pt x="858" y="12033"/>
                    <a:pt x="1352" y="10006"/>
                  </a:cubicBezTo>
                  <a:cubicBezTo>
                    <a:pt x="1471" y="9516"/>
                    <a:pt x="1602" y="9024"/>
                    <a:pt x="1749" y="8520"/>
                  </a:cubicBezTo>
                  <a:lnTo>
                    <a:pt x="1998" y="10006"/>
                  </a:lnTo>
                  <a:lnTo>
                    <a:pt x="9140" y="10006"/>
                  </a:lnTo>
                  <a:cubicBezTo>
                    <a:pt x="9059" y="9722"/>
                    <a:pt x="8976" y="9447"/>
                    <a:pt x="8892" y="9183"/>
                  </a:cubicBezTo>
                  <a:lnTo>
                    <a:pt x="9119" y="7831"/>
                  </a:lnTo>
                  <a:cubicBezTo>
                    <a:pt x="9354" y="8582"/>
                    <a:pt x="9551" y="9296"/>
                    <a:pt x="9724" y="10006"/>
                  </a:cubicBezTo>
                  <a:lnTo>
                    <a:pt x="9140" y="10006"/>
                  </a:lnTo>
                  <a:cubicBezTo>
                    <a:pt x="9889" y="12628"/>
                    <a:pt x="10501" y="16070"/>
                    <a:pt x="10915" y="20052"/>
                  </a:cubicBezTo>
                  <a:lnTo>
                    <a:pt x="20831" y="20052"/>
                  </a:lnTo>
                  <a:lnTo>
                    <a:pt x="20834" y="20052"/>
                  </a:lnTo>
                  <a:lnTo>
                    <a:pt x="21564" y="15043"/>
                  </a:lnTo>
                  <a:cubicBezTo>
                    <a:pt x="21564" y="15043"/>
                    <a:pt x="20831" y="10006"/>
                    <a:pt x="20831" y="100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/>
                </a:gs>
              </a:gsLst>
              <a:lin ang="14491392" scaled="0"/>
            </a:gra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455" name="Shape 14455"/>
            <p:cNvSpPr/>
            <p:nvPr/>
          </p:nvSpPr>
          <p:spPr>
            <a:xfrm>
              <a:off x="689835" y="5858579"/>
              <a:ext cx="5056412" cy="1169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4" h="20950" extrusionOk="0">
                  <a:moveTo>
                    <a:pt x="2371" y="8285"/>
                  </a:moveTo>
                  <a:cubicBezTo>
                    <a:pt x="2136" y="9733"/>
                    <a:pt x="657" y="18758"/>
                    <a:pt x="123" y="19838"/>
                  </a:cubicBezTo>
                  <a:cubicBezTo>
                    <a:pt x="-458" y="21013"/>
                    <a:pt x="1151" y="21600"/>
                    <a:pt x="2179" y="19838"/>
                  </a:cubicBezTo>
                  <a:cubicBezTo>
                    <a:pt x="3134" y="18200"/>
                    <a:pt x="3472" y="12508"/>
                    <a:pt x="3515" y="11710"/>
                  </a:cubicBezTo>
                  <a:cubicBezTo>
                    <a:pt x="5499" y="16992"/>
                    <a:pt x="7826" y="20033"/>
                    <a:pt x="10314" y="20033"/>
                  </a:cubicBezTo>
                  <a:cubicBezTo>
                    <a:pt x="12866" y="20033"/>
                    <a:pt x="15247" y="16834"/>
                    <a:pt x="17262" y="11302"/>
                  </a:cubicBezTo>
                  <a:lnTo>
                    <a:pt x="17164" y="11613"/>
                  </a:lnTo>
                  <a:cubicBezTo>
                    <a:pt x="17164" y="11613"/>
                    <a:pt x="17477" y="18075"/>
                    <a:pt x="18505" y="19838"/>
                  </a:cubicBezTo>
                  <a:cubicBezTo>
                    <a:pt x="19533" y="21600"/>
                    <a:pt x="21142" y="21013"/>
                    <a:pt x="20561" y="19838"/>
                  </a:cubicBezTo>
                  <a:cubicBezTo>
                    <a:pt x="20008" y="18721"/>
                    <a:pt x="18446" y="9107"/>
                    <a:pt x="18293" y="8164"/>
                  </a:cubicBezTo>
                  <a:cubicBezTo>
                    <a:pt x="19012" y="5745"/>
                    <a:pt x="19672" y="3008"/>
                    <a:pt x="20263" y="0"/>
                  </a:cubicBezTo>
                  <a:lnTo>
                    <a:pt x="365" y="0"/>
                  </a:lnTo>
                  <a:cubicBezTo>
                    <a:pt x="966" y="3058"/>
                    <a:pt x="1638" y="5837"/>
                    <a:pt x="2371" y="828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/>
                </a:gs>
              </a:gsLst>
              <a:lin ang="14491392" scaled="0"/>
            </a:gra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456" name="Shape 14456"/>
            <p:cNvSpPr/>
            <p:nvPr/>
          </p:nvSpPr>
          <p:spPr>
            <a:xfrm>
              <a:off x="5630521" y="4686401"/>
              <a:ext cx="6294247" cy="1173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0220" y="21600"/>
                  </a:lnTo>
                  <a:lnTo>
                    <a:pt x="20227" y="21600"/>
                  </a:lnTo>
                  <a:lnTo>
                    <a:pt x="21600" y="10829"/>
                  </a:lnTo>
                  <a:lnTo>
                    <a:pt x="20220" y="0"/>
                  </a:lnTo>
                  <a:lnTo>
                    <a:pt x="2210" y="0"/>
                  </a:lnTo>
                  <a:cubicBezTo>
                    <a:pt x="1758" y="8057"/>
                    <a:pt x="997" y="15390"/>
                    <a:pt x="0" y="2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/>
                </a:gs>
              </a:gsLst>
              <a:lin ang="14491392" scaled="0"/>
            </a:gra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457" name="Shape 14457"/>
            <p:cNvSpPr/>
            <p:nvPr/>
          </p:nvSpPr>
          <p:spPr>
            <a:xfrm>
              <a:off x="139098" y="4686401"/>
              <a:ext cx="6152137" cy="1173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60" y="21600"/>
                  </a:moveTo>
                  <a:lnTo>
                    <a:pt x="19339" y="21600"/>
                  </a:lnTo>
                  <a:cubicBezTo>
                    <a:pt x="20359" y="15390"/>
                    <a:pt x="21138" y="8057"/>
                    <a:pt x="21600" y="0"/>
                  </a:cubicBezTo>
                  <a:lnTo>
                    <a:pt x="0" y="0"/>
                  </a:lnTo>
                  <a:cubicBezTo>
                    <a:pt x="462" y="8057"/>
                    <a:pt x="1241" y="15390"/>
                    <a:pt x="2260" y="2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/>
                </a:gs>
              </a:gsLst>
              <a:lin ang="14491392" scaled="0"/>
            </a:gra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458" name="Shape 14458"/>
            <p:cNvSpPr/>
            <p:nvPr/>
          </p:nvSpPr>
          <p:spPr>
            <a:xfrm>
              <a:off x="6286159" y="3514223"/>
              <a:ext cx="5650335" cy="1173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1" y="4446"/>
                  </a:moveTo>
                  <a:cubicBezTo>
                    <a:pt x="521" y="10411"/>
                    <a:pt x="339" y="16170"/>
                    <a:pt x="0" y="21600"/>
                  </a:cubicBezTo>
                  <a:lnTo>
                    <a:pt x="20063" y="21600"/>
                  </a:lnTo>
                  <a:lnTo>
                    <a:pt x="20071" y="21600"/>
                  </a:lnTo>
                  <a:lnTo>
                    <a:pt x="21600" y="10829"/>
                  </a:lnTo>
                  <a:lnTo>
                    <a:pt x="20063" y="0"/>
                  </a:lnTo>
                  <a:lnTo>
                    <a:pt x="487" y="0"/>
                  </a:lnTo>
                  <a:cubicBezTo>
                    <a:pt x="510" y="1468"/>
                    <a:pt x="521" y="2950"/>
                    <a:pt x="521" y="444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/>
                </a:gs>
              </a:gsLst>
              <a:lin ang="14491392" scaled="0"/>
            </a:gra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459" name="Shape 14459"/>
            <p:cNvSpPr/>
            <p:nvPr/>
          </p:nvSpPr>
          <p:spPr>
            <a:xfrm>
              <a:off x="0" y="3514223"/>
              <a:ext cx="6424960" cy="1173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446"/>
                  </a:moveTo>
                  <a:cubicBezTo>
                    <a:pt x="0" y="10411"/>
                    <a:pt x="160" y="16170"/>
                    <a:pt x="459" y="21600"/>
                  </a:cubicBezTo>
                  <a:lnTo>
                    <a:pt x="21141" y="21600"/>
                  </a:lnTo>
                  <a:cubicBezTo>
                    <a:pt x="21440" y="16170"/>
                    <a:pt x="21600" y="10411"/>
                    <a:pt x="21600" y="4446"/>
                  </a:cubicBezTo>
                  <a:cubicBezTo>
                    <a:pt x="21600" y="2950"/>
                    <a:pt x="21590" y="1468"/>
                    <a:pt x="21570" y="0"/>
                  </a:cubicBezTo>
                  <a:lnTo>
                    <a:pt x="30" y="0"/>
                  </a:lnTo>
                  <a:cubicBezTo>
                    <a:pt x="10" y="1468"/>
                    <a:pt x="0" y="2950"/>
                    <a:pt x="0" y="444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/>
                </a:gs>
              </a:gsLst>
              <a:lin ang="14491392" scaled="0"/>
            </a:gra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460" name="Shape 14460"/>
            <p:cNvSpPr/>
            <p:nvPr/>
          </p:nvSpPr>
          <p:spPr>
            <a:xfrm>
              <a:off x="6086639" y="2342044"/>
              <a:ext cx="5839321" cy="117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" y="21600"/>
                  </a:moveTo>
                  <a:lnTo>
                    <a:pt x="20112" y="21600"/>
                  </a:lnTo>
                  <a:lnTo>
                    <a:pt x="20120" y="21600"/>
                  </a:lnTo>
                  <a:lnTo>
                    <a:pt x="21600" y="10829"/>
                  </a:lnTo>
                  <a:lnTo>
                    <a:pt x="20112" y="0"/>
                  </a:lnTo>
                  <a:lnTo>
                    <a:pt x="0" y="0"/>
                  </a:lnTo>
                  <a:cubicBezTo>
                    <a:pt x="647" y="6604"/>
                    <a:pt x="1056" y="13897"/>
                    <a:pt x="1170" y="2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/>
                </a:gs>
              </a:gsLst>
              <a:lin ang="14491392" scaled="0"/>
            </a:gra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461" name="Shape 14461"/>
            <p:cNvSpPr/>
            <p:nvPr/>
          </p:nvSpPr>
          <p:spPr>
            <a:xfrm>
              <a:off x="7970" y="2342044"/>
              <a:ext cx="6407082" cy="1173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cubicBezTo>
                    <a:pt x="21496" y="13897"/>
                    <a:pt x="21123" y="6604"/>
                    <a:pt x="20533" y="0"/>
                  </a:cubicBezTo>
                  <a:lnTo>
                    <a:pt x="1067" y="0"/>
                  </a:lnTo>
                  <a:cubicBezTo>
                    <a:pt x="477" y="6604"/>
                    <a:pt x="104" y="13897"/>
                    <a:pt x="0" y="2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/>
                </a:gs>
              </a:gsLst>
              <a:lin ang="14491392" scaled="0"/>
            </a:gra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462" name="Shape 14462"/>
            <p:cNvSpPr/>
            <p:nvPr/>
          </p:nvSpPr>
          <p:spPr>
            <a:xfrm>
              <a:off x="324469" y="1168499"/>
              <a:ext cx="5774087" cy="1173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3" y="771"/>
                  </a:moveTo>
                  <a:cubicBezTo>
                    <a:pt x="1991" y="6304"/>
                    <a:pt x="811" y="13424"/>
                    <a:pt x="0" y="21600"/>
                  </a:cubicBezTo>
                  <a:lnTo>
                    <a:pt x="21600" y="21600"/>
                  </a:lnTo>
                  <a:cubicBezTo>
                    <a:pt x="20751" y="13038"/>
                    <a:pt x="19496" y="5636"/>
                    <a:pt x="17960" y="0"/>
                  </a:cubicBezTo>
                  <a:lnTo>
                    <a:pt x="3310" y="0"/>
                  </a:lnTo>
                  <a:cubicBezTo>
                    <a:pt x="3310" y="0"/>
                    <a:pt x="3433" y="771"/>
                    <a:pt x="3433" y="77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/>
                </a:gs>
              </a:gsLst>
              <a:lin ang="14491392" scaled="0"/>
            </a:gra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463" name="Shape 14463"/>
            <p:cNvSpPr/>
            <p:nvPr/>
          </p:nvSpPr>
          <p:spPr>
            <a:xfrm>
              <a:off x="367157" y="899639"/>
              <a:ext cx="5673329" cy="5673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gradFill flip="none" rotWithShape="1">
              <a:gsLst>
                <a:gs pos="13494">
                  <a:srgbClr val="FFFFFF"/>
                </a:gs>
                <a:gs pos="90132">
                  <a:srgbClr val="F3F4F5"/>
                </a:gs>
                <a:gs pos="100000">
                  <a:srgbClr val="E7E8EB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grpSp>
          <p:nvGrpSpPr>
            <p:cNvPr id="14469" name="Group 14469"/>
            <p:cNvGrpSpPr/>
            <p:nvPr/>
          </p:nvGrpSpPr>
          <p:grpSpPr>
            <a:xfrm>
              <a:off x="484469" y="1003877"/>
              <a:ext cx="5438704" cy="5464858"/>
              <a:chOff x="0" y="0"/>
              <a:chExt cx="5438702" cy="5464857"/>
            </a:xfrm>
          </p:grpSpPr>
          <p:sp>
            <p:nvSpPr>
              <p:cNvPr id="14464" name="Shape 14464"/>
              <p:cNvSpPr/>
              <p:nvPr/>
            </p:nvSpPr>
            <p:spPr>
              <a:xfrm>
                <a:off x="0" y="0"/>
                <a:ext cx="5438703" cy="5464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20" y="0"/>
                    </a:moveTo>
                    <a:cubicBezTo>
                      <a:pt x="10520" y="0"/>
                      <a:pt x="10520" y="779"/>
                      <a:pt x="10520" y="779"/>
                    </a:cubicBezTo>
                    <a:lnTo>
                      <a:pt x="10520" y="2301"/>
                    </a:lnTo>
                    <a:lnTo>
                      <a:pt x="10520" y="4185"/>
                    </a:lnTo>
                    <a:cubicBezTo>
                      <a:pt x="10596" y="4183"/>
                      <a:pt x="10673" y="4181"/>
                      <a:pt x="10750" y="4181"/>
                    </a:cubicBezTo>
                    <a:cubicBezTo>
                      <a:pt x="10826" y="4181"/>
                      <a:pt x="10903" y="4183"/>
                      <a:pt x="10979" y="4185"/>
                    </a:cubicBezTo>
                    <a:lnTo>
                      <a:pt x="10979" y="2301"/>
                    </a:lnTo>
                    <a:lnTo>
                      <a:pt x="10979" y="779"/>
                    </a:lnTo>
                    <a:lnTo>
                      <a:pt x="10979" y="0"/>
                    </a:lnTo>
                    <a:lnTo>
                      <a:pt x="10520" y="0"/>
                    </a:lnTo>
                    <a:close/>
                    <a:moveTo>
                      <a:pt x="9801" y="103"/>
                    </a:moveTo>
                    <a:cubicBezTo>
                      <a:pt x="9801" y="103"/>
                      <a:pt x="9687" y="115"/>
                      <a:pt x="9687" y="115"/>
                    </a:cubicBezTo>
                    <a:lnTo>
                      <a:pt x="9765" y="886"/>
                    </a:lnTo>
                    <a:cubicBezTo>
                      <a:pt x="9803" y="882"/>
                      <a:pt x="9841" y="879"/>
                      <a:pt x="9879" y="875"/>
                    </a:cubicBezTo>
                    <a:lnTo>
                      <a:pt x="9801" y="103"/>
                    </a:lnTo>
                    <a:close/>
                    <a:moveTo>
                      <a:pt x="11965" y="103"/>
                    </a:moveTo>
                    <a:cubicBezTo>
                      <a:pt x="11965" y="103"/>
                      <a:pt x="11874" y="874"/>
                      <a:pt x="11874" y="874"/>
                    </a:cubicBezTo>
                    <a:cubicBezTo>
                      <a:pt x="11912" y="878"/>
                      <a:pt x="11950" y="882"/>
                      <a:pt x="11988" y="887"/>
                    </a:cubicBezTo>
                    <a:lnTo>
                      <a:pt x="12079" y="117"/>
                    </a:lnTo>
                    <a:lnTo>
                      <a:pt x="11965" y="103"/>
                    </a:lnTo>
                    <a:close/>
                    <a:moveTo>
                      <a:pt x="8653" y="311"/>
                    </a:moveTo>
                    <a:cubicBezTo>
                      <a:pt x="8653" y="311"/>
                      <a:pt x="8541" y="335"/>
                      <a:pt x="8541" y="335"/>
                    </a:cubicBezTo>
                    <a:lnTo>
                      <a:pt x="8702" y="1092"/>
                    </a:lnTo>
                    <a:cubicBezTo>
                      <a:pt x="8739" y="1084"/>
                      <a:pt x="8777" y="1076"/>
                      <a:pt x="8815" y="1068"/>
                    </a:cubicBezTo>
                    <a:lnTo>
                      <a:pt x="8653" y="311"/>
                    </a:lnTo>
                    <a:close/>
                    <a:moveTo>
                      <a:pt x="13084" y="311"/>
                    </a:moveTo>
                    <a:cubicBezTo>
                      <a:pt x="13084" y="311"/>
                      <a:pt x="12916" y="1067"/>
                      <a:pt x="12916" y="1067"/>
                    </a:cubicBezTo>
                    <a:cubicBezTo>
                      <a:pt x="12953" y="1075"/>
                      <a:pt x="12991" y="1082"/>
                      <a:pt x="13028" y="1091"/>
                    </a:cubicBezTo>
                    <a:lnTo>
                      <a:pt x="13197" y="336"/>
                    </a:lnTo>
                    <a:lnTo>
                      <a:pt x="13084" y="311"/>
                    </a:lnTo>
                    <a:close/>
                    <a:moveTo>
                      <a:pt x="7505" y="518"/>
                    </a:moveTo>
                    <a:cubicBezTo>
                      <a:pt x="7505" y="518"/>
                      <a:pt x="7395" y="553"/>
                      <a:pt x="7395" y="553"/>
                    </a:cubicBezTo>
                    <a:lnTo>
                      <a:pt x="7637" y="1289"/>
                    </a:lnTo>
                    <a:cubicBezTo>
                      <a:pt x="7674" y="1277"/>
                      <a:pt x="7710" y="1265"/>
                      <a:pt x="7746" y="1253"/>
                    </a:cubicBezTo>
                    <a:lnTo>
                      <a:pt x="7505" y="518"/>
                    </a:lnTo>
                    <a:close/>
                    <a:moveTo>
                      <a:pt x="14098" y="622"/>
                    </a:moveTo>
                    <a:lnTo>
                      <a:pt x="13853" y="1356"/>
                    </a:lnTo>
                    <a:cubicBezTo>
                      <a:pt x="13889" y="1368"/>
                      <a:pt x="13926" y="1379"/>
                      <a:pt x="13962" y="1391"/>
                    </a:cubicBezTo>
                    <a:cubicBezTo>
                      <a:pt x="13962" y="1391"/>
                      <a:pt x="14207" y="658"/>
                      <a:pt x="14207" y="658"/>
                    </a:cubicBezTo>
                    <a:lnTo>
                      <a:pt x="14098" y="622"/>
                    </a:lnTo>
                    <a:close/>
                    <a:moveTo>
                      <a:pt x="6354" y="933"/>
                    </a:moveTo>
                    <a:lnTo>
                      <a:pt x="6249" y="980"/>
                    </a:lnTo>
                    <a:lnTo>
                      <a:pt x="6569" y="1686"/>
                    </a:lnTo>
                    <a:cubicBezTo>
                      <a:pt x="6604" y="1670"/>
                      <a:pt x="6639" y="1654"/>
                      <a:pt x="6674" y="1638"/>
                    </a:cubicBezTo>
                    <a:lnTo>
                      <a:pt x="6354" y="933"/>
                    </a:lnTo>
                    <a:close/>
                    <a:moveTo>
                      <a:pt x="15213" y="933"/>
                    </a:moveTo>
                    <a:lnTo>
                      <a:pt x="14895" y="1638"/>
                    </a:lnTo>
                    <a:cubicBezTo>
                      <a:pt x="14930" y="1654"/>
                      <a:pt x="14965" y="1670"/>
                      <a:pt x="15000" y="1686"/>
                    </a:cubicBezTo>
                    <a:cubicBezTo>
                      <a:pt x="15000" y="1686"/>
                      <a:pt x="15318" y="980"/>
                      <a:pt x="15318" y="980"/>
                    </a:cubicBezTo>
                    <a:lnTo>
                      <a:pt x="15213" y="933"/>
                    </a:lnTo>
                    <a:close/>
                    <a:moveTo>
                      <a:pt x="16036" y="1348"/>
                    </a:moveTo>
                    <a:lnTo>
                      <a:pt x="15651" y="2021"/>
                    </a:lnTo>
                    <a:lnTo>
                      <a:pt x="14894" y="3345"/>
                    </a:lnTo>
                    <a:cubicBezTo>
                      <a:pt x="14894" y="3345"/>
                      <a:pt x="13957" y="4981"/>
                      <a:pt x="13957" y="4981"/>
                    </a:cubicBezTo>
                    <a:cubicBezTo>
                      <a:pt x="14024" y="5017"/>
                      <a:pt x="14091" y="5055"/>
                      <a:pt x="14157" y="5094"/>
                    </a:cubicBezTo>
                    <a:lnTo>
                      <a:pt x="15093" y="3458"/>
                    </a:lnTo>
                    <a:lnTo>
                      <a:pt x="15850" y="2135"/>
                    </a:lnTo>
                    <a:lnTo>
                      <a:pt x="16236" y="1461"/>
                    </a:lnTo>
                    <a:lnTo>
                      <a:pt x="16036" y="1348"/>
                    </a:lnTo>
                    <a:close/>
                    <a:moveTo>
                      <a:pt x="5405" y="1451"/>
                    </a:moveTo>
                    <a:lnTo>
                      <a:pt x="5209" y="1567"/>
                    </a:lnTo>
                    <a:lnTo>
                      <a:pt x="5602" y="2235"/>
                    </a:lnTo>
                    <a:cubicBezTo>
                      <a:pt x="5602" y="2235"/>
                      <a:pt x="6378" y="3547"/>
                      <a:pt x="6378" y="3547"/>
                    </a:cubicBezTo>
                    <a:lnTo>
                      <a:pt x="7338" y="5172"/>
                    </a:lnTo>
                    <a:cubicBezTo>
                      <a:pt x="7403" y="5132"/>
                      <a:pt x="7469" y="5094"/>
                      <a:pt x="7535" y="5057"/>
                    </a:cubicBezTo>
                    <a:lnTo>
                      <a:pt x="6576" y="3432"/>
                    </a:lnTo>
                    <a:lnTo>
                      <a:pt x="5800" y="2119"/>
                    </a:lnTo>
                    <a:lnTo>
                      <a:pt x="5405" y="1451"/>
                    </a:lnTo>
                    <a:close/>
                    <a:moveTo>
                      <a:pt x="17123" y="2073"/>
                    </a:moveTo>
                    <a:lnTo>
                      <a:pt x="16665" y="2701"/>
                    </a:lnTo>
                    <a:cubicBezTo>
                      <a:pt x="16697" y="2723"/>
                      <a:pt x="16727" y="2745"/>
                      <a:pt x="16757" y="2768"/>
                    </a:cubicBezTo>
                    <a:cubicBezTo>
                      <a:pt x="16757" y="2768"/>
                      <a:pt x="17215" y="2140"/>
                      <a:pt x="17215" y="2140"/>
                    </a:cubicBezTo>
                    <a:lnTo>
                      <a:pt x="17123" y="2073"/>
                    </a:lnTo>
                    <a:close/>
                    <a:moveTo>
                      <a:pt x="4363" y="2177"/>
                    </a:moveTo>
                    <a:lnTo>
                      <a:pt x="4271" y="2245"/>
                    </a:lnTo>
                    <a:lnTo>
                      <a:pt x="4737" y="2867"/>
                    </a:lnTo>
                    <a:cubicBezTo>
                      <a:pt x="4767" y="2844"/>
                      <a:pt x="4798" y="2821"/>
                      <a:pt x="4829" y="2798"/>
                    </a:cubicBezTo>
                    <a:lnTo>
                      <a:pt x="4363" y="2177"/>
                    </a:lnTo>
                    <a:close/>
                    <a:moveTo>
                      <a:pt x="17914" y="2695"/>
                    </a:moveTo>
                    <a:lnTo>
                      <a:pt x="17395" y="3274"/>
                    </a:lnTo>
                    <a:cubicBezTo>
                      <a:pt x="17423" y="3299"/>
                      <a:pt x="17451" y="3324"/>
                      <a:pt x="17480" y="3349"/>
                    </a:cubicBezTo>
                    <a:cubicBezTo>
                      <a:pt x="17480" y="3349"/>
                      <a:pt x="18000" y="2772"/>
                      <a:pt x="18000" y="2772"/>
                    </a:cubicBezTo>
                    <a:lnTo>
                      <a:pt x="17914" y="2695"/>
                    </a:lnTo>
                    <a:close/>
                    <a:moveTo>
                      <a:pt x="3522" y="2799"/>
                    </a:moveTo>
                    <a:lnTo>
                      <a:pt x="3438" y="2876"/>
                    </a:lnTo>
                    <a:lnTo>
                      <a:pt x="3965" y="3448"/>
                    </a:lnTo>
                    <a:cubicBezTo>
                      <a:pt x="3993" y="3422"/>
                      <a:pt x="4021" y="3396"/>
                      <a:pt x="4049" y="3370"/>
                    </a:cubicBezTo>
                    <a:lnTo>
                      <a:pt x="3522" y="2799"/>
                    </a:lnTo>
                    <a:close/>
                    <a:moveTo>
                      <a:pt x="18699" y="3525"/>
                    </a:moveTo>
                    <a:lnTo>
                      <a:pt x="18124" y="4047"/>
                    </a:lnTo>
                    <a:cubicBezTo>
                      <a:pt x="18150" y="4075"/>
                      <a:pt x="18175" y="4103"/>
                      <a:pt x="18201" y="4131"/>
                    </a:cubicBezTo>
                    <a:cubicBezTo>
                      <a:pt x="18201" y="4131"/>
                      <a:pt x="18777" y="3608"/>
                      <a:pt x="18777" y="3608"/>
                    </a:cubicBezTo>
                    <a:lnTo>
                      <a:pt x="18699" y="3525"/>
                    </a:lnTo>
                    <a:close/>
                    <a:moveTo>
                      <a:pt x="2680" y="3628"/>
                    </a:moveTo>
                    <a:lnTo>
                      <a:pt x="2604" y="3714"/>
                    </a:lnTo>
                    <a:lnTo>
                      <a:pt x="3187" y="4229"/>
                    </a:lnTo>
                    <a:cubicBezTo>
                      <a:pt x="3213" y="4200"/>
                      <a:pt x="3238" y="4171"/>
                      <a:pt x="3264" y="4143"/>
                    </a:cubicBezTo>
                    <a:lnTo>
                      <a:pt x="2680" y="3628"/>
                    </a:lnTo>
                    <a:close/>
                    <a:moveTo>
                      <a:pt x="19478" y="4354"/>
                    </a:moveTo>
                    <a:lnTo>
                      <a:pt x="18853" y="4815"/>
                    </a:lnTo>
                    <a:cubicBezTo>
                      <a:pt x="18876" y="4846"/>
                      <a:pt x="18897" y="4876"/>
                      <a:pt x="18920" y="4907"/>
                    </a:cubicBezTo>
                    <a:cubicBezTo>
                      <a:pt x="18920" y="4907"/>
                      <a:pt x="19546" y="4445"/>
                      <a:pt x="19546" y="4445"/>
                    </a:cubicBezTo>
                    <a:lnTo>
                      <a:pt x="19478" y="4354"/>
                    </a:lnTo>
                    <a:close/>
                    <a:moveTo>
                      <a:pt x="2047" y="4457"/>
                    </a:moveTo>
                    <a:lnTo>
                      <a:pt x="1980" y="4550"/>
                    </a:lnTo>
                    <a:lnTo>
                      <a:pt x="2611" y="5003"/>
                    </a:lnTo>
                    <a:cubicBezTo>
                      <a:pt x="2633" y="4972"/>
                      <a:pt x="2656" y="4942"/>
                      <a:pt x="2679" y="4911"/>
                    </a:cubicBezTo>
                    <a:lnTo>
                      <a:pt x="2047" y="4457"/>
                    </a:lnTo>
                    <a:close/>
                    <a:moveTo>
                      <a:pt x="1468" y="5390"/>
                    </a:moveTo>
                    <a:lnTo>
                      <a:pt x="1354" y="5588"/>
                    </a:lnTo>
                    <a:lnTo>
                      <a:pt x="2030" y="5974"/>
                    </a:lnTo>
                    <a:lnTo>
                      <a:pt x="3358" y="6731"/>
                    </a:lnTo>
                    <a:lnTo>
                      <a:pt x="5000" y="7668"/>
                    </a:lnTo>
                    <a:cubicBezTo>
                      <a:pt x="5037" y="7601"/>
                      <a:pt x="5074" y="7535"/>
                      <a:pt x="5114" y="7470"/>
                    </a:cubicBezTo>
                    <a:lnTo>
                      <a:pt x="3471" y="6533"/>
                    </a:lnTo>
                    <a:cubicBezTo>
                      <a:pt x="3471" y="6533"/>
                      <a:pt x="2144" y="5775"/>
                      <a:pt x="2144" y="5775"/>
                    </a:cubicBezTo>
                    <a:lnTo>
                      <a:pt x="1468" y="5390"/>
                    </a:lnTo>
                    <a:close/>
                    <a:moveTo>
                      <a:pt x="20103" y="5390"/>
                    </a:moveTo>
                    <a:lnTo>
                      <a:pt x="19428" y="5775"/>
                    </a:lnTo>
                    <a:lnTo>
                      <a:pt x="18100" y="6531"/>
                    </a:lnTo>
                    <a:lnTo>
                      <a:pt x="16457" y="7468"/>
                    </a:lnTo>
                    <a:cubicBezTo>
                      <a:pt x="16496" y="7533"/>
                      <a:pt x="16535" y="7599"/>
                      <a:pt x="16571" y="7666"/>
                    </a:cubicBezTo>
                    <a:cubicBezTo>
                      <a:pt x="16571" y="7666"/>
                      <a:pt x="18214" y="6729"/>
                      <a:pt x="18214" y="6729"/>
                    </a:cubicBezTo>
                    <a:lnTo>
                      <a:pt x="19541" y="5973"/>
                    </a:lnTo>
                    <a:lnTo>
                      <a:pt x="20218" y="5588"/>
                    </a:lnTo>
                    <a:lnTo>
                      <a:pt x="20103" y="5390"/>
                    </a:lnTo>
                    <a:close/>
                    <a:moveTo>
                      <a:pt x="20604" y="6323"/>
                    </a:moveTo>
                    <a:lnTo>
                      <a:pt x="19894" y="6639"/>
                    </a:lnTo>
                    <a:cubicBezTo>
                      <a:pt x="19910" y="6673"/>
                      <a:pt x="19925" y="6708"/>
                      <a:pt x="19940" y="6743"/>
                    </a:cubicBezTo>
                    <a:lnTo>
                      <a:pt x="20650" y="6427"/>
                    </a:lnTo>
                    <a:lnTo>
                      <a:pt x="20604" y="6323"/>
                    </a:lnTo>
                    <a:close/>
                    <a:moveTo>
                      <a:pt x="879" y="6427"/>
                    </a:moveTo>
                    <a:lnTo>
                      <a:pt x="834" y="6531"/>
                    </a:lnTo>
                    <a:lnTo>
                      <a:pt x="1546" y="6841"/>
                    </a:lnTo>
                    <a:cubicBezTo>
                      <a:pt x="1561" y="6806"/>
                      <a:pt x="1576" y="6771"/>
                      <a:pt x="1592" y="6736"/>
                    </a:cubicBezTo>
                    <a:lnTo>
                      <a:pt x="879" y="6427"/>
                    </a:lnTo>
                    <a:close/>
                    <a:moveTo>
                      <a:pt x="21049" y="7359"/>
                    </a:moveTo>
                    <a:lnTo>
                      <a:pt x="20311" y="7602"/>
                    </a:lnTo>
                    <a:cubicBezTo>
                      <a:pt x="20323" y="7638"/>
                      <a:pt x="20335" y="7674"/>
                      <a:pt x="20347" y="7710"/>
                    </a:cubicBezTo>
                    <a:lnTo>
                      <a:pt x="21085" y="7468"/>
                    </a:lnTo>
                    <a:lnTo>
                      <a:pt x="21049" y="7359"/>
                    </a:lnTo>
                    <a:close/>
                    <a:moveTo>
                      <a:pt x="452" y="7463"/>
                    </a:moveTo>
                    <a:lnTo>
                      <a:pt x="416" y="7572"/>
                    </a:lnTo>
                    <a:lnTo>
                      <a:pt x="1156" y="7807"/>
                    </a:lnTo>
                    <a:cubicBezTo>
                      <a:pt x="1168" y="7771"/>
                      <a:pt x="1180" y="7735"/>
                      <a:pt x="1192" y="7699"/>
                    </a:cubicBezTo>
                    <a:lnTo>
                      <a:pt x="452" y="7463"/>
                    </a:lnTo>
                    <a:close/>
                    <a:moveTo>
                      <a:pt x="21382" y="8396"/>
                    </a:moveTo>
                    <a:lnTo>
                      <a:pt x="20624" y="8563"/>
                    </a:lnTo>
                    <a:cubicBezTo>
                      <a:pt x="20632" y="8600"/>
                      <a:pt x="20639" y="8637"/>
                      <a:pt x="20647" y="8674"/>
                    </a:cubicBezTo>
                    <a:lnTo>
                      <a:pt x="21407" y="8507"/>
                    </a:lnTo>
                    <a:lnTo>
                      <a:pt x="21382" y="8396"/>
                    </a:lnTo>
                    <a:close/>
                    <a:moveTo>
                      <a:pt x="232" y="8500"/>
                    </a:moveTo>
                    <a:lnTo>
                      <a:pt x="209" y="8612"/>
                    </a:lnTo>
                    <a:lnTo>
                      <a:pt x="969" y="8771"/>
                    </a:lnTo>
                    <a:cubicBezTo>
                      <a:pt x="977" y="8734"/>
                      <a:pt x="985" y="8697"/>
                      <a:pt x="993" y="8660"/>
                    </a:cubicBezTo>
                    <a:lnTo>
                      <a:pt x="232" y="8500"/>
                    </a:lnTo>
                    <a:close/>
                    <a:moveTo>
                      <a:pt x="21501" y="9536"/>
                    </a:moveTo>
                    <a:lnTo>
                      <a:pt x="20727" y="9625"/>
                    </a:lnTo>
                    <a:cubicBezTo>
                      <a:pt x="20732" y="9663"/>
                      <a:pt x="20736" y="9701"/>
                      <a:pt x="20740" y="9739"/>
                    </a:cubicBezTo>
                    <a:lnTo>
                      <a:pt x="21514" y="9650"/>
                    </a:lnTo>
                    <a:lnTo>
                      <a:pt x="21501" y="9536"/>
                    </a:lnTo>
                    <a:close/>
                    <a:moveTo>
                      <a:pt x="13" y="9640"/>
                    </a:moveTo>
                    <a:lnTo>
                      <a:pt x="0" y="9754"/>
                    </a:lnTo>
                    <a:lnTo>
                      <a:pt x="775" y="9836"/>
                    </a:lnTo>
                    <a:cubicBezTo>
                      <a:pt x="778" y="9798"/>
                      <a:pt x="783" y="9760"/>
                      <a:pt x="787" y="9722"/>
                    </a:cubicBezTo>
                    <a:lnTo>
                      <a:pt x="13" y="9640"/>
                    </a:lnTo>
                    <a:close/>
                    <a:moveTo>
                      <a:pt x="0" y="10573"/>
                    </a:moveTo>
                    <a:lnTo>
                      <a:pt x="0" y="11030"/>
                    </a:lnTo>
                    <a:lnTo>
                      <a:pt x="783" y="11030"/>
                    </a:lnTo>
                    <a:cubicBezTo>
                      <a:pt x="783" y="11030"/>
                      <a:pt x="2313" y="11030"/>
                      <a:pt x="2313" y="11030"/>
                    </a:cubicBezTo>
                    <a:lnTo>
                      <a:pt x="4206" y="11030"/>
                    </a:lnTo>
                    <a:cubicBezTo>
                      <a:pt x="4204" y="10954"/>
                      <a:pt x="4201" y="10878"/>
                      <a:pt x="4201" y="10801"/>
                    </a:cubicBezTo>
                    <a:cubicBezTo>
                      <a:pt x="4201" y="10725"/>
                      <a:pt x="4204" y="10649"/>
                      <a:pt x="4206" y="10573"/>
                    </a:cubicBezTo>
                    <a:lnTo>
                      <a:pt x="2313" y="10573"/>
                    </a:lnTo>
                    <a:lnTo>
                      <a:pt x="783" y="10573"/>
                    </a:lnTo>
                    <a:lnTo>
                      <a:pt x="0" y="10573"/>
                    </a:lnTo>
                    <a:close/>
                    <a:moveTo>
                      <a:pt x="17395" y="10573"/>
                    </a:moveTo>
                    <a:cubicBezTo>
                      <a:pt x="17397" y="10649"/>
                      <a:pt x="17399" y="10725"/>
                      <a:pt x="17399" y="10801"/>
                    </a:cubicBezTo>
                    <a:cubicBezTo>
                      <a:pt x="17399" y="10878"/>
                      <a:pt x="17397" y="10954"/>
                      <a:pt x="17395" y="11030"/>
                    </a:cubicBezTo>
                    <a:lnTo>
                      <a:pt x="19288" y="11030"/>
                    </a:lnTo>
                    <a:lnTo>
                      <a:pt x="20818" y="11030"/>
                    </a:lnTo>
                    <a:lnTo>
                      <a:pt x="21600" y="11030"/>
                    </a:lnTo>
                    <a:lnTo>
                      <a:pt x="21600" y="10573"/>
                    </a:lnTo>
                    <a:cubicBezTo>
                      <a:pt x="21600" y="10573"/>
                      <a:pt x="20818" y="10573"/>
                      <a:pt x="20818" y="10573"/>
                    </a:cubicBezTo>
                    <a:lnTo>
                      <a:pt x="19288" y="10573"/>
                    </a:lnTo>
                    <a:lnTo>
                      <a:pt x="17395" y="10573"/>
                    </a:lnTo>
                    <a:close/>
                    <a:moveTo>
                      <a:pt x="20740" y="11817"/>
                    </a:moveTo>
                    <a:cubicBezTo>
                      <a:pt x="20737" y="11854"/>
                      <a:pt x="20732" y="11893"/>
                      <a:pt x="20727" y="11931"/>
                    </a:cubicBezTo>
                    <a:lnTo>
                      <a:pt x="21502" y="12012"/>
                    </a:lnTo>
                    <a:lnTo>
                      <a:pt x="21514" y="11899"/>
                    </a:lnTo>
                    <a:lnTo>
                      <a:pt x="20740" y="11817"/>
                    </a:lnTo>
                    <a:close/>
                    <a:moveTo>
                      <a:pt x="775" y="11921"/>
                    </a:moveTo>
                    <a:lnTo>
                      <a:pt x="0" y="12010"/>
                    </a:lnTo>
                    <a:lnTo>
                      <a:pt x="14" y="12123"/>
                    </a:lnTo>
                    <a:lnTo>
                      <a:pt x="787" y="12034"/>
                    </a:lnTo>
                    <a:cubicBezTo>
                      <a:pt x="783" y="11996"/>
                      <a:pt x="779" y="11959"/>
                      <a:pt x="775" y="11921"/>
                    </a:cubicBezTo>
                    <a:close/>
                    <a:moveTo>
                      <a:pt x="20647" y="12853"/>
                    </a:moveTo>
                    <a:cubicBezTo>
                      <a:pt x="20640" y="12891"/>
                      <a:pt x="20632" y="12928"/>
                      <a:pt x="20624" y="12966"/>
                    </a:cubicBezTo>
                    <a:lnTo>
                      <a:pt x="21384" y="13125"/>
                    </a:lnTo>
                    <a:lnTo>
                      <a:pt x="21408" y="13014"/>
                    </a:lnTo>
                    <a:lnTo>
                      <a:pt x="20647" y="12853"/>
                    </a:lnTo>
                    <a:close/>
                    <a:moveTo>
                      <a:pt x="969" y="12958"/>
                    </a:moveTo>
                    <a:lnTo>
                      <a:pt x="209" y="13123"/>
                    </a:lnTo>
                    <a:lnTo>
                      <a:pt x="233" y="13235"/>
                    </a:lnTo>
                    <a:lnTo>
                      <a:pt x="993" y="13069"/>
                    </a:lnTo>
                    <a:cubicBezTo>
                      <a:pt x="985" y="13032"/>
                      <a:pt x="976" y="12995"/>
                      <a:pt x="969" y="12958"/>
                    </a:cubicBezTo>
                    <a:close/>
                    <a:moveTo>
                      <a:pt x="20346" y="13787"/>
                    </a:moveTo>
                    <a:cubicBezTo>
                      <a:pt x="20334" y="13823"/>
                      <a:pt x="20323" y="13859"/>
                      <a:pt x="20311" y="13895"/>
                    </a:cubicBezTo>
                    <a:lnTo>
                      <a:pt x="21051" y="14131"/>
                    </a:lnTo>
                    <a:lnTo>
                      <a:pt x="21086" y="14022"/>
                    </a:lnTo>
                    <a:lnTo>
                      <a:pt x="20346" y="13787"/>
                    </a:lnTo>
                    <a:close/>
                    <a:moveTo>
                      <a:pt x="1259" y="13890"/>
                    </a:moveTo>
                    <a:lnTo>
                      <a:pt x="521" y="14132"/>
                    </a:lnTo>
                    <a:lnTo>
                      <a:pt x="557" y="14241"/>
                    </a:lnTo>
                    <a:lnTo>
                      <a:pt x="1295" y="13998"/>
                    </a:lnTo>
                    <a:cubicBezTo>
                      <a:pt x="1283" y="13962"/>
                      <a:pt x="1271" y="13926"/>
                      <a:pt x="1259" y="13890"/>
                    </a:cubicBezTo>
                    <a:close/>
                    <a:moveTo>
                      <a:pt x="5001" y="13993"/>
                    </a:moveTo>
                    <a:cubicBezTo>
                      <a:pt x="5001" y="13993"/>
                      <a:pt x="3358" y="14930"/>
                      <a:pt x="3358" y="14930"/>
                    </a:cubicBezTo>
                    <a:lnTo>
                      <a:pt x="2030" y="15686"/>
                    </a:lnTo>
                    <a:lnTo>
                      <a:pt x="1354" y="16071"/>
                    </a:lnTo>
                    <a:lnTo>
                      <a:pt x="1468" y="16270"/>
                    </a:lnTo>
                    <a:lnTo>
                      <a:pt x="2145" y="15884"/>
                    </a:lnTo>
                    <a:lnTo>
                      <a:pt x="3472" y="15128"/>
                    </a:lnTo>
                    <a:lnTo>
                      <a:pt x="5115" y="14191"/>
                    </a:lnTo>
                    <a:cubicBezTo>
                      <a:pt x="5075" y="14126"/>
                      <a:pt x="5038" y="14060"/>
                      <a:pt x="5001" y="13993"/>
                    </a:cubicBezTo>
                    <a:close/>
                    <a:moveTo>
                      <a:pt x="16571" y="13993"/>
                    </a:moveTo>
                    <a:cubicBezTo>
                      <a:pt x="16534" y="14060"/>
                      <a:pt x="16496" y="14126"/>
                      <a:pt x="16457" y="14191"/>
                    </a:cubicBezTo>
                    <a:lnTo>
                      <a:pt x="18099" y="15129"/>
                    </a:lnTo>
                    <a:lnTo>
                      <a:pt x="19427" y="15886"/>
                    </a:lnTo>
                    <a:lnTo>
                      <a:pt x="20102" y="16272"/>
                    </a:lnTo>
                    <a:lnTo>
                      <a:pt x="20216" y="16074"/>
                    </a:lnTo>
                    <a:lnTo>
                      <a:pt x="19540" y="15688"/>
                    </a:lnTo>
                    <a:cubicBezTo>
                      <a:pt x="19540" y="15688"/>
                      <a:pt x="18214" y="14931"/>
                      <a:pt x="18214" y="14931"/>
                    </a:cubicBezTo>
                    <a:lnTo>
                      <a:pt x="16571" y="13993"/>
                    </a:lnTo>
                    <a:close/>
                    <a:moveTo>
                      <a:pt x="20044" y="14719"/>
                    </a:moveTo>
                    <a:cubicBezTo>
                      <a:pt x="20029" y="14754"/>
                      <a:pt x="20014" y="14790"/>
                      <a:pt x="19998" y="14824"/>
                    </a:cubicBezTo>
                    <a:lnTo>
                      <a:pt x="20711" y="15133"/>
                    </a:lnTo>
                    <a:lnTo>
                      <a:pt x="20757" y="15029"/>
                    </a:lnTo>
                    <a:lnTo>
                      <a:pt x="20044" y="14719"/>
                    </a:lnTo>
                    <a:close/>
                    <a:moveTo>
                      <a:pt x="1543" y="14823"/>
                    </a:moveTo>
                    <a:lnTo>
                      <a:pt x="834" y="15138"/>
                    </a:lnTo>
                    <a:lnTo>
                      <a:pt x="880" y="15243"/>
                    </a:lnTo>
                    <a:lnTo>
                      <a:pt x="1590" y="14928"/>
                    </a:lnTo>
                    <a:cubicBezTo>
                      <a:pt x="1574" y="14893"/>
                      <a:pt x="1559" y="14858"/>
                      <a:pt x="1543" y="14823"/>
                    </a:cubicBezTo>
                    <a:close/>
                    <a:moveTo>
                      <a:pt x="7392" y="16481"/>
                    </a:moveTo>
                    <a:lnTo>
                      <a:pt x="6455" y="18119"/>
                    </a:lnTo>
                    <a:lnTo>
                      <a:pt x="5697" y="19442"/>
                    </a:lnTo>
                    <a:lnTo>
                      <a:pt x="5312" y="20115"/>
                    </a:lnTo>
                    <a:lnTo>
                      <a:pt x="5511" y="20229"/>
                    </a:lnTo>
                    <a:lnTo>
                      <a:pt x="5897" y="19555"/>
                    </a:lnTo>
                    <a:lnTo>
                      <a:pt x="6654" y="18232"/>
                    </a:lnTo>
                    <a:cubicBezTo>
                      <a:pt x="6654" y="18232"/>
                      <a:pt x="7591" y="16595"/>
                      <a:pt x="7591" y="16595"/>
                    </a:cubicBezTo>
                    <a:cubicBezTo>
                      <a:pt x="7524" y="16558"/>
                      <a:pt x="7458" y="16520"/>
                      <a:pt x="7392" y="16481"/>
                    </a:cubicBezTo>
                    <a:close/>
                    <a:moveTo>
                      <a:pt x="14260" y="16481"/>
                    </a:moveTo>
                    <a:cubicBezTo>
                      <a:pt x="14194" y="16521"/>
                      <a:pt x="14128" y="16560"/>
                      <a:pt x="14062" y="16598"/>
                    </a:cubicBezTo>
                    <a:lnTo>
                      <a:pt x="15020" y="18222"/>
                    </a:lnTo>
                    <a:lnTo>
                      <a:pt x="15796" y="19534"/>
                    </a:lnTo>
                    <a:lnTo>
                      <a:pt x="16191" y="20202"/>
                    </a:lnTo>
                    <a:lnTo>
                      <a:pt x="16388" y="20087"/>
                    </a:lnTo>
                    <a:lnTo>
                      <a:pt x="15994" y="19418"/>
                    </a:lnTo>
                    <a:cubicBezTo>
                      <a:pt x="15994" y="19418"/>
                      <a:pt x="15218" y="18106"/>
                      <a:pt x="15218" y="18106"/>
                    </a:cubicBezTo>
                    <a:lnTo>
                      <a:pt x="14260" y="16481"/>
                    </a:lnTo>
                    <a:close/>
                    <a:moveTo>
                      <a:pt x="19024" y="16585"/>
                    </a:moveTo>
                    <a:cubicBezTo>
                      <a:pt x="19002" y="16616"/>
                      <a:pt x="18979" y="16647"/>
                      <a:pt x="18957" y="16677"/>
                    </a:cubicBezTo>
                    <a:lnTo>
                      <a:pt x="19589" y="17131"/>
                    </a:lnTo>
                    <a:lnTo>
                      <a:pt x="19656" y="17039"/>
                    </a:lnTo>
                    <a:lnTo>
                      <a:pt x="19024" y="16585"/>
                    </a:lnTo>
                    <a:close/>
                    <a:moveTo>
                      <a:pt x="2710" y="16689"/>
                    </a:moveTo>
                    <a:cubicBezTo>
                      <a:pt x="2710" y="16689"/>
                      <a:pt x="2083" y="17151"/>
                      <a:pt x="2083" y="17151"/>
                    </a:cubicBezTo>
                    <a:lnTo>
                      <a:pt x="2152" y="17242"/>
                    </a:lnTo>
                    <a:lnTo>
                      <a:pt x="2778" y="16781"/>
                    </a:lnTo>
                    <a:cubicBezTo>
                      <a:pt x="2755" y="16750"/>
                      <a:pt x="2732" y="16720"/>
                      <a:pt x="2710" y="16689"/>
                    </a:cubicBezTo>
                    <a:close/>
                    <a:moveTo>
                      <a:pt x="10520" y="17415"/>
                    </a:moveTo>
                    <a:lnTo>
                      <a:pt x="10520" y="19299"/>
                    </a:lnTo>
                    <a:lnTo>
                      <a:pt x="10520" y="20822"/>
                    </a:lnTo>
                    <a:lnTo>
                      <a:pt x="10520" y="21600"/>
                    </a:lnTo>
                    <a:lnTo>
                      <a:pt x="10979" y="21600"/>
                    </a:lnTo>
                    <a:lnTo>
                      <a:pt x="10979" y="20822"/>
                    </a:lnTo>
                    <a:lnTo>
                      <a:pt x="10979" y="19299"/>
                    </a:lnTo>
                    <a:lnTo>
                      <a:pt x="10979" y="17415"/>
                    </a:lnTo>
                    <a:cubicBezTo>
                      <a:pt x="10903" y="17417"/>
                      <a:pt x="10826" y="17419"/>
                      <a:pt x="10750" y="17419"/>
                    </a:cubicBezTo>
                    <a:cubicBezTo>
                      <a:pt x="10673" y="17419"/>
                      <a:pt x="10596" y="17417"/>
                      <a:pt x="10520" y="17415"/>
                    </a:cubicBezTo>
                    <a:close/>
                    <a:moveTo>
                      <a:pt x="18304" y="17415"/>
                    </a:moveTo>
                    <a:cubicBezTo>
                      <a:pt x="18278" y="17443"/>
                      <a:pt x="18253" y="17471"/>
                      <a:pt x="18228" y="17499"/>
                    </a:cubicBezTo>
                    <a:lnTo>
                      <a:pt x="18810" y="18015"/>
                    </a:lnTo>
                    <a:lnTo>
                      <a:pt x="18886" y="17930"/>
                    </a:lnTo>
                    <a:lnTo>
                      <a:pt x="18304" y="17415"/>
                    </a:lnTo>
                    <a:close/>
                    <a:moveTo>
                      <a:pt x="3284" y="17518"/>
                    </a:moveTo>
                    <a:cubicBezTo>
                      <a:pt x="3284" y="17518"/>
                      <a:pt x="2709" y="18041"/>
                      <a:pt x="2709" y="18041"/>
                    </a:cubicBezTo>
                    <a:lnTo>
                      <a:pt x="2786" y="18126"/>
                    </a:lnTo>
                    <a:lnTo>
                      <a:pt x="3362" y="17603"/>
                    </a:lnTo>
                    <a:cubicBezTo>
                      <a:pt x="3336" y="17575"/>
                      <a:pt x="3310" y="17546"/>
                      <a:pt x="3284" y="17518"/>
                    </a:cubicBezTo>
                    <a:close/>
                    <a:moveTo>
                      <a:pt x="17583" y="18140"/>
                    </a:moveTo>
                    <a:cubicBezTo>
                      <a:pt x="17555" y="18166"/>
                      <a:pt x="17527" y="18193"/>
                      <a:pt x="17498" y="18218"/>
                    </a:cubicBezTo>
                    <a:lnTo>
                      <a:pt x="18026" y="18789"/>
                    </a:lnTo>
                    <a:lnTo>
                      <a:pt x="18110" y="18712"/>
                    </a:lnTo>
                    <a:lnTo>
                      <a:pt x="17583" y="18140"/>
                    </a:lnTo>
                    <a:close/>
                    <a:moveTo>
                      <a:pt x="4061" y="18244"/>
                    </a:moveTo>
                    <a:cubicBezTo>
                      <a:pt x="4061" y="18244"/>
                      <a:pt x="3542" y="18822"/>
                      <a:pt x="3542" y="18822"/>
                    </a:cubicBezTo>
                    <a:lnTo>
                      <a:pt x="3627" y="18898"/>
                    </a:lnTo>
                    <a:lnTo>
                      <a:pt x="4147" y="18319"/>
                    </a:lnTo>
                    <a:cubicBezTo>
                      <a:pt x="4118" y="18294"/>
                      <a:pt x="4089" y="18269"/>
                      <a:pt x="4061" y="18244"/>
                    </a:cubicBezTo>
                    <a:close/>
                    <a:moveTo>
                      <a:pt x="16861" y="18762"/>
                    </a:moveTo>
                    <a:cubicBezTo>
                      <a:pt x="16831" y="18784"/>
                      <a:pt x="16800" y="18808"/>
                      <a:pt x="16769" y="18830"/>
                    </a:cubicBezTo>
                    <a:lnTo>
                      <a:pt x="17235" y="19452"/>
                    </a:lnTo>
                    <a:lnTo>
                      <a:pt x="17327" y="19384"/>
                    </a:lnTo>
                    <a:lnTo>
                      <a:pt x="16861" y="18762"/>
                    </a:lnTo>
                    <a:close/>
                    <a:moveTo>
                      <a:pt x="4833" y="18866"/>
                    </a:moveTo>
                    <a:cubicBezTo>
                      <a:pt x="4833" y="18866"/>
                      <a:pt x="4375" y="19493"/>
                      <a:pt x="4375" y="19493"/>
                    </a:cubicBezTo>
                    <a:lnTo>
                      <a:pt x="4468" y="19560"/>
                    </a:lnTo>
                    <a:lnTo>
                      <a:pt x="4926" y="18933"/>
                    </a:lnTo>
                    <a:cubicBezTo>
                      <a:pt x="4895" y="18911"/>
                      <a:pt x="4863" y="18888"/>
                      <a:pt x="4833" y="18866"/>
                    </a:cubicBezTo>
                    <a:close/>
                    <a:moveTo>
                      <a:pt x="6568" y="19903"/>
                    </a:moveTo>
                    <a:cubicBezTo>
                      <a:pt x="6568" y="19903"/>
                      <a:pt x="6249" y="20608"/>
                      <a:pt x="6249" y="20608"/>
                    </a:cubicBezTo>
                    <a:lnTo>
                      <a:pt x="6354" y="20655"/>
                    </a:lnTo>
                    <a:lnTo>
                      <a:pt x="6673" y="19949"/>
                    </a:lnTo>
                    <a:cubicBezTo>
                      <a:pt x="6638" y="19933"/>
                      <a:pt x="6603" y="19918"/>
                      <a:pt x="6568" y="19903"/>
                    </a:cubicBezTo>
                    <a:close/>
                    <a:moveTo>
                      <a:pt x="15000" y="19903"/>
                    </a:moveTo>
                    <a:cubicBezTo>
                      <a:pt x="14965" y="19918"/>
                      <a:pt x="14930" y="19933"/>
                      <a:pt x="14895" y="19949"/>
                    </a:cubicBezTo>
                    <a:lnTo>
                      <a:pt x="15214" y="20655"/>
                    </a:lnTo>
                    <a:lnTo>
                      <a:pt x="15319" y="20608"/>
                    </a:lnTo>
                    <a:lnTo>
                      <a:pt x="15000" y="19903"/>
                    </a:lnTo>
                    <a:close/>
                    <a:moveTo>
                      <a:pt x="7536" y="20317"/>
                    </a:moveTo>
                    <a:cubicBezTo>
                      <a:pt x="7536" y="20317"/>
                      <a:pt x="7291" y="21051"/>
                      <a:pt x="7291" y="21051"/>
                    </a:cubicBezTo>
                    <a:lnTo>
                      <a:pt x="7400" y="21086"/>
                    </a:lnTo>
                    <a:lnTo>
                      <a:pt x="7645" y="20353"/>
                    </a:lnTo>
                    <a:cubicBezTo>
                      <a:pt x="7609" y="20341"/>
                      <a:pt x="7573" y="20329"/>
                      <a:pt x="7536" y="20317"/>
                    </a:cubicBezTo>
                    <a:close/>
                    <a:moveTo>
                      <a:pt x="13962" y="20317"/>
                    </a:moveTo>
                    <a:cubicBezTo>
                      <a:pt x="13926" y="20329"/>
                      <a:pt x="13889" y="20340"/>
                      <a:pt x="13853" y="20352"/>
                    </a:cubicBezTo>
                    <a:lnTo>
                      <a:pt x="14094" y="21087"/>
                    </a:lnTo>
                    <a:lnTo>
                      <a:pt x="14203" y="21052"/>
                    </a:lnTo>
                    <a:lnTo>
                      <a:pt x="13962" y="20317"/>
                    </a:lnTo>
                    <a:close/>
                    <a:moveTo>
                      <a:pt x="8502" y="20524"/>
                    </a:moveTo>
                    <a:cubicBezTo>
                      <a:pt x="8502" y="20524"/>
                      <a:pt x="8333" y="21279"/>
                      <a:pt x="8333" y="21279"/>
                    </a:cubicBezTo>
                    <a:lnTo>
                      <a:pt x="8445" y="21305"/>
                    </a:lnTo>
                    <a:lnTo>
                      <a:pt x="8614" y="20549"/>
                    </a:lnTo>
                    <a:cubicBezTo>
                      <a:pt x="8576" y="20540"/>
                      <a:pt x="8539" y="20532"/>
                      <a:pt x="8502" y="20524"/>
                    </a:cubicBezTo>
                    <a:close/>
                    <a:moveTo>
                      <a:pt x="12924" y="20628"/>
                    </a:moveTo>
                    <a:cubicBezTo>
                      <a:pt x="12887" y="20636"/>
                      <a:pt x="12849" y="20644"/>
                      <a:pt x="12811" y="20652"/>
                    </a:cubicBezTo>
                    <a:lnTo>
                      <a:pt x="12972" y="21409"/>
                    </a:lnTo>
                    <a:lnTo>
                      <a:pt x="13084" y="21385"/>
                    </a:lnTo>
                    <a:lnTo>
                      <a:pt x="12924" y="20628"/>
                    </a:lnTo>
                    <a:close/>
                    <a:moveTo>
                      <a:pt x="9569" y="20732"/>
                    </a:moveTo>
                    <a:cubicBezTo>
                      <a:pt x="9569" y="20732"/>
                      <a:pt x="9478" y="21502"/>
                      <a:pt x="9478" y="21502"/>
                    </a:cubicBezTo>
                    <a:lnTo>
                      <a:pt x="9592" y="21514"/>
                    </a:lnTo>
                    <a:lnTo>
                      <a:pt x="9684" y="20744"/>
                    </a:lnTo>
                    <a:cubicBezTo>
                      <a:pt x="9646" y="20740"/>
                      <a:pt x="9607" y="20736"/>
                      <a:pt x="9569" y="20732"/>
                    </a:cubicBezTo>
                    <a:close/>
                    <a:moveTo>
                      <a:pt x="11884" y="20732"/>
                    </a:moveTo>
                    <a:cubicBezTo>
                      <a:pt x="11846" y="20736"/>
                      <a:pt x="11808" y="20739"/>
                      <a:pt x="11769" y="20742"/>
                    </a:cubicBezTo>
                    <a:lnTo>
                      <a:pt x="11849" y="21514"/>
                    </a:lnTo>
                    <a:lnTo>
                      <a:pt x="11962" y="21503"/>
                    </a:lnTo>
                    <a:lnTo>
                      <a:pt x="11884" y="20732"/>
                    </a:lnTo>
                    <a:close/>
                  </a:path>
                </a:pathLst>
              </a:custGeom>
              <a:solidFill>
                <a:srgbClr val="B0B4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grpSp>
            <p:nvGrpSpPr>
              <p:cNvPr id="14468" name="Group 14468"/>
              <p:cNvGrpSpPr/>
              <p:nvPr/>
            </p:nvGrpSpPr>
            <p:grpSpPr>
              <a:xfrm>
                <a:off x="1599835" y="1468636"/>
                <a:ext cx="2651656" cy="2629133"/>
                <a:chOff x="0" y="0"/>
                <a:chExt cx="2651654" cy="2629131"/>
              </a:xfrm>
            </p:grpSpPr>
            <p:sp>
              <p:nvSpPr>
                <p:cNvPr id="14465" name="Shape 14465"/>
                <p:cNvSpPr/>
                <p:nvPr/>
              </p:nvSpPr>
              <p:spPr>
                <a:xfrm>
                  <a:off x="0" y="0"/>
                  <a:ext cx="1394485" cy="15098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48" h="21259" extrusionOk="0">
                      <a:moveTo>
                        <a:pt x="21389" y="18382"/>
                      </a:moveTo>
                      <a:cubicBezTo>
                        <a:pt x="21600" y="17296"/>
                        <a:pt x="21248" y="16136"/>
                        <a:pt x="20332" y="15297"/>
                      </a:cubicBezTo>
                      <a:cubicBezTo>
                        <a:pt x="19062" y="14134"/>
                        <a:pt x="17119" y="13963"/>
                        <a:pt x="15651" y="14782"/>
                      </a:cubicBezTo>
                      <a:lnTo>
                        <a:pt x="2958" y="2141"/>
                      </a:lnTo>
                      <a:lnTo>
                        <a:pt x="3805" y="1388"/>
                      </a:lnTo>
                      <a:lnTo>
                        <a:pt x="3689" y="1352"/>
                      </a:lnTo>
                      <a:lnTo>
                        <a:pt x="3898" y="1167"/>
                      </a:lnTo>
                      <a:lnTo>
                        <a:pt x="93" y="0"/>
                      </a:lnTo>
                      <a:lnTo>
                        <a:pt x="168" y="273"/>
                      </a:lnTo>
                      <a:lnTo>
                        <a:pt x="0" y="221"/>
                      </a:lnTo>
                      <a:lnTo>
                        <a:pt x="1010" y="3873"/>
                      </a:lnTo>
                      <a:lnTo>
                        <a:pt x="2049" y="2949"/>
                      </a:lnTo>
                      <a:lnTo>
                        <a:pt x="14693" y="15542"/>
                      </a:lnTo>
                      <a:cubicBezTo>
                        <a:pt x="13452" y="16914"/>
                        <a:pt x="13532" y="18951"/>
                        <a:pt x="14936" y="20236"/>
                      </a:cubicBezTo>
                      <a:cubicBezTo>
                        <a:pt x="16426" y="21600"/>
                        <a:pt x="18842" y="21600"/>
                        <a:pt x="20332" y="20236"/>
                      </a:cubicBezTo>
                      <a:cubicBezTo>
                        <a:pt x="20585" y="20004"/>
                        <a:pt x="20795" y="19747"/>
                        <a:pt x="20962" y="19474"/>
                      </a:cubicBezTo>
                    </a:path>
                  </a:pathLst>
                </a:custGeom>
                <a:solidFill>
                  <a:srgbClr val="2D384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  <p:sp>
              <p:nvSpPr>
                <p:cNvPr id="14466" name="Shape 14466"/>
                <p:cNvSpPr/>
                <p:nvPr/>
              </p:nvSpPr>
              <p:spPr>
                <a:xfrm>
                  <a:off x="1258826" y="1206375"/>
                  <a:ext cx="1392829" cy="5998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4708"/>
                      </a:moveTo>
                      <a:lnTo>
                        <a:pt x="15242" y="16232"/>
                      </a:lnTo>
                      <a:lnTo>
                        <a:pt x="14395" y="21600"/>
                      </a:lnTo>
                      <a:lnTo>
                        <a:pt x="21289" y="18832"/>
                      </a:lnTo>
                      <a:lnTo>
                        <a:pt x="21086" y="18317"/>
                      </a:lnTo>
                      <a:lnTo>
                        <a:pt x="21600" y="18110"/>
                      </a:lnTo>
                      <a:lnTo>
                        <a:pt x="16987" y="6435"/>
                      </a:lnTo>
                      <a:lnTo>
                        <a:pt x="16817" y="7513"/>
                      </a:lnTo>
                      <a:lnTo>
                        <a:pt x="16676" y="7157"/>
                      </a:lnTo>
                      <a:lnTo>
                        <a:pt x="15985" y="11537"/>
                      </a:lnTo>
                      <a:lnTo>
                        <a:pt x="726" y="0"/>
                      </a:lnTo>
                    </a:path>
                  </a:pathLst>
                </a:custGeom>
                <a:solidFill>
                  <a:srgbClr val="2D384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  <p:sp>
              <p:nvSpPr>
                <p:cNvPr id="14467" name="Shape 14467"/>
                <p:cNvSpPr/>
                <p:nvPr/>
              </p:nvSpPr>
              <p:spPr>
                <a:xfrm>
                  <a:off x="472059" y="1232600"/>
                  <a:ext cx="673410" cy="13965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323" y="0"/>
                      </a:moveTo>
                      <a:lnTo>
                        <a:pt x="1454" y="19616"/>
                      </a:lnTo>
                      <a:lnTo>
                        <a:pt x="0" y="19264"/>
                      </a:lnTo>
                      <a:lnTo>
                        <a:pt x="262" y="21490"/>
                      </a:lnTo>
                      <a:lnTo>
                        <a:pt x="423" y="21434"/>
                      </a:lnTo>
                      <a:lnTo>
                        <a:pt x="443" y="21600"/>
                      </a:lnTo>
                      <a:lnTo>
                        <a:pt x="4093" y="20322"/>
                      </a:lnTo>
                      <a:lnTo>
                        <a:pt x="3801" y="20252"/>
                      </a:lnTo>
                      <a:lnTo>
                        <a:pt x="3912" y="20213"/>
                      </a:lnTo>
                      <a:lnTo>
                        <a:pt x="2726" y="19925"/>
                      </a:lnTo>
                      <a:lnTo>
                        <a:pt x="21600" y="304"/>
                      </a:lnTo>
                    </a:path>
                  </a:pathLst>
                </a:custGeom>
                <a:solidFill>
                  <a:srgbClr val="2D384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4000"/>
                </a:p>
              </p:txBody>
            </p:sp>
          </p:grpSp>
        </p:grpSp>
        <p:sp>
          <p:nvSpPr>
            <p:cNvPr id="14470" name="Shape 14470"/>
            <p:cNvSpPr/>
            <p:nvPr/>
          </p:nvSpPr>
          <p:spPr>
            <a:xfrm>
              <a:off x="5454914" y="1188120"/>
              <a:ext cx="741384" cy="786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600" extrusionOk="0">
                  <a:moveTo>
                    <a:pt x="19404" y="21600"/>
                  </a:moveTo>
                  <a:cubicBezTo>
                    <a:pt x="21139" y="14559"/>
                    <a:pt x="21600" y="7110"/>
                    <a:pt x="20262" y="0"/>
                  </a:cubicBezTo>
                  <a:lnTo>
                    <a:pt x="0" y="0"/>
                  </a:lnTo>
                  <a:cubicBezTo>
                    <a:pt x="7680" y="6497"/>
                    <a:pt x="12367" y="12890"/>
                    <a:pt x="19404" y="2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/>
                </a:gs>
              </a:gsLst>
              <a:lin ang="14491392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477" name="Group 14477"/>
          <p:cNvGrpSpPr/>
          <p:nvPr/>
        </p:nvGrpSpPr>
        <p:grpSpPr>
          <a:xfrm>
            <a:off x="8200961" y="2610708"/>
            <a:ext cx="3068784" cy="2609881"/>
            <a:chOff x="-70005" y="641233"/>
            <a:chExt cx="6137567" cy="5219759"/>
          </a:xfrm>
        </p:grpSpPr>
        <p:sp>
          <p:nvSpPr>
            <p:cNvPr id="14472" name="Shape 14472"/>
            <p:cNvSpPr/>
            <p:nvPr/>
          </p:nvSpPr>
          <p:spPr>
            <a:xfrm>
              <a:off x="1866541" y="2728298"/>
              <a:ext cx="4190735" cy="880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 defTabSz="800735">
                <a:lnSpc>
                  <a:spcPct val="120000"/>
                </a:lnSpc>
                <a:defRPr sz="2425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the appearance .</a:t>
              </a:r>
            </a:p>
          </p:txBody>
        </p:sp>
        <p:sp>
          <p:nvSpPr>
            <p:cNvPr id="14473" name="Shape 14473"/>
            <p:cNvSpPr/>
            <p:nvPr/>
          </p:nvSpPr>
          <p:spPr>
            <a:xfrm>
              <a:off x="-70005" y="641233"/>
              <a:ext cx="2662533" cy="595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5700"/>
                </a:lnSpc>
                <a:spcBef>
                  <a:spcPts val="600"/>
                </a:spcBef>
                <a:defRPr sz="4000" spc="-239" baseline="1500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>
                <a:lnSpc>
                  <a:spcPct val="100000"/>
                </a:lnSpc>
                <a:defRPr sz="1800" spc="0" baseline="0">
                  <a:solidFill>
                    <a:srgbClr val="000000"/>
                  </a:solidFill>
                </a:defRPr>
              </a:pPr>
              <a:r>
                <a:rPr lang="en-US" sz="1465" spc="0" dirty="0" smtClean="0">
                  <a:solidFill>
                    <a:schemeClr val="bg1">
                      <a:lumMod val="50000"/>
                    </a:schemeClr>
                  </a:solidFill>
                  <a:latin typeface="Roboto Regular"/>
                  <a:cs typeface="Roboto Regular"/>
                </a:rPr>
                <a:t>Time Process</a:t>
              </a:r>
              <a:endParaRPr lang="en-US" sz="1465" spc="0" dirty="0">
                <a:solidFill>
                  <a:schemeClr val="bg1">
                    <a:lumMod val="50000"/>
                  </a:schemeClr>
                </a:solidFill>
                <a:latin typeface="Roboto Regular"/>
                <a:cs typeface="Roboto Regular"/>
              </a:endParaRPr>
            </a:p>
          </p:txBody>
        </p:sp>
        <p:sp>
          <p:nvSpPr>
            <p:cNvPr id="14474" name="Shape 14474"/>
            <p:cNvSpPr/>
            <p:nvPr/>
          </p:nvSpPr>
          <p:spPr>
            <a:xfrm>
              <a:off x="94248" y="2497125"/>
              <a:ext cx="2040466" cy="939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22900"/>
                </a:lnSpc>
                <a:spcBef>
                  <a:spcPts val="10000"/>
                </a:spcBef>
                <a:defRPr sz="10000" cap="all" spc="-600" baseline="6000">
                  <a:solidFill>
                    <a:srgbClr val="02AF96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3465" spc="-225" dirty="0">
                  <a:solidFill>
                    <a:schemeClr val="accent2"/>
                  </a:solidFill>
                </a:rPr>
                <a:t>95%</a:t>
              </a:r>
            </a:p>
          </p:txBody>
        </p:sp>
        <p:sp>
          <p:nvSpPr>
            <p:cNvPr id="14475" name="Shape 14475"/>
            <p:cNvSpPr/>
            <p:nvPr/>
          </p:nvSpPr>
          <p:spPr>
            <a:xfrm>
              <a:off x="0" y="4020454"/>
              <a:ext cx="6067562" cy="1840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 defTabSz="751205">
                <a:lnSpc>
                  <a:spcPct val="120000"/>
                </a:lnSpc>
                <a:defRPr sz="2275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of different typefaces and layouts, and in general the content filler text for layouts, non-readability is of great importance.</a:t>
              </a:r>
            </a:p>
          </p:txBody>
        </p:sp>
        <p:sp>
          <p:nvSpPr>
            <p:cNvPr id="14476" name="Shape 14476"/>
            <p:cNvSpPr/>
            <p:nvPr/>
          </p:nvSpPr>
          <p:spPr>
            <a:xfrm>
              <a:off x="0" y="1234006"/>
              <a:ext cx="5816282" cy="9582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25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</p:grpSp>
      <p:sp>
        <p:nvSpPr>
          <p:cNvPr id="14478" name="Shape 14478"/>
          <p:cNvSpPr/>
          <p:nvPr/>
        </p:nvSpPr>
        <p:spPr>
          <a:xfrm flipV="1">
            <a:off x="7862209" y="2692441"/>
            <a:ext cx="0" cy="2476187"/>
          </a:xfrm>
          <a:prstGeom prst="line">
            <a:avLst/>
          </a:prstGeom>
          <a:ln w="12700" cmpd="sng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 sz="4265"/>
          </a:p>
        </p:txBody>
      </p:sp>
      <p:sp>
        <p:nvSpPr>
          <p:cNvPr id="14479" name="Shape 14479"/>
          <p:cNvSpPr/>
          <p:nvPr/>
        </p:nvSpPr>
        <p:spPr>
          <a:xfrm>
            <a:off x="6962627" y="2801125"/>
            <a:ext cx="460375" cy="32512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 defTabSz="914400">
              <a:defRPr sz="4000">
                <a:solidFill>
                  <a:srgbClr val="A6AAA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>
                    <a:lumMod val="50000"/>
                  </a:schemeClr>
                </a:solidFill>
              </a:rPr>
              <a:t>12%</a:t>
            </a:r>
          </a:p>
        </p:txBody>
      </p:sp>
      <p:sp>
        <p:nvSpPr>
          <p:cNvPr id="14480" name="Shape 14480"/>
          <p:cNvSpPr/>
          <p:nvPr/>
        </p:nvSpPr>
        <p:spPr>
          <a:xfrm>
            <a:off x="6952204" y="3402815"/>
            <a:ext cx="460375" cy="32512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 defTabSz="914400">
              <a:defRPr sz="4000">
                <a:solidFill>
                  <a:srgbClr val="A6AAA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>
                    <a:lumMod val="50000"/>
                  </a:schemeClr>
                </a:solidFill>
              </a:rPr>
              <a:t>25%</a:t>
            </a:r>
          </a:p>
        </p:txBody>
      </p:sp>
      <p:sp>
        <p:nvSpPr>
          <p:cNvPr id="14481" name="Shape 14481"/>
          <p:cNvSpPr/>
          <p:nvPr/>
        </p:nvSpPr>
        <p:spPr>
          <a:xfrm>
            <a:off x="6962627" y="3984635"/>
            <a:ext cx="460375" cy="32512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 defTabSz="914400">
              <a:defRPr sz="4000">
                <a:solidFill>
                  <a:srgbClr val="A6AAA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>
                    <a:lumMod val="50000"/>
                  </a:schemeClr>
                </a:solidFill>
              </a:rPr>
              <a:t>45%</a:t>
            </a:r>
          </a:p>
        </p:txBody>
      </p:sp>
      <p:sp>
        <p:nvSpPr>
          <p:cNvPr id="14482" name="Shape 14482"/>
          <p:cNvSpPr/>
          <p:nvPr/>
        </p:nvSpPr>
        <p:spPr>
          <a:xfrm>
            <a:off x="6962627" y="4572803"/>
            <a:ext cx="460375" cy="32512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 defTabSz="914400">
              <a:defRPr sz="4000">
                <a:solidFill>
                  <a:srgbClr val="A6AAA9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>
                    <a:lumMod val="50000"/>
                  </a:schemeClr>
                </a:solidFill>
              </a:rPr>
              <a:t>65%</a:t>
            </a:r>
          </a:p>
        </p:txBody>
      </p:sp>
      <p:sp>
        <p:nvSpPr>
          <p:cNvPr id="14483" name="Shape 14483"/>
          <p:cNvSpPr/>
          <p:nvPr/>
        </p:nvSpPr>
        <p:spPr>
          <a:xfrm>
            <a:off x="4960327" y="2767725"/>
            <a:ext cx="1589977" cy="3919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 defTabSz="914400">
              <a:defRPr sz="2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935">
                <a:solidFill>
                  <a:schemeClr val="bg1"/>
                </a:solidFill>
              </a:rPr>
              <a:t>Lorem Ipsum is simply dummy text of the printing.</a:t>
            </a:r>
          </a:p>
        </p:txBody>
      </p:sp>
      <p:sp>
        <p:nvSpPr>
          <p:cNvPr id="14484" name="Shape 14484"/>
          <p:cNvSpPr/>
          <p:nvPr/>
        </p:nvSpPr>
        <p:spPr>
          <a:xfrm>
            <a:off x="4960327" y="3369416"/>
            <a:ext cx="1589977" cy="3919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 defTabSz="914400">
              <a:defRPr sz="2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935">
                <a:solidFill>
                  <a:schemeClr val="bg1"/>
                </a:solidFill>
              </a:rPr>
              <a:t>Lorem Ipsum is simply dummy text of the printing.</a:t>
            </a:r>
          </a:p>
        </p:txBody>
      </p:sp>
      <p:sp>
        <p:nvSpPr>
          <p:cNvPr id="14485" name="Shape 14485"/>
          <p:cNvSpPr/>
          <p:nvPr/>
        </p:nvSpPr>
        <p:spPr>
          <a:xfrm>
            <a:off x="4960327" y="3951236"/>
            <a:ext cx="1589977" cy="3919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 defTabSz="914400">
              <a:defRPr sz="2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935">
                <a:solidFill>
                  <a:schemeClr val="bg1"/>
                </a:solidFill>
              </a:rPr>
              <a:t>Lorem Ipsum is simply dummy text of the printing.</a:t>
            </a:r>
          </a:p>
        </p:txBody>
      </p:sp>
      <p:sp>
        <p:nvSpPr>
          <p:cNvPr id="14486" name="Shape 14486"/>
          <p:cNvSpPr/>
          <p:nvPr/>
        </p:nvSpPr>
        <p:spPr>
          <a:xfrm>
            <a:off x="4960327" y="4539404"/>
            <a:ext cx="1589977" cy="39192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 defTabSz="914400">
              <a:defRPr sz="2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935">
                <a:solidFill>
                  <a:schemeClr val="bg1"/>
                </a:solidFill>
              </a:rPr>
              <a:t>Lorem Ipsum is simply dummy text of the printing.</a:t>
            </a:r>
          </a:p>
        </p:txBody>
      </p:sp>
      <p:sp>
        <p:nvSpPr>
          <p:cNvPr id="14487" name="Shape 14487"/>
          <p:cNvSpPr/>
          <p:nvPr/>
        </p:nvSpPr>
        <p:spPr>
          <a:xfrm>
            <a:off x="4479249" y="4572599"/>
            <a:ext cx="291779" cy="325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1" h="21600" extrusionOk="0">
                <a:moveTo>
                  <a:pt x="20989" y="10175"/>
                </a:moveTo>
                <a:lnTo>
                  <a:pt x="18560" y="10322"/>
                </a:lnTo>
                <a:cubicBezTo>
                  <a:pt x="18803" y="13740"/>
                  <a:pt x="16490" y="16855"/>
                  <a:pt x="12931" y="17890"/>
                </a:cubicBezTo>
                <a:cubicBezTo>
                  <a:pt x="11058" y="18434"/>
                  <a:pt x="9042" y="18321"/>
                  <a:pt x="7262" y="17600"/>
                </a:cubicBezTo>
                <a:lnTo>
                  <a:pt x="9893" y="15006"/>
                </a:lnTo>
                <a:lnTo>
                  <a:pt x="2578" y="15233"/>
                </a:lnTo>
                <a:lnTo>
                  <a:pt x="3199" y="21600"/>
                </a:lnTo>
                <a:lnTo>
                  <a:pt x="5533" y="19301"/>
                </a:lnTo>
                <a:cubicBezTo>
                  <a:pt x="7079" y="20067"/>
                  <a:pt x="8790" y="20477"/>
                  <a:pt x="10515" y="20477"/>
                </a:cubicBezTo>
                <a:cubicBezTo>
                  <a:pt x="11571" y="20477"/>
                  <a:pt x="12637" y="20327"/>
                  <a:pt x="13663" y="20031"/>
                </a:cubicBezTo>
                <a:cubicBezTo>
                  <a:pt x="18295" y="18682"/>
                  <a:pt x="21308" y="14629"/>
                  <a:pt x="20989" y="10175"/>
                </a:cubicBezTo>
                <a:cubicBezTo>
                  <a:pt x="20989" y="10175"/>
                  <a:pt x="20989" y="10175"/>
                  <a:pt x="20989" y="10175"/>
                </a:cubicBezTo>
                <a:close/>
                <a:moveTo>
                  <a:pt x="2451" y="11278"/>
                </a:moveTo>
                <a:lnTo>
                  <a:pt x="23" y="11425"/>
                </a:lnTo>
                <a:cubicBezTo>
                  <a:pt x="-292" y="6966"/>
                  <a:pt x="2721" y="2915"/>
                  <a:pt x="7347" y="1568"/>
                </a:cubicBezTo>
                <a:cubicBezTo>
                  <a:pt x="10059" y="780"/>
                  <a:pt x="12994" y="1053"/>
                  <a:pt x="15487" y="2295"/>
                </a:cubicBezTo>
                <a:lnTo>
                  <a:pt x="17818" y="0"/>
                </a:lnTo>
                <a:lnTo>
                  <a:pt x="18440" y="6367"/>
                </a:lnTo>
                <a:lnTo>
                  <a:pt x="11120" y="6592"/>
                </a:lnTo>
                <a:lnTo>
                  <a:pt x="13753" y="4000"/>
                </a:lnTo>
                <a:cubicBezTo>
                  <a:pt x="11969" y="3277"/>
                  <a:pt x="9954" y="3162"/>
                  <a:pt x="8081" y="3710"/>
                </a:cubicBezTo>
                <a:cubicBezTo>
                  <a:pt x="4522" y="4742"/>
                  <a:pt x="2212" y="7854"/>
                  <a:pt x="2451" y="11278"/>
                </a:cubicBezTo>
                <a:cubicBezTo>
                  <a:pt x="2451" y="11278"/>
                  <a:pt x="2451" y="11278"/>
                  <a:pt x="2451" y="1127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488" name="Shape 14488"/>
          <p:cNvSpPr/>
          <p:nvPr/>
        </p:nvSpPr>
        <p:spPr>
          <a:xfrm>
            <a:off x="4441124" y="3983227"/>
            <a:ext cx="368029" cy="325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9" h="21598" extrusionOk="0">
                <a:moveTo>
                  <a:pt x="6893" y="0"/>
                </a:moveTo>
                <a:cubicBezTo>
                  <a:pt x="3109" y="0"/>
                  <a:pt x="143" y="1754"/>
                  <a:pt x="16" y="4010"/>
                </a:cubicBezTo>
                <a:cubicBezTo>
                  <a:pt x="16" y="4020"/>
                  <a:pt x="0" y="4018"/>
                  <a:pt x="0" y="4029"/>
                </a:cubicBezTo>
                <a:lnTo>
                  <a:pt x="0" y="14496"/>
                </a:lnTo>
                <a:cubicBezTo>
                  <a:pt x="0" y="16825"/>
                  <a:pt x="3026" y="18653"/>
                  <a:pt x="6893" y="18653"/>
                </a:cubicBezTo>
                <a:cubicBezTo>
                  <a:pt x="10508" y="18653"/>
                  <a:pt x="13361" y="17048"/>
                  <a:pt x="13721" y="14937"/>
                </a:cubicBezTo>
                <a:cubicBezTo>
                  <a:pt x="13923" y="14984"/>
                  <a:pt x="14418" y="15745"/>
                  <a:pt x="14745" y="16501"/>
                </a:cubicBezTo>
                <a:cubicBezTo>
                  <a:pt x="16908" y="21317"/>
                  <a:pt x="20946" y="21590"/>
                  <a:pt x="21118" y="21597"/>
                </a:cubicBezTo>
                <a:cubicBezTo>
                  <a:pt x="21126" y="21600"/>
                  <a:pt x="21128" y="21597"/>
                  <a:pt x="21134" y="21597"/>
                </a:cubicBezTo>
                <a:cubicBezTo>
                  <a:pt x="21271" y="21597"/>
                  <a:pt x="21407" y="21536"/>
                  <a:pt x="21492" y="21413"/>
                </a:cubicBezTo>
                <a:cubicBezTo>
                  <a:pt x="21581" y="21283"/>
                  <a:pt x="21600" y="21108"/>
                  <a:pt x="21557" y="20953"/>
                </a:cubicBezTo>
                <a:cubicBezTo>
                  <a:pt x="20602" y="17420"/>
                  <a:pt x="21025" y="14507"/>
                  <a:pt x="21297" y="12583"/>
                </a:cubicBezTo>
                <a:cubicBezTo>
                  <a:pt x="21479" y="11306"/>
                  <a:pt x="21599" y="10464"/>
                  <a:pt x="21248" y="9934"/>
                </a:cubicBezTo>
                <a:cubicBezTo>
                  <a:pt x="20966" y="9509"/>
                  <a:pt x="20517" y="9608"/>
                  <a:pt x="20159" y="9676"/>
                </a:cubicBezTo>
                <a:cubicBezTo>
                  <a:pt x="19528" y="9797"/>
                  <a:pt x="18734" y="9946"/>
                  <a:pt x="17932" y="8149"/>
                </a:cubicBezTo>
                <a:cubicBezTo>
                  <a:pt x="16437" y="4813"/>
                  <a:pt x="13547" y="2720"/>
                  <a:pt x="13266" y="2520"/>
                </a:cubicBezTo>
                <a:cubicBezTo>
                  <a:pt x="12233" y="1025"/>
                  <a:pt x="9794" y="0"/>
                  <a:pt x="6893" y="0"/>
                </a:cubicBezTo>
                <a:close/>
                <a:moveTo>
                  <a:pt x="6893" y="1012"/>
                </a:moveTo>
                <a:cubicBezTo>
                  <a:pt x="10149" y="1012"/>
                  <a:pt x="12908" y="2452"/>
                  <a:pt x="12908" y="4157"/>
                </a:cubicBezTo>
                <a:cubicBezTo>
                  <a:pt x="12908" y="5866"/>
                  <a:pt x="10149" y="7303"/>
                  <a:pt x="6893" y="7303"/>
                </a:cubicBezTo>
                <a:cubicBezTo>
                  <a:pt x="3635" y="7303"/>
                  <a:pt x="894" y="5866"/>
                  <a:pt x="894" y="4157"/>
                </a:cubicBezTo>
                <a:cubicBezTo>
                  <a:pt x="894" y="2452"/>
                  <a:pt x="3635" y="1012"/>
                  <a:pt x="6893" y="1012"/>
                </a:cubicBezTo>
                <a:close/>
                <a:moveTo>
                  <a:pt x="7072" y="2355"/>
                </a:moveTo>
                <a:cubicBezTo>
                  <a:pt x="5924" y="2355"/>
                  <a:pt x="4682" y="2732"/>
                  <a:pt x="4682" y="3569"/>
                </a:cubicBezTo>
                <a:cubicBezTo>
                  <a:pt x="4682" y="4403"/>
                  <a:pt x="5924" y="4783"/>
                  <a:pt x="7072" y="4783"/>
                </a:cubicBezTo>
                <a:cubicBezTo>
                  <a:pt x="8219" y="4783"/>
                  <a:pt x="9448" y="4403"/>
                  <a:pt x="9445" y="3569"/>
                </a:cubicBezTo>
                <a:cubicBezTo>
                  <a:pt x="9445" y="2732"/>
                  <a:pt x="8219" y="2355"/>
                  <a:pt x="7072" y="2355"/>
                </a:cubicBezTo>
                <a:close/>
                <a:moveTo>
                  <a:pt x="7072" y="3109"/>
                </a:moveTo>
                <a:cubicBezTo>
                  <a:pt x="8152" y="3109"/>
                  <a:pt x="8727" y="3452"/>
                  <a:pt x="8779" y="3550"/>
                </a:cubicBezTo>
                <a:cubicBezTo>
                  <a:pt x="8724" y="3688"/>
                  <a:pt x="8150" y="4029"/>
                  <a:pt x="7072" y="4029"/>
                </a:cubicBezTo>
                <a:cubicBezTo>
                  <a:pt x="5994" y="4029"/>
                  <a:pt x="5401" y="3685"/>
                  <a:pt x="5349" y="3587"/>
                </a:cubicBezTo>
                <a:cubicBezTo>
                  <a:pt x="5401" y="3449"/>
                  <a:pt x="5994" y="3109"/>
                  <a:pt x="7072" y="3109"/>
                </a:cubicBezTo>
                <a:close/>
                <a:moveTo>
                  <a:pt x="13786" y="4231"/>
                </a:moveTo>
                <a:cubicBezTo>
                  <a:pt x="14536" y="4875"/>
                  <a:pt x="15338" y="5723"/>
                  <a:pt x="16273" y="7156"/>
                </a:cubicBezTo>
                <a:cubicBezTo>
                  <a:pt x="16212" y="7200"/>
                  <a:pt x="16127" y="7232"/>
                  <a:pt x="16127" y="7321"/>
                </a:cubicBezTo>
                <a:lnTo>
                  <a:pt x="16127" y="7561"/>
                </a:lnTo>
                <a:cubicBezTo>
                  <a:pt x="16127" y="7697"/>
                  <a:pt x="16233" y="7818"/>
                  <a:pt x="16355" y="7818"/>
                </a:cubicBezTo>
                <a:cubicBezTo>
                  <a:pt x="16469" y="7818"/>
                  <a:pt x="16536" y="7702"/>
                  <a:pt x="16550" y="7579"/>
                </a:cubicBezTo>
                <a:cubicBezTo>
                  <a:pt x="16751" y="7919"/>
                  <a:pt x="16985" y="8220"/>
                  <a:pt x="17151" y="8591"/>
                </a:cubicBezTo>
                <a:cubicBezTo>
                  <a:pt x="18251" y="11050"/>
                  <a:pt x="19585" y="10807"/>
                  <a:pt x="20305" y="10670"/>
                </a:cubicBezTo>
                <a:cubicBezTo>
                  <a:pt x="20388" y="10652"/>
                  <a:pt x="20495" y="10622"/>
                  <a:pt x="20565" y="10614"/>
                </a:cubicBezTo>
                <a:cubicBezTo>
                  <a:pt x="20637" y="10909"/>
                  <a:pt x="20515" y="11754"/>
                  <a:pt x="20419" y="12435"/>
                </a:cubicBezTo>
                <a:cubicBezTo>
                  <a:pt x="20152" y="14315"/>
                  <a:pt x="19763" y="17083"/>
                  <a:pt x="20533" y="20493"/>
                </a:cubicBezTo>
                <a:cubicBezTo>
                  <a:pt x="19396" y="20226"/>
                  <a:pt x="16998" y="19282"/>
                  <a:pt x="15542" y="16041"/>
                </a:cubicBezTo>
                <a:cubicBezTo>
                  <a:pt x="15277" y="15427"/>
                  <a:pt x="14576" y="14006"/>
                  <a:pt x="13786" y="13944"/>
                </a:cubicBezTo>
                <a:lnTo>
                  <a:pt x="13786" y="4231"/>
                </a:lnTo>
                <a:close/>
                <a:moveTo>
                  <a:pt x="894" y="6107"/>
                </a:moveTo>
                <a:cubicBezTo>
                  <a:pt x="1250" y="6508"/>
                  <a:pt x="1665" y="6869"/>
                  <a:pt x="2211" y="7174"/>
                </a:cubicBezTo>
                <a:cubicBezTo>
                  <a:pt x="2160" y="7220"/>
                  <a:pt x="2081" y="7243"/>
                  <a:pt x="2081" y="7321"/>
                </a:cubicBezTo>
                <a:lnTo>
                  <a:pt x="2081" y="7561"/>
                </a:lnTo>
                <a:cubicBezTo>
                  <a:pt x="2081" y="7701"/>
                  <a:pt x="2185" y="7818"/>
                  <a:pt x="2308" y="7818"/>
                </a:cubicBezTo>
                <a:cubicBezTo>
                  <a:pt x="2430" y="7818"/>
                  <a:pt x="2520" y="7701"/>
                  <a:pt x="2520" y="7561"/>
                </a:cubicBezTo>
                <a:lnTo>
                  <a:pt x="2520" y="7321"/>
                </a:lnTo>
                <a:cubicBezTo>
                  <a:pt x="3711" y="7917"/>
                  <a:pt x="5190" y="8315"/>
                  <a:pt x="6893" y="8315"/>
                </a:cubicBezTo>
                <a:cubicBezTo>
                  <a:pt x="9555" y="8315"/>
                  <a:pt x="11755" y="7407"/>
                  <a:pt x="12908" y="6107"/>
                </a:cubicBezTo>
                <a:lnTo>
                  <a:pt x="12908" y="14496"/>
                </a:lnTo>
                <a:cubicBezTo>
                  <a:pt x="12908" y="16201"/>
                  <a:pt x="10149" y="17641"/>
                  <a:pt x="6893" y="17641"/>
                </a:cubicBezTo>
                <a:cubicBezTo>
                  <a:pt x="3635" y="17641"/>
                  <a:pt x="894" y="16201"/>
                  <a:pt x="894" y="14496"/>
                </a:cubicBezTo>
                <a:lnTo>
                  <a:pt x="894" y="6107"/>
                </a:lnTo>
                <a:close/>
                <a:moveTo>
                  <a:pt x="2308" y="8241"/>
                </a:moveTo>
                <a:cubicBezTo>
                  <a:pt x="2185" y="8241"/>
                  <a:pt x="2081" y="8359"/>
                  <a:pt x="2081" y="8499"/>
                </a:cubicBezTo>
                <a:lnTo>
                  <a:pt x="2081" y="8959"/>
                </a:lnTo>
                <a:cubicBezTo>
                  <a:pt x="2081" y="9097"/>
                  <a:pt x="2185" y="9198"/>
                  <a:pt x="2308" y="9198"/>
                </a:cubicBezTo>
                <a:cubicBezTo>
                  <a:pt x="2430" y="9198"/>
                  <a:pt x="2520" y="9097"/>
                  <a:pt x="2520" y="8959"/>
                </a:cubicBezTo>
                <a:lnTo>
                  <a:pt x="2520" y="8499"/>
                </a:lnTo>
                <a:cubicBezTo>
                  <a:pt x="2520" y="8359"/>
                  <a:pt x="2430" y="8241"/>
                  <a:pt x="2308" y="8241"/>
                </a:cubicBezTo>
                <a:close/>
                <a:moveTo>
                  <a:pt x="8551" y="8241"/>
                </a:moveTo>
                <a:cubicBezTo>
                  <a:pt x="8427" y="8241"/>
                  <a:pt x="8324" y="8359"/>
                  <a:pt x="8324" y="8499"/>
                </a:cubicBezTo>
                <a:lnTo>
                  <a:pt x="8324" y="8738"/>
                </a:lnTo>
                <a:cubicBezTo>
                  <a:pt x="8324" y="8875"/>
                  <a:pt x="8427" y="8995"/>
                  <a:pt x="8551" y="8995"/>
                </a:cubicBezTo>
                <a:cubicBezTo>
                  <a:pt x="8673" y="8995"/>
                  <a:pt x="8763" y="8875"/>
                  <a:pt x="8763" y="8738"/>
                </a:cubicBezTo>
                <a:lnTo>
                  <a:pt x="8763" y="8499"/>
                </a:lnTo>
                <a:cubicBezTo>
                  <a:pt x="8763" y="8359"/>
                  <a:pt x="8673" y="8241"/>
                  <a:pt x="8551" y="8241"/>
                </a:cubicBezTo>
                <a:close/>
                <a:moveTo>
                  <a:pt x="16355" y="8241"/>
                </a:moveTo>
                <a:cubicBezTo>
                  <a:pt x="16233" y="8241"/>
                  <a:pt x="16127" y="8361"/>
                  <a:pt x="16127" y="8499"/>
                </a:cubicBezTo>
                <a:lnTo>
                  <a:pt x="16127" y="8959"/>
                </a:lnTo>
                <a:cubicBezTo>
                  <a:pt x="16127" y="9098"/>
                  <a:pt x="16233" y="9198"/>
                  <a:pt x="16355" y="9198"/>
                </a:cubicBezTo>
                <a:cubicBezTo>
                  <a:pt x="16478" y="9198"/>
                  <a:pt x="16566" y="9098"/>
                  <a:pt x="16566" y="8959"/>
                </a:cubicBezTo>
                <a:lnTo>
                  <a:pt x="16566" y="8499"/>
                </a:lnTo>
                <a:cubicBezTo>
                  <a:pt x="16566" y="8361"/>
                  <a:pt x="16478" y="8241"/>
                  <a:pt x="16355" y="8241"/>
                </a:cubicBezTo>
                <a:close/>
                <a:moveTo>
                  <a:pt x="8551" y="9419"/>
                </a:moveTo>
                <a:cubicBezTo>
                  <a:pt x="8427" y="9419"/>
                  <a:pt x="8324" y="9539"/>
                  <a:pt x="8324" y="9676"/>
                </a:cubicBezTo>
                <a:lnTo>
                  <a:pt x="8324" y="10136"/>
                </a:lnTo>
                <a:cubicBezTo>
                  <a:pt x="8324" y="10276"/>
                  <a:pt x="8427" y="10375"/>
                  <a:pt x="8551" y="10375"/>
                </a:cubicBezTo>
                <a:cubicBezTo>
                  <a:pt x="8673" y="10375"/>
                  <a:pt x="8763" y="10276"/>
                  <a:pt x="8763" y="10136"/>
                </a:cubicBezTo>
                <a:lnTo>
                  <a:pt x="8763" y="9676"/>
                </a:lnTo>
                <a:cubicBezTo>
                  <a:pt x="8763" y="9539"/>
                  <a:pt x="8673" y="9419"/>
                  <a:pt x="8551" y="9419"/>
                </a:cubicBezTo>
                <a:close/>
                <a:moveTo>
                  <a:pt x="2308" y="9621"/>
                </a:moveTo>
                <a:cubicBezTo>
                  <a:pt x="2185" y="9621"/>
                  <a:pt x="2081" y="9738"/>
                  <a:pt x="2081" y="9878"/>
                </a:cubicBezTo>
                <a:lnTo>
                  <a:pt x="2081" y="10338"/>
                </a:lnTo>
                <a:cubicBezTo>
                  <a:pt x="2081" y="10476"/>
                  <a:pt x="2185" y="10596"/>
                  <a:pt x="2308" y="10596"/>
                </a:cubicBezTo>
                <a:cubicBezTo>
                  <a:pt x="2430" y="10596"/>
                  <a:pt x="2520" y="10476"/>
                  <a:pt x="2520" y="10338"/>
                </a:cubicBezTo>
                <a:lnTo>
                  <a:pt x="2520" y="9878"/>
                </a:lnTo>
                <a:cubicBezTo>
                  <a:pt x="2520" y="9738"/>
                  <a:pt x="2430" y="9621"/>
                  <a:pt x="2308" y="9621"/>
                </a:cubicBezTo>
                <a:close/>
                <a:moveTo>
                  <a:pt x="16355" y="9621"/>
                </a:moveTo>
                <a:cubicBezTo>
                  <a:pt x="16233" y="9621"/>
                  <a:pt x="16127" y="9742"/>
                  <a:pt x="16127" y="9878"/>
                </a:cubicBezTo>
                <a:lnTo>
                  <a:pt x="16127" y="10338"/>
                </a:lnTo>
                <a:cubicBezTo>
                  <a:pt x="16127" y="10478"/>
                  <a:pt x="16233" y="10596"/>
                  <a:pt x="16355" y="10596"/>
                </a:cubicBezTo>
                <a:cubicBezTo>
                  <a:pt x="16478" y="10596"/>
                  <a:pt x="16566" y="10478"/>
                  <a:pt x="16566" y="10338"/>
                </a:cubicBezTo>
                <a:lnTo>
                  <a:pt x="16566" y="9878"/>
                </a:lnTo>
                <a:cubicBezTo>
                  <a:pt x="16566" y="9742"/>
                  <a:pt x="16478" y="9621"/>
                  <a:pt x="16355" y="9621"/>
                </a:cubicBezTo>
                <a:close/>
                <a:moveTo>
                  <a:pt x="8551" y="10798"/>
                </a:moveTo>
                <a:cubicBezTo>
                  <a:pt x="8427" y="10798"/>
                  <a:pt x="8324" y="10916"/>
                  <a:pt x="8324" y="11056"/>
                </a:cubicBezTo>
                <a:lnTo>
                  <a:pt x="8324" y="11516"/>
                </a:lnTo>
                <a:cubicBezTo>
                  <a:pt x="8324" y="11653"/>
                  <a:pt x="8427" y="11773"/>
                  <a:pt x="8551" y="11773"/>
                </a:cubicBezTo>
                <a:cubicBezTo>
                  <a:pt x="8673" y="11773"/>
                  <a:pt x="8763" y="11653"/>
                  <a:pt x="8763" y="11516"/>
                </a:cubicBezTo>
                <a:lnTo>
                  <a:pt x="8763" y="11056"/>
                </a:lnTo>
                <a:cubicBezTo>
                  <a:pt x="8763" y="10916"/>
                  <a:pt x="8673" y="10798"/>
                  <a:pt x="8551" y="10798"/>
                </a:cubicBezTo>
                <a:close/>
                <a:moveTo>
                  <a:pt x="16355" y="11001"/>
                </a:moveTo>
                <a:cubicBezTo>
                  <a:pt x="16233" y="11001"/>
                  <a:pt x="16127" y="11118"/>
                  <a:pt x="16127" y="11258"/>
                </a:cubicBezTo>
                <a:lnTo>
                  <a:pt x="16127" y="11718"/>
                </a:lnTo>
                <a:cubicBezTo>
                  <a:pt x="16127" y="11855"/>
                  <a:pt x="16233" y="11976"/>
                  <a:pt x="16355" y="11976"/>
                </a:cubicBezTo>
                <a:cubicBezTo>
                  <a:pt x="16478" y="11976"/>
                  <a:pt x="16566" y="11855"/>
                  <a:pt x="16566" y="11718"/>
                </a:cubicBezTo>
                <a:lnTo>
                  <a:pt x="16566" y="11258"/>
                </a:lnTo>
                <a:cubicBezTo>
                  <a:pt x="16566" y="11118"/>
                  <a:pt x="16478" y="11001"/>
                  <a:pt x="16355" y="11001"/>
                </a:cubicBezTo>
                <a:close/>
                <a:moveTo>
                  <a:pt x="2308" y="11019"/>
                </a:moveTo>
                <a:cubicBezTo>
                  <a:pt x="2185" y="11019"/>
                  <a:pt x="2081" y="11121"/>
                  <a:pt x="2081" y="11258"/>
                </a:cubicBezTo>
                <a:lnTo>
                  <a:pt x="2081" y="11718"/>
                </a:lnTo>
                <a:cubicBezTo>
                  <a:pt x="2081" y="11858"/>
                  <a:pt x="2185" y="11976"/>
                  <a:pt x="2308" y="11976"/>
                </a:cubicBezTo>
                <a:cubicBezTo>
                  <a:pt x="2430" y="11976"/>
                  <a:pt x="2520" y="11858"/>
                  <a:pt x="2520" y="11718"/>
                </a:cubicBezTo>
                <a:lnTo>
                  <a:pt x="2520" y="11258"/>
                </a:lnTo>
                <a:cubicBezTo>
                  <a:pt x="2520" y="11121"/>
                  <a:pt x="2430" y="11019"/>
                  <a:pt x="2308" y="11019"/>
                </a:cubicBezTo>
                <a:close/>
                <a:moveTo>
                  <a:pt x="8551" y="12178"/>
                </a:moveTo>
                <a:cubicBezTo>
                  <a:pt x="8427" y="12178"/>
                  <a:pt x="8324" y="12296"/>
                  <a:pt x="8324" y="12435"/>
                </a:cubicBezTo>
                <a:lnTo>
                  <a:pt x="8324" y="12895"/>
                </a:lnTo>
                <a:cubicBezTo>
                  <a:pt x="8324" y="13034"/>
                  <a:pt x="8427" y="13153"/>
                  <a:pt x="8551" y="13153"/>
                </a:cubicBezTo>
                <a:cubicBezTo>
                  <a:pt x="8673" y="13153"/>
                  <a:pt x="8763" y="13034"/>
                  <a:pt x="8763" y="12895"/>
                </a:cubicBezTo>
                <a:lnTo>
                  <a:pt x="8763" y="12435"/>
                </a:lnTo>
                <a:cubicBezTo>
                  <a:pt x="8763" y="12296"/>
                  <a:pt x="8673" y="12178"/>
                  <a:pt x="8551" y="12178"/>
                </a:cubicBezTo>
                <a:close/>
                <a:moveTo>
                  <a:pt x="2308" y="12399"/>
                </a:moveTo>
                <a:cubicBezTo>
                  <a:pt x="2185" y="12399"/>
                  <a:pt x="2081" y="12516"/>
                  <a:pt x="2081" y="12656"/>
                </a:cubicBezTo>
                <a:lnTo>
                  <a:pt x="2081" y="13116"/>
                </a:lnTo>
                <a:cubicBezTo>
                  <a:pt x="2081" y="13254"/>
                  <a:pt x="2185" y="13355"/>
                  <a:pt x="2308" y="13355"/>
                </a:cubicBezTo>
                <a:cubicBezTo>
                  <a:pt x="2430" y="13355"/>
                  <a:pt x="2520" y="13254"/>
                  <a:pt x="2520" y="13116"/>
                </a:cubicBezTo>
                <a:lnTo>
                  <a:pt x="2520" y="12656"/>
                </a:lnTo>
                <a:cubicBezTo>
                  <a:pt x="2520" y="12516"/>
                  <a:pt x="2430" y="12399"/>
                  <a:pt x="2308" y="12399"/>
                </a:cubicBezTo>
                <a:close/>
                <a:moveTo>
                  <a:pt x="16355" y="12399"/>
                </a:moveTo>
                <a:cubicBezTo>
                  <a:pt x="16233" y="12399"/>
                  <a:pt x="16127" y="12500"/>
                  <a:pt x="16127" y="12638"/>
                </a:cubicBezTo>
                <a:lnTo>
                  <a:pt x="16127" y="13116"/>
                </a:lnTo>
                <a:cubicBezTo>
                  <a:pt x="16127" y="13255"/>
                  <a:pt x="16233" y="13355"/>
                  <a:pt x="16355" y="13355"/>
                </a:cubicBezTo>
                <a:cubicBezTo>
                  <a:pt x="16478" y="13355"/>
                  <a:pt x="16566" y="13255"/>
                  <a:pt x="16566" y="13116"/>
                </a:cubicBezTo>
                <a:lnTo>
                  <a:pt x="16566" y="12638"/>
                </a:lnTo>
                <a:cubicBezTo>
                  <a:pt x="16566" y="12500"/>
                  <a:pt x="16478" y="12399"/>
                  <a:pt x="16355" y="12399"/>
                </a:cubicBezTo>
                <a:close/>
                <a:moveTo>
                  <a:pt x="8551" y="13576"/>
                </a:moveTo>
                <a:cubicBezTo>
                  <a:pt x="8427" y="13576"/>
                  <a:pt x="8324" y="13678"/>
                  <a:pt x="8324" y="13815"/>
                </a:cubicBezTo>
                <a:lnTo>
                  <a:pt x="8324" y="14293"/>
                </a:lnTo>
                <a:cubicBezTo>
                  <a:pt x="8324" y="14433"/>
                  <a:pt x="8427" y="14533"/>
                  <a:pt x="8551" y="14533"/>
                </a:cubicBezTo>
                <a:cubicBezTo>
                  <a:pt x="8673" y="14533"/>
                  <a:pt x="8763" y="14433"/>
                  <a:pt x="8763" y="14293"/>
                </a:cubicBezTo>
                <a:lnTo>
                  <a:pt x="8763" y="13815"/>
                </a:lnTo>
                <a:cubicBezTo>
                  <a:pt x="8763" y="13678"/>
                  <a:pt x="8673" y="13576"/>
                  <a:pt x="8551" y="13576"/>
                </a:cubicBezTo>
                <a:close/>
                <a:moveTo>
                  <a:pt x="2308" y="13778"/>
                </a:moveTo>
                <a:cubicBezTo>
                  <a:pt x="2185" y="13778"/>
                  <a:pt x="2081" y="13896"/>
                  <a:pt x="2081" y="14036"/>
                </a:cubicBezTo>
                <a:lnTo>
                  <a:pt x="2081" y="14496"/>
                </a:lnTo>
                <a:cubicBezTo>
                  <a:pt x="2081" y="14636"/>
                  <a:pt x="2185" y="14753"/>
                  <a:pt x="2308" y="14753"/>
                </a:cubicBezTo>
                <a:cubicBezTo>
                  <a:pt x="2430" y="14753"/>
                  <a:pt x="2520" y="14636"/>
                  <a:pt x="2520" y="14496"/>
                </a:cubicBezTo>
                <a:lnTo>
                  <a:pt x="2520" y="14036"/>
                </a:lnTo>
                <a:cubicBezTo>
                  <a:pt x="2520" y="13896"/>
                  <a:pt x="2430" y="13778"/>
                  <a:pt x="2308" y="13778"/>
                </a:cubicBezTo>
                <a:close/>
                <a:moveTo>
                  <a:pt x="16355" y="13778"/>
                </a:moveTo>
                <a:cubicBezTo>
                  <a:pt x="16233" y="13778"/>
                  <a:pt x="16127" y="13899"/>
                  <a:pt x="16127" y="14036"/>
                </a:cubicBezTo>
                <a:lnTo>
                  <a:pt x="16127" y="14496"/>
                </a:lnTo>
                <a:cubicBezTo>
                  <a:pt x="16127" y="14627"/>
                  <a:pt x="16229" y="14720"/>
                  <a:pt x="16338" y="14735"/>
                </a:cubicBezTo>
                <a:cubicBezTo>
                  <a:pt x="16229" y="14750"/>
                  <a:pt x="16127" y="14844"/>
                  <a:pt x="16127" y="14974"/>
                </a:cubicBezTo>
                <a:lnTo>
                  <a:pt x="16127" y="15213"/>
                </a:lnTo>
                <a:cubicBezTo>
                  <a:pt x="16127" y="15354"/>
                  <a:pt x="16233" y="15471"/>
                  <a:pt x="16355" y="15471"/>
                </a:cubicBezTo>
                <a:cubicBezTo>
                  <a:pt x="16478" y="15471"/>
                  <a:pt x="16566" y="15354"/>
                  <a:pt x="16566" y="15213"/>
                </a:cubicBezTo>
                <a:lnTo>
                  <a:pt x="16566" y="14974"/>
                </a:lnTo>
                <a:cubicBezTo>
                  <a:pt x="16566" y="14844"/>
                  <a:pt x="16482" y="14750"/>
                  <a:pt x="16371" y="14735"/>
                </a:cubicBezTo>
                <a:cubicBezTo>
                  <a:pt x="16482" y="14720"/>
                  <a:pt x="16566" y="14626"/>
                  <a:pt x="16566" y="14496"/>
                </a:cubicBezTo>
                <a:lnTo>
                  <a:pt x="16566" y="14036"/>
                </a:lnTo>
                <a:cubicBezTo>
                  <a:pt x="16566" y="13899"/>
                  <a:pt x="16478" y="13778"/>
                  <a:pt x="16355" y="13778"/>
                </a:cubicBezTo>
                <a:close/>
                <a:moveTo>
                  <a:pt x="8551" y="14956"/>
                </a:moveTo>
                <a:cubicBezTo>
                  <a:pt x="8427" y="14956"/>
                  <a:pt x="8324" y="15073"/>
                  <a:pt x="8324" y="15213"/>
                </a:cubicBezTo>
                <a:lnTo>
                  <a:pt x="8324" y="15673"/>
                </a:lnTo>
                <a:cubicBezTo>
                  <a:pt x="8324" y="15810"/>
                  <a:pt x="8427" y="15931"/>
                  <a:pt x="8551" y="15931"/>
                </a:cubicBezTo>
                <a:cubicBezTo>
                  <a:pt x="8673" y="15931"/>
                  <a:pt x="8763" y="15810"/>
                  <a:pt x="8763" y="15673"/>
                </a:cubicBezTo>
                <a:lnTo>
                  <a:pt x="8763" y="15213"/>
                </a:lnTo>
                <a:cubicBezTo>
                  <a:pt x="8763" y="15073"/>
                  <a:pt x="8673" y="14956"/>
                  <a:pt x="8551" y="14956"/>
                </a:cubicBezTo>
                <a:close/>
                <a:moveTo>
                  <a:pt x="2308" y="15305"/>
                </a:moveTo>
                <a:cubicBezTo>
                  <a:pt x="2185" y="15305"/>
                  <a:pt x="2081" y="15425"/>
                  <a:pt x="2081" y="15563"/>
                </a:cubicBezTo>
                <a:lnTo>
                  <a:pt x="2081" y="15802"/>
                </a:lnTo>
                <a:cubicBezTo>
                  <a:pt x="2081" y="15941"/>
                  <a:pt x="2185" y="16059"/>
                  <a:pt x="2308" y="16059"/>
                </a:cubicBezTo>
                <a:cubicBezTo>
                  <a:pt x="2430" y="16059"/>
                  <a:pt x="2520" y="15941"/>
                  <a:pt x="2520" y="15802"/>
                </a:cubicBezTo>
                <a:lnTo>
                  <a:pt x="2520" y="15563"/>
                </a:lnTo>
                <a:cubicBezTo>
                  <a:pt x="2520" y="15425"/>
                  <a:pt x="2430" y="15305"/>
                  <a:pt x="2308" y="15305"/>
                </a:cubicBezTo>
                <a:close/>
                <a:moveTo>
                  <a:pt x="8551" y="16483"/>
                </a:moveTo>
                <a:cubicBezTo>
                  <a:pt x="8427" y="16483"/>
                  <a:pt x="8324" y="16600"/>
                  <a:pt x="8324" y="16740"/>
                </a:cubicBezTo>
                <a:lnTo>
                  <a:pt x="8324" y="16979"/>
                </a:lnTo>
                <a:cubicBezTo>
                  <a:pt x="8324" y="17117"/>
                  <a:pt x="8427" y="17237"/>
                  <a:pt x="8551" y="17237"/>
                </a:cubicBezTo>
                <a:cubicBezTo>
                  <a:pt x="8673" y="17237"/>
                  <a:pt x="8763" y="17117"/>
                  <a:pt x="8763" y="16979"/>
                </a:cubicBezTo>
                <a:lnTo>
                  <a:pt x="8763" y="16740"/>
                </a:lnTo>
                <a:cubicBezTo>
                  <a:pt x="8763" y="16600"/>
                  <a:pt x="8673" y="16483"/>
                  <a:pt x="8551" y="1648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489" name="Shape 14489"/>
          <p:cNvSpPr/>
          <p:nvPr/>
        </p:nvSpPr>
        <p:spPr>
          <a:xfrm>
            <a:off x="4462377" y="3408467"/>
            <a:ext cx="325521" cy="325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600" extrusionOk="0">
                <a:moveTo>
                  <a:pt x="10788" y="0"/>
                </a:moveTo>
                <a:cubicBezTo>
                  <a:pt x="4835" y="0"/>
                  <a:pt x="2" y="4834"/>
                  <a:pt x="0" y="10789"/>
                </a:cubicBezTo>
                <a:cubicBezTo>
                  <a:pt x="2" y="16742"/>
                  <a:pt x="4840" y="21600"/>
                  <a:pt x="10788" y="21600"/>
                </a:cubicBezTo>
                <a:lnTo>
                  <a:pt x="10810" y="21600"/>
                </a:lnTo>
                <a:cubicBezTo>
                  <a:pt x="13694" y="21600"/>
                  <a:pt x="16397" y="20478"/>
                  <a:pt x="18435" y="18437"/>
                </a:cubicBezTo>
                <a:cubicBezTo>
                  <a:pt x="20473" y="16400"/>
                  <a:pt x="21600" y="13673"/>
                  <a:pt x="21598" y="10789"/>
                </a:cubicBezTo>
                <a:cubicBezTo>
                  <a:pt x="21600" y="7908"/>
                  <a:pt x="20475" y="5203"/>
                  <a:pt x="18435" y="3163"/>
                </a:cubicBezTo>
                <a:cubicBezTo>
                  <a:pt x="16394" y="1125"/>
                  <a:pt x="13672" y="0"/>
                  <a:pt x="10788" y="0"/>
                </a:cubicBezTo>
                <a:close/>
                <a:moveTo>
                  <a:pt x="10788" y="910"/>
                </a:moveTo>
                <a:cubicBezTo>
                  <a:pt x="13430" y="910"/>
                  <a:pt x="15917" y="1922"/>
                  <a:pt x="17785" y="3791"/>
                </a:cubicBezTo>
                <a:cubicBezTo>
                  <a:pt x="19655" y="5660"/>
                  <a:pt x="20688" y="8148"/>
                  <a:pt x="20688" y="10789"/>
                </a:cubicBezTo>
                <a:cubicBezTo>
                  <a:pt x="20690" y="13434"/>
                  <a:pt x="19675" y="15916"/>
                  <a:pt x="17807" y="17787"/>
                </a:cubicBezTo>
                <a:cubicBezTo>
                  <a:pt x="15939" y="19656"/>
                  <a:pt x="13436" y="20690"/>
                  <a:pt x="10788" y="20690"/>
                </a:cubicBezTo>
                <a:cubicBezTo>
                  <a:pt x="5334" y="20690"/>
                  <a:pt x="910" y="16244"/>
                  <a:pt x="910" y="10789"/>
                </a:cubicBezTo>
                <a:cubicBezTo>
                  <a:pt x="910" y="5331"/>
                  <a:pt x="5333" y="910"/>
                  <a:pt x="10788" y="910"/>
                </a:cubicBezTo>
                <a:close/>
                <a:moveTo>
                  <a:pt x="10810" y="2080"/>
                </a:moveTo>
                <a:cubicBezTo>
                  <a:pt x="5991" y="2080"/>
                  <a:pt x="2080" y="5996"/>
                  <a:pt x="2080" y="10811"/>
                </a:cubicBezTo>
                <a:cubicBezTo>
                  <a:pt x="2080" y="12132"/>
                  <a:pt x="2437" y="13378"/>
                  <a:pt x="2989" y="14537"/>
                </a:cubicBezTo>
                <a:cubicBezTo>
                  <a:pt x="2956" y="14576"/>
                  <a:pt x="2914" y="14606"/>
                  <a:pt x="2881" y="14646"/>
                </a:cubicBezTo>
                <a:cubicBezTo>
                  <a:pt x="2721" y="14836"/>
                  <a:pt x="2733" y="15113"/>
                  <a:pt x="2924" y="15274"/>
                </a:cubicBezTo>
                <a:cubicBezTo>
                  <a:pt x="3009" y="15344"/>
                  <a:pt x="3124" y="15382"/>
                  <a:pt x="3228" y="15382"/>
                </a:cubicBezTo>
                <a:cubicBezTo>
                  <a:pt x="3322" y="15382"/>
                  <a:pt x="3409" y="15332"/>
                  <a:pt x="3488" y="15274"/>
                </a:cubicBezTo>
                <a:cubicBezTo>
                  <a:pt x="3847" y="15863"/>
                  <a:pt x="4136" y="16485"/>
                  <a:pt x="4636" y="16985"/>
                </a:cubicBezTo>
                <a:cubicBezTo>
                  <a:pt x="6286" y="18634"/>
                  <a:pt x="8474" y="19542"/>
                  <a:pt x="10810" y="19542"/>
                </a:cubicBezTo>
                <a:cubicBezTo>
                  <a:pt x="13141" y="19542"/>
                  <a:pt x="15333" y="18636"/>
                  <a:pt x="16983" y="16985"/>
                </a:cubicBezTo>
                <a:cubicBezTo>
                  <a:pt x="18632" y="15333"/>
                  <a:pt x="19561" y="13145"/>
                  <a:pt x="19561" y="10811"/>
                </a:cubicBezTo>
                <a:cubicBezTo>
                  <a:pt x="19561" y="8479"/>
                  <a:pt x="18634" y="6286"/>
                  <a:pt x="16983" y="4636"/>
                </a:cubicBezTo>
                <a:cubicBezTo>
                  <a:pt x="15333" y="2986"/>
                  <a:pt x="13143" y="2080"/>
                  <a:pt x="10810" y="2080"/>
                </a:cubicBezTo>
                <a:close/>
                <a:moveTo>
                  <a:pt x="10810" y="2990"/>
                </a:moveTo>
                <a:cubicBezTo>
                  <a:pt x="12900" y="2990"/>
                  <a:pt x="14874" y="3807"/>
                  <a:pt x="16355" y="5286"/>
                </a:cubicBezTo>
                <a:cubicBezTo>
                  <a:pt x="17833" y="6765"/>
                  <a:pt x="18652" y="8720"/>
                  <a:pt x="18652" y="10811"/>
                </a:cubicBezTo>
                <a:cubicBezTo>
                  <a:pt x="18652" y="12045"/>
                  <a:pt x="18298" y="13205"/>
                  <a:pt x="17763" y="14277"/>
                </a:cubicBezTo>
                <a:cubicBezTo>
                  <a:pt x="16063" y="12465"/>
                  <a:pt x="13779" y="11380"/>
                  <a:pt x="11308" y="11179"/>
                </a:cubicBezTo>
                <a:lnTo>
                  <a:pt x="11308" y="7388"/>
                </a:lnTo>
                <a:cubicBezTo>
                  <a:pt x="11308" y="7139"/>
                  <a:pt x="11102" y="6933"/>
                  <a:pt x="10853" y="6933"/>
                </a:cubicBezTo>
                <a:cubicBezTo>
                  <a:pt x="10604" y="6933"/>
                  <a:pt x="10398" y="7139"/>
                  <a:pt x="10398" y="7388"/>
                </a:cubicBezTo>
                <a:lnTo>
                  <a:pt x="10398" y="11114"/>
                </a:lnTo>
                <a:cubicBezTo>
                  <a:pt x="7850" y="11142"/>
                  <a:pt x="5464" y="12161"/>
                  <a:pt x="3639" y="13909"/>
                </a:cubicBezTo>
                <a:cubicBezTo>
                  <a:pt x="3224" y="12943"/>
                  <a:pt x="2989" y="11895"/>
                  <a:pt x="2989" y="10811"/>
                </a:cubicBezTo>
                <a:cubicBezTo>
                  <a:pt x="2988" y="6494"/>
                  <a:pt x="6489" y="2994"/>
                  <a:pt x="10810" y="2990"/>
                </a:cubicBezTo>
                <a:close/>
                <a:moveTo>
                  <a:pt x="10636" y="4160"/>
                </a:moveTo>
                <a:cubicBezTo>
                  <a:pt x="10510" y="4160"/>
                  <a:pt x="10398" y="4253"/>
                  <a:pt x="10398" y="4376"/>
                </a:cubicBezTo>
                <a:lnTo>
                  <a:pt x="10398" y="5416"/>
                </a:lnTo>
                <a:cubicBezTo>
                  <a:pt x="10398" y="5542"/>
                  <a:pt x="10510" y="5655"/>
                  <a:pt x="10636" y="5655"/>
                </a:cubicBezTo>
                <a:cubicBezTo>
                  <a:pt x="10762" y="5655"/>
                  <a:pt x="10853" y="5542"/>
                  <a:pt x="10853" y="5416"/>
                </a:cubicBezTo>
                <a:lnTo>
                  <a:pt x="10853" y="4376"/>
                </a:lnTo>
                <a:cubicBezTo>
                  <a:pt x="10853" y="4253"/>
                  <a:pt x="10759" y="4160"/>
                  <a:pt x="10636" y="4160"/>
                </a:cubicBezTo>
                <a:close/>
                <a:moveTo>
                  <a:pt x="9185" y="4853"/>
                </a:moveTo>
                <a:cubicBezTo>
                  <a:pt x="9064" y="4883"/>
                  <a:pt x="8980" y="5013"/>
                  <a:pt x="9012" y="5135"/>
                </a:cubicBezTo>
                <a:lnTo>
                  <a:pt x="9293" y="6131"/>
                </a:lnTo>
                <a:cubicBezTo>
                  <a:pt x="9319" y="6232"/>
                  <a:pt x="9411" y="6305"/>
                  <a:pt x="9510" y="6305"/>
                </a:cubicBezTo>
                <a:cubicBezTo>
                  <a:pt x="9530" y="6305"/>
                  <a:pt x="9533" y="6309"/>
                  <a:pt x="9553" y="6305"/>
                </a:cubicBezTo>
                <a:cubicBezTo>
                  <a:pt x="9675" y="6271"/>
                  <a:pt x="9757" y="6144"/>
                  <a:pt x="9727" y="6023"/>
                </a:cubicBezTo>
                <a:lnTo>
                  <a:pt x="9445" y="5026"/>
                </a:lnTo>
                <a:cubicBezTo>
                  <a:pt x="9412" y="4907"/>
                  <a:pt x="9306" y="4824"/>
                  <a:pt x="9185" y="4853"/>
                </a:cubicBezTo>
                <a:close/>
                <a:moveTo>
                  <a:pt x="12348" y="4853"/>
                </a:moveTo>
                <a:cubicBezTo>
                  <a:pt x="12226" y="4820"/>
                  <a:pt x="12097" y="4907"/>
                  <a:pt x="12066" y="5026"/>
                </a:cubicBezTo>
                <a:lnTo>
                  <a:pt x="11784" y="6023"/>
                </a:lnTo>
                <a:cubicBezTo>
                  <a:pt x="11751" y="6141"/>
                  <a:pt x="11839" y="6251"/>
                  <a:pt x="11958" y="6283"/>
                </a:cubicBezTo>
                <a:cubicBezTo>
                  <a:pt x="11978" y="6289"/>
                  <a:pt x="11981" y="6305"/>
                  <a:pt x="12001" y="6305"/>
                </a:cubicBezTo>
                <a:cubicBezTo>
                  <a:pt x="12101" y="6305"/>
                  <a:pt x="12213" y="6233"/>
                  <a:pt x="12239" y="6131"/>
                </a:cubicBezTo>
                <a:lnTo>
                  <a:pt x="12499" y="5135"/>
                </a:lnTo>
                <a:cubicBezTo>
                  <a:pt x="12532" y="5015"/>
                  <a:pt x="12469" y="4884"/>
                  <a:pt x="12348" y="4853"/>
                </a:cubicBezTo>
                <a:close/>
                <a:moveTo>
                  <a:pt x="7734" y="5568"/>
                </a:moveTo>
                <a:cubicBezTo>
                  <a:pt x="7626" y="5629"/>
                  <a:pt x="7583" y="5785"/>
                  <a:pt x="7647" y="5893"/>
                </a:cubicBezTo>
                <a:lnTo>
                  <a:pt x="8167" y="6781"/>
                </a:lnTo>
                <a:cubicBezTo>
                  <a:pt x="8209" y="6852"/>
                  <a:pt x="8285" y="6889"/>
                  <a:pt x="8362" y="6889"/>
                </a:cubicBezTo>
                <a:cubicBezTo>
                  <a:pt x="8399" y="6889"/>
                  <a:pt x="8435" y="6887"/>
                  <a:pt x="8470" y="6868"/>
                </a:cubicBezTo>
                <a:cubicBezTo>
                  <a:pt x="8578" y="6806"/>
                  <a:pt x="8619" y="6652"/>
                  <a:pt x="8557" y="6543"/>
                </a:cubicBezTo>
                <a:lnTo>
                  <a:pt x="8037" y="5655"/>
                </a:lnTo>
                <a:cubicBezTo>
                  <a:pt x="7975" y="5546"/>
                  <a:pt x="7842" y="5504"/>
                  <a:pt x="7734" y="5568"/>
                </a:cubicBezTo>
                <a:close/>
                <a:moveTo>
                  <a:pt x="14016" y="5568"/>
                </a:moveTo>
                <a:cubicBezTo>
                  <a:pt x="13908" y="5506"/>
                  <a:pt x="13776" y="5550"/>
                  <a:pt x="13712" y="5655"/>
                </a:cubicBezTo>
                <a:lnTo>
                  <a:pt x="13193" y="6543"/>
                </a:lnTo>
                <a:cubicBezTo>
                  <a:pt x="13131" y="6651"/>
                  <a:pt x="13172" y="6806"/>
                  <a:pt x="13279" y="6868"/>
                </a:cubicBezTo>
                <a:cubicBezTo>
                  <a:pt x="13316" y="6887"/>
                  <a:pt x="13347" y="6889"/>
                  <a:pt x="13387" y="6889"/>
                </a:cubicBezTo>
                <a:cubicBezTo>
                  <a:pt x="13465" y="6889"/>
                  <a:pt x="13540" y="6852"/>
                  <a:pt x="13582" y="6781"/>
                </a:cubicBezTo>
                <a:lnTo>
                  <a:pt x="14102" y="5893"/>
                </a:lnTo>
                <a:cubicBezTo>
                  <a:pt x="14164" y="5784"/>
                  <a:pt x="14124" y="5630"/>
                  <a:pt x="14016" y="5568"/>
                </a:cubicBezTo>
                <a:close/>
                <a:moveTo>
                  <a:pt x="6304" y="6305"/>
                </a:moveTo>
                <a:cubicBezTo>
                  <a:pt x="6215" y="6392"/>
                  <a:pt x="6215" y="6540"/>
                  <a:pt x="6304" y="6629"/>
                </a:cubicBezTo>
                <a:lnTo>
                  <a:pt x="7040" y="7344"/>
                </a:lnTo>
                <a:cubicBezTo>
                  <a:pt x="7084" y="7390"/>
                  <a:pt x="7132" y="7431"/>
                  <a:pt x="7192" y="7431"/>
                </a:cubicBezTo>
                <a:cubicBezTo>
                  <a:pt x="7249" y="7431"/>
                  <a:pt x="7300" y="7390"/>
                  <a:pt x="7344" y="7344"/>
                </a:cubicBezTo>
                <a:cubicBezTo>
                  <a:pt x="7432" y="7256"/>
                  <a:pt x="7432" y="7127"/>
                  <a:pt x="7344" y="7041"/>
                </a:cubicBezTo>
                <a:lnTo>
                  <a:pt x="6629" y="6305"/>
                </a:lnTo>
                <a:cubicBezTo>
                  <a:pt x="6540" y="6215"/>
                  <a:pt x="6391" y="6215"/>
                  <a:pt x="6304" y="6305"/>
                </a:cubicBezTo>
                <a:close/>
                <a:moveTo>
                  <a:pt x="15359" y="6305"/>
                </a:moveTo>
                <a:lnTo>
                  <a:pt x="14622" y="7041"/>
                </a:lnTo>
                <a:cubicBezTo>
                  <a:pt x="14534" y="7129"/>
                  <a:pt x="14534" y="7257"/>
                  <a:pt x="14622" y="7344"/>
                </a:cubicBezTo>
                <a:cubicBezTo>
                  <a:pt x="14667" y="7388"/>
                  <a:pt x="14715" y="7431"/>
                  <a:pt x="14774" y="7431"/>
                </a:cubicBezTo>
                <a:cubicBezTo>
                  <a:pt x="14832" y="7431"/>
                  <a:pt x="14903" y="7388"/>
                  <a:pt x="14947" y="7344"/>
                </a:cubicBezTo>
                <a:lnTo>
                  <a:pt x="15662" y="6629"/>
                </a:lnTo>
                <a:cubicBezTo>
                  <a:pt x="15750" y="6540"/>
                  <a:pt x="15750" y="6393"/>
                  <a:pt x="15662" y="6305"/>
                </a:cubicBezTo>
                <a:cubicBezTo>
                  <a:pt x="15574" y="6216"/>
                  <a:pt x="15446" y="6216"/>
                  <a:pt x="15359" y="6305"/>
                </a:cubicBezTo>
                <a:close/>
                <a:moveTo>
                  <a:pt x="5199" y="7648"/>
                </a:moveTo>
                <a:cubicBezTo>
                  <a:pt x="5091" y="7585"/>
                  <a:pt x="4935" y="7627"/>
                  <a:pt x="4874" y="7734"/>
                </a:cubicBezTo>
                <a:cubicBezTo>
                  <a:pt x="4812" y="7843"/>
                  <a:pt x="4853" y="7976"/>
                  <a:pt x="4961" y="8038"/>
                </a:cubicBezTo>
                <a:lnTo>
                  <a:pt x="5849" y="8558"/>
                </a:lnTo>
                <a:cubicBezTo>
                  <a:pt x="5884" y="8577"/>
                  <a:pt x="5942" y="8601"/>
                  <a:pt x="5979" y="8601"/>
                </a:cubicBezTo>
                <a:cubicBezTo>
                  <a:pt x="6056" y="8601"/>
                  <a:pt x="6132" y="8543"/>
                  <a:pt x="6174" y="8471"/>
                </a:cubicBezTo>
                <a:cubicBezTo>
                  <a:pt x="6235" y="8361"/>
                  <a:pt x="6195" y="8229"/>
                  <a:pt x="6087" y="8168"/>
                </a:cubicBezTo>
                <a:lnTo>
                  <a:pt x="5199" y="7648"/>
                </a:lnTo>
                <a:close/>
                <a:moveTo>
                  <a:pt x="16269" y="7648"/>
                </a:moveTo>
                <a:lnTo>
                  <a:pt x="15359" y="8168"/>
                </a:lnTo>
                <a:cubicBezTo>
                  <a:pt x="15251" y="8229"/>
                  <a:pt x="15209" y="8384"/>
                  <a:pt x="15272" y="8493"/>
                </a:cubicBezTo>
                <a:cubicBezTo>
                  <a:pt x="15312" y="8564"/>
                  <a:pt x="15389" y="8601"/>
                  <a:pt x="15467" y="8601"/>
                </a:cubicBezTo>
                <a:cubicBezTo>
                  <a:pt x="15507" y="8601"/>
                  <a:pt x="15562" y="8578"/>
                  <a:pt x="15597" y="8558"/>
                </a:cubicBezTo>
                <a:lnTo>
                  <a:pt x="16485" y="8038"/>
                </a:lnTo>
                <a:cubicBezTo>
                  <a:pt x="16594" y="7975"/>
                  <a:pt x="16633" y="7843"/>
                  <a:pt x="16572" y="7734"/>
                </a:cubicBezTo>
                <a:cubicBezTo>
                  <a:pt x="16510" y="7627"/>
                  <a:pt x="16376" y="7585"/>
                  <a:pt x="16269" y="7648"/>
                </a:cubicBezTo>
                <a:close/>
                <a:moveTo>
                  <a:pt x="4441" y="9013"/>
                </a:moveTo>
                <a:cubicBezTo>
                  <a:pt x="4322" y="8984"/>
                  <a:pt x="4192" y="9065"/>
                  <a:pt x="4159" y="9186"/>
                </a:cubicBezTo>
                <a:cubicBezTo>
                  <a:pt x="4128" y="9305"/>
                  <a:pt x="4211" y="9413"/>
                  <a:pt x="4333" y="9446"/>
                </a:cubicBezTo>
                <a:lnTo>
                  <a:pt x="5329" y="9728"/>
                </a:lnTo>
                <a:cubicBezTo>
                  <a:pt x="5349" y="9735"/>
                  <a:pt x="5353" y="9728"/>
                  <a:pt x="5372" y="9728"/>
                </a:cubicBezTo>
                <a:cubicBezTo>
                  <a:pt x="5471" y="9728"/>
                  <a:pt x="5585" y="9656"/>
                  <a:pt x="5611" y="9554"/>
                </a:cubicBezTo>
                <a:cubicBezTo>
                  <a:pt x="5644" y="9432"/>
                  <a:pt x="5556" y="9328"/>
                  <a:pt x="5437" y="9294"/>
                </a:cubicBezTo>
                <a:lnTo>
                  <a:pt x="4441" y="9013"/>
                </a:lnTo>
                <a:close/>
                <a:moveTo>
                  <a:pt x="17113" y="9013"/>
                </a:moveTo>
                <a:lnTo>
                  <a:pt x="16117" y="9294"/>
                </a:lnTo>
                <a:cubicBezTo>
                  <a:pt x="15995" y="9328"/>
                  <a:pt x="15913" y="9434"/>
                  <a:pt x="15944" y="9554"/>
                </a:cubicBezTo>
                <a:cubicBezTo>
                  <a:pt x="15970" y="9655"/>
                  <a:pt x="16061" y="9728"/>
                  <a:pt x="16160" y="9728"/>
                </a:cubicBezTo>
                <a:cubicBezTo>
                  <a:pt x="16180" y="9728"/>
                  <a:pt x="16208" y="9733"/>
                  <a:pt x="16225" y="9728"/>
                </a:cubicBezTo>
                <a:lnTo>
                  <a:pt x="17222" y="9446"/>
                </a:lnTo>
                <a:cubicBezTo>
                  <a:pt x="17344" y="9413"/>
                  <a:pt x="17426" y="9307"/>
                  <a:pt x="17395" y="9186"/>
                </a:cubicBezTo>
                <a:cubicBezTo>
                  <a:pt x="17362" y="9067"/>
                  <a:pt x="17237" y="8984"/>
                  <a:pt x="17113" y="9013"/>
                </a:cubicBezTo>
                <a:close/>
                <a:moveTo>
                  <a:pt x="4376" y="11092"/>
                </a:moveTo>
                <a:cubicBezTo>
                  <a:pt x="4250" y="11092"/>
                  <a:pt x="4159" y="11204"/>
                  <a:pt x="4159" y="11331"/>
                </a:cubicBezTo>
                <a:cubicBezTo>
                  <a:pt x="4159" y="11453"/>
                  <a:pt x="4250" y="11547"/>
                  <a:pt x="4376" y="11547"/>
                </a:cubicBezTo>
                <a:lnTo>
                  <a:pt x="5416" y="11547"/>
                </a:lnTo>
                <a:cubicBezTo>
                  <a:pt x="5540" y="11547"/>
                  <a:pt x="5654" y="11453"/>
                  <a:pt x="5654" y="11331"/>
                </a:cubicBezTo>
                <a:cubicBezTo>
                  <a:pt x="5654" y="11204"/>
                  <a:pt x="5542" y="11092"/>
                  <a:pt x="5416" y="11092"/>
                </a:cubicBezTo>
                <a:lnTo>
                  <a:pt x="4376" y="11092"/>
                </a:lnTo>
                <a:close/>
                <a:moveTo>
                  <a:pt x="16160" y="11092"/>
                </a:moveTo>
                <a:cubicBezTo>
                  <a:pt x="16035" y="11093"/>
                  <a:pt x="15944" y="11184"/>
                  <a:pt x="15944" y="11309"/>
                </a:cubicBezTo>
                <a:cubicBezTo>
                  <a:pt x="15944" y="11434"/>
                  <a:pt x="16035" y="11547"/>
                  <a:pt x="16160" y="11547"/>
                </a:cubicBezTo>
                <a:cubicBezTo>
                  <a:pt x="16160" y="11547"/>
                  <a:pt x="17200" y="11547"/>
                  <a:pt x="17200" y="11547"/>
                </a:cubicBezTo>
                <a:cubicBezTo>
                  <a:pt x="17325" y="11547"/>
                  <a:pt x="17438" y="11434"/>
                  <a:pt x="17438" y="11309"/>
                </a:cubicBezTo>
                <a:cubicBezTo>
                  <a:pt x="17438" y="11185"/>
                  <a:pt x="17325" y="11092"/>
                  <a:pt x="17200" y="11092"/>
                </a:cubicBezTo>
                <a:lnTo>
                  <a:pt x="16160" y="11092"/>
                </a:lnTo>
                <a:close/>
                <a:moveTo>
                  <a:pt x="10398" y="12024"/>
                </a:moveTo>
                <a:lnTo>
                  <a:pt x="10398" y="13216"/>
                </a:lnTo>
                <a:cubicBezTo>
                  <a:pt x="9631" y="13289"/>
                  <a:pt x="9012" y="13903"/>
                  <a:pt x="9012" y="14689"/>
                </a:cubicBezTo>
                <a:cubicBezTo>
                  <a:pt x="9012" y="15472"/>
                  <a:pt x="9635" y="16064"/>
                  <a:pt x="10398" y="16140"/>
                </a:cubicBezTo>
                <a:lnTo>
                  <a:pt x="10398" y="17744"/>
                </a:lnTo>
                <a:cubicBezTo>
                  <a:pt x="10398" y="17993"/>
                  <a:pt x="10604" y="18199"/>
                  <a:pt x="10853" y="18199"/>
                </a:cubicBezTo>
                <a:cubicBezTo>
                  <a:pt x="11102" y="18199"/>
                  <a:pt x="11308" y="17993"/>
                  <a:pt x="11308" y="17744"/>
                </a:cubicBezTo>
                <a:lnTo>
                  <a:pt x="11308" y="15880"/>
                </a:lnTo>
                <a:cubicBezTo>
                  <a:pt x="11720" y="15610"/>
                  <a:pt x="12044" y="15218"/>
                  <a:pt x="12044" y="14689"/>
                </a:cubicBezTo>
                <a:cubicBezTo>
                  <a:pt x="12044" y="14162"/>
                  <a:pt x="11717" y="13768"/>
                  <a:pt x="11308" y="13497"/>
                </a:cubicBezTo>
                <a:lnTo>
                  <a:pt x="11308" y="12089"/>
                </a:lnTo>
                <a:cubicBezTo>
                  <a:pt x="13586" y="12292"/>
                  <a:pt x="15701" y="13322"/>
                  <a:pt x="17243" y="15036"/>
                </a:cubicBezTo>
                <a:cubicBezTo>
                  <a:pt x="16951" y="15480"/>
                  <a:pt x="16740" y="15972"/>
                  <a:pt x="16355" y="16357"/>
                </a:cubicBezTo>
                <a:cubicBezTo>
                  <a:pt x="14876" y="17838"/>
                  <a:pt x="12900" y="18654"/>
                  <a:pt x="10810" y="18654"/>
                </a:cubicBezTo>
                <a:cubicBezTo>
                  <a:pt x="8716" y="18654"/>
                  <a:pt x="6764" y="17838"/>
                  <a:pt x="5286" y="16357"/>
                </a:cubicBezTo>
                <a:cubicBezTo>
                  <a:pt x="4794" y="15866"/>
                  <a:pt x="4498" y="15253"/>
                  <a:pt x="4159" y="14667"/>
                </a:cubicBezTo>
                <a:cubicBezTo>
                  <a:pt x="5828" y="13014"/>
                  <a:pt x="8029" y="12053"/>
                  <a:pt x="10398" y="12024"/>
                </a:cubicBezTo>
                <a:close/>
                <a:moveTo>
                  <a:pt x="10528" y="14082"/>
                </a:moveTo>
                <a:cubicBezTo>
                  <a:pt x="10865" y="14082"/>
                  <a:pt x="11135" y="14352"/>
                  <a:pt x="11135" y="14689"/>
                </a:cubicBezTo>
                <a:cubicBezTo>
                  <a:pt x="11135" y="15026"/>
                  <a:pt x="10865" y="15295"/>
                  <a:pt x="10528" y="15295"/>
                </a:cubicBezTo>
                <a:cubicBezTo>
                  <a:pt x="10191" y="15295"/>
                  <a:pt x="9921" y="15026"/>
                  <a:pt x="9921" y="14689"/>
                </a:cubicBezTo>
                <a:cubicBezTo>
                  <a:pt x="9921" y="14352"/>
                  <a:pt x="10191" y="14082"/>
                  <a:pt x="10528" y="140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490" name="Shape 14490"/>
          <p:cNvSpPr/>
          <p:nvPr/>
        </p:nvSpPr>
        <p:spPr>
          <a:xfrm>
            <a:off x="4462379" y="2810172"/>
            <a:ext cx="325520" cy="325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875" y="17549"/>
                </a:moveTo>
                <a:cubicBezTo>
                  <a:pt x="15513" y="17549"/>
                  <a:pt x="14343" y="15611"/>
                  <a:pt x="13809" y="12824"/>
                </a:cubicBezTo>
                <a:lnTo>
                  <a:pt x="15524" y="12824"/>
                </a:lnTo>
                <a:cubicBezTo>
                  <a:pt x="17039" y="12824"/>
                  <a:pt x="18225" y="11344"/>
                  <a:pt x="18225" y="9449"/>
                </a:cubicBezTo>
                <a:cubicBezTo>
                  <a:pt x="18225" y="7557"/>
                  <a:pt x="17039" y="6074"/>
                  <a:pt x="15524" y="6074"/>
                </a:cubicBezTo>
                <a:lnTo>
                  <a:pt x="13809" y="6074"/>
                </a:lnTo>
                <a:cubicBezTo>
                  <a:pt x="14343" y="3289"/>
                  <a:pt x="15513" y="1351"/>
                  <a:pt x="16875" y="1351"/>
                </a:cubicBezTo>
                <a:cubicBezTo>
                  <a:pt x="18739" y="1351"/>
                  <a:pt x="20249" y="4977"/>
                  <a:pt x="20249" y="9449"/>
                </a:cubicBezTo>
                <a:cubicBezTo>
                  <a:pt x="20249" y="13922"/>
                  <a:pt x="18739" y="17549"/>
                  <a:pt x="16875" y="17549"/>
                </a:cubicBezTo>
                <a:cubicBezTo>
                  <a:pt x="16875" y="17549"/>
                  <a:pt x="16875" y="17549"/>
                  <a:pt x="16875" y="17549"/>
                </a:cubicBezTo>
                <a:close/>
                <a:moveTo>
                  <a:pt x="8928" y="11482"/>
                </a:moveTo>
                <a:lnTo>
                  <a:pt x="8773" y="11482"/>
                </a:lnTo>
                <a:lnTo>
                  <a:pt x="8773" y="11475"/>
                </a:lnTo>
                <a:cubicBezTo>
                  <a:pt x="8029" y="11475"/>
                  <a:pt x="7425" y="10569"/>
                  <a:pt x="7425" y="9449"/>
                </a:cubicBezTo>
                <a:cubicBezTo>
                  <a:pt x="7425" y="8331"/>
                  <a:pt x="8029" y="7427"/>
                  <a:pt x="8773" y="7427"/>
                </a:cubicBezTo>
                <a:lnTo>
                  <a:pt x="8928" y="7427"/>
                </a:lnTo>
                <a:cubicBezTo>
                  <a:pt x="10200" y="7427"/>
                  <a:pt x="11393" y="6925"/>
                  <a:pt x="12441" y="6064"/>
                </a:cubicBezTo>
                <a:cubicBezTo>
                  <a:pt x="12247" y="7150"/>
                  <a:pt x="12148" y="8299"/>
                  <a:pt x="12148" y="9449"/>
                </a:cubicBezTo>
                <a:cubicBezTo>
                  <a:pt x="12148" y="10603"/>
                  <a:pt x="12247" y="11760"/>
                  <a:pt x="12441" y="12847"/>
                </a:cubicBezTo>
                <a:cubicBezTo>
                  <a:pt x="11393" y="11984"/>
                  <a:pt x="10200" y="11482"/>
                  <a:pt x="8928" y="11482"/>
                </a:cubicBezTo>
                <a:cubicBezTo>
                  <a:pt x="8928" y="11482"/>
                  <a:pt x="8928" y="11482"/>
                  <a:pt x="8928" y="11482"/>
                </a:cubicBezTo>
                <a:close/>
                <a:moveTo>
                  <a:pt x="8098" y="20249"/>
                </a:moveTo>
                <a:lnTo>
                  <a:pt x="5395" y="20249"/>
                </a:lnTo>
                <a:lnTo>
                  <a:pt x="5395" y="14176"/>
                </a:lnTo>
                <a:cubicBezTo>
                  <a:pt x="5395" y="13685"/>
                  <a:pt x="5264" y="13222"/>
                  <a:pt x="5033" y="12824"/>
                </a:cubicBezTo>
                <a:lnTo>
                  <a:pt x="5504" y="12824"/>
                </a:lnTo>
                <a:lnTo>
                  <a:pt x="5504" y="12834"/>
                </a:lnTo>
                <a:lnTo>
                  <a:pt x="7534" y="12834"/>
                </a:lnTo>
                <a:cubicBezTo>
                  <a:pt x="7462" y="13041"/>
                  <a:pt x="7422" y="13265"/>
                  <a:pt x="7422" y="13499"/>
                </a:cubicBezTo>
                <a:lnTo>
                  <a:pt x="7422" y="18224"/>
                </a:lnTo>
                <a:cubicBezTo>
                  <a:pt x="7422" y="18875"/>
                  <a:pt x="7784" y="19306"/>
                  <a:pt x="8002" y="19563"/>
                </a:cubicBezTo>
                <a:cubicBezTo>
                  <a:pt x="8031" y="19600"/>
                  <a:pt x="8064" y="19636"/>
                  <a:pt x="8098" y="19676"/>
                </a:cubicBezTo>
                <a:cubicBezTo>
                  <a:pt x="8098" y="19676"/>
                  <a:pt x="8098" y="20249"/>
                  <a:pt x="8098" y="20249"/>
                </a:cubicBezTo>
                <a:close/>
                <a:moveTo>
                  <a:pt x="1351" y="9449"/>
                </a:moveTo>
                <a:cubicBezTo>
                  <a:pt x="1351" y="8331"/>
                  <a:pt x="1954" y="7427"/>
                  <a:pt x="2699" y="7427"/>
                </a:cubicBezTo>
                <a:lnTo>
                  <a:pt x="7435" y="7427"/>
                </a:lnTo>
                <a:cubicBezTo>
                  <a:pt x="7017" y="7916"/>
                  <a:pt x="6749" y="8631"/>
                  <a:pt x="6749" y="9449"/>
                </a:cubicBezTo>
                <a:cubicBezTo>
                  <a:pt x="6749" y="10269"/>
                  <a:pt x="7017" y="10985"/>
                  <a:pt x="7435" y="11475"/>
                </a:cubicBezTo>
                <a:lnTo>
                  <a:pt x="2699" y="11475"/>
                </a:lnTo>
                <a:cubicBezTo>
                  <a:pt x="1954" y="11475"/>
                  <a:pt x="1351" y="10569"/>
                  <a:pt x="1351" y="9449"/>
                </a:cubicBezTo>
                <a:cubicBezTo>
                  <a:pt x="1351" y="9449"/>
                  <a:pt x="1351" y="9449"/>
                  <a:pt x="1351" y="9449"/>
                </a:cubicBezTo>
                <a:close/>
                <a:moveTo>
                  <a:pt x="13499" y="9449"/>
                </a:moveTo>
                <a:cubicBezTo>
                  <a:pt x="13499" y="8750"/>
                  <a:pt x="13539" y="8075"/>
                  <a:pt x="13611" y="7427"/>
                </a:cubicBezTo>
                <a:lnTo>
                  <a:pt x="15524" y="7427"/>
                </a:lnTo>
                <a:cubicBezTo>
                  <a:pt x="16268" y="7427"/>
                  <a:pt x="16875" y="8331"/>
                  <a:pt x="16875" y="9449"/>
                </a:cubicBezTo>
                <a:cubicBezTo>
                  <a:pt x="16875" y="10569"/>
                  <a:pt x="16268" y="11475"/>
                  <a:pt x="15524" y="11475"/>
                </a:cubicBezTo>
                <a:lnTo>
                  <a:pt x="13611" y="11475"/>
                </a:lnTo>
                <a:cubicBezTo>
                  <a:pt x="13539" y="10825"/>
                  <a:pt x="13499" y="10151"/>
                  <a:pt x="13499" y="9449"/>
                </a:cubicBezTo>
                <a:cubicBezTo>
                  <a:pt x="13499" y="9449"/>
                  <a:pt x="13499" y="9449"/>
                  <a:pt x="13499" y="9449"/>
                </a:cubicBezTo>
                <a:close/>
                <a:moveTo>
                  <a:pt x="16875" y="0"/>
                </a:moveTo>
                <a:cubicBezTo>
                  <a:pt x="15490" y="0"/>
                  <a:pt x="14399" y="953"/>
                  <a:pt x="13618" y="2420"/>
                </a:cubicBezTo>
                <a:lnTo>
                  <a:pt x="13604" y="2413"/>
                </a:lnTo>
                <a:cubicBezTo>
                  <a:pt x="12468" y="4634"/>
                  <a:pt x="10777" y="6074"/>
                  <a:pt x="8928" y="6074"/>
                </a:cubicBezTo>
                <a:lnTo>
                  <a:pt x="2699" y="6074"/>
                </a:lnTo>
                <a:cubicBezTo>
                  <a:pt x="1186" y="6074"/>
                  <a:pt x="0" y="7557"/>
                  <a:pt x="0" y="9449"/>
                </a:cubicBezTo>
                <a:cubicBezTo>
                  <a:pt x="0" y="11344"/>
                  <a:pt x="1186" y="12824"/>
                  <a:pt x="2699" y="12824"/>
                </a:cubicBezTo>
                <a:cubicBezTo>
                  <a:pt x="3444" y="12827"/>
                  <a:pt x="4047" y="13431"/>
                  <a:pt x="4047" y="14176"/>
                </a:cubicBezTo>
                <a:lnTo>
                  <a:pt x="4047" y="20249"/>
                </a:lnTo>
                <a:cubicBezTo>
                  <a:pt x="4047" y="20994"/>
                  <a:pt x="4650" y="21600"/>
                  <a:pt x="5395" y="21600"/>
                </a:cubicBezTo>
                <a:lnTo>
                  <a:pt x="8098" y="21600"/>
                </a:lnTo>
                <a:cubicBezTo>
                  <a:pt x="8843" y="21600"/>
                  <a:pt x="9446" y="20994"/>
                  <a:pt x="9446" y="20249"/>
                </a:cubicBezTo>
                <a:lnTo>
                  <a:pt x="9446" y="19572"/>
                </a:lnTo>
                <a:cubicBezTo>
                  <a:pt x="9446" y="18898"/>
                  <a:pt x="8770" y="18597"/>
                  <a:pt x="8770" y="18224"/>
                </a:cubicBezTo>
                <a:lnTo>
                  <a:pt x="8770" y="13499"/>
                </a:lnTo>
                <a:cubicBezTo>
                  <a:pt x="8770" y="13483"/>
                  <a:pt x="8783" y="13473"/>
                  <a:pt x="8783" y="13457"/>
                </a:cubicBezTo>
                <a:cubicBezTo>
                  <a:pt x="8790" y="13361"/>
                  <a:pt x="8816" y="13272"/>
                  <a:pt x="8859" y="13190"/>
                </a:cubicBezTo>
                <a:cubicBezTo>
                  <a:pt x="8871" y="13169"/>
                  <a:pt x="8885" y="13150"/>
                  <a:pt x="8898" y="13130"/>
                </a:cubicBezTo>
                <a:cubicBezTo>
                  <a:pt x="8951" y="13052"/>
                  <a:pt x="9020" y="12985"/>
                  <a:pt x="9102" y="12932"/>
                </a:cubicBezTo>
                <a:cubicBezTo>
                  <a:pt x="9109" y="12932"/>
                  <a:pt x="9109" y="12926"/>
                  <a:pt x="9113" y="12926"/>
                </a:cubicBezTo>
                <a:cubicBezTo>
                  <a:pt x="9116" y="12926"/>
                  <a:pt x="9119" y="12922"/>
                  <a:pt x="9119" y="12922"/>
                </a:cubicBezTo>
                <a:cubicBezTo>
                  <a:pt x="9176" y="12890"/>
                  <a:pt x="9241" y="12884"/>
                  <a:pt x="9301" y="12867"/>
                </a:cubicBezTo>
                <a:cubicBezTo>
                  <a:pt x="11004" y="13048"/>
                  <a:pt x="12547" y="14423"/>
                  <a:pt x="13604" y="16495"/>
                </a:cubicBezTo>
                <a:lnTo>
                  <a:pt x="13622" y="16485"/>
                </a:lnTo>
                <a:cubicBezTo>
                  <a:pt x="14403" y="17948"/>
                  <a:pt x="15490" y="18898"/>
                  <a:pt x="16875" y="18898"/>
                </a:cubicBezTo>
                <a:cubicBezTo>
                  <a:pt x="19975" y="18898"/>
                  <a:pt x="21600" y="14145"/>
                  <a:pt x="21600" y="9449"/>
                </a:cubicBezTo>
                <a:cubicBezTo>
                  <a:pt x="21600" y="4754"/>
                  <a:pt x="19975" y="0"/>
                  <a:pt x="16875" y="0"/>
                </a:cubicBezTo>
                <a:cubicBezTo>
                  <a:pt x="16875" y="0"/>
                  <a:pt x="16875" y="0"/>
                  <a:pt x="16875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14496" name="Group 14496"/>
          <p:cNvGrpSpPr/>
          <p:nvPr/>
        </p:nvGrpSpPr>
        <p:grpSpPr>
          <a:xfrm>
            <a:off x="4580848" y="392440"/>
            <a:ext cx="3076820" cy="709178"/>
            <a:chOff x="0" y="243649"/>
            <a:chExt cx="6153640" cy="1418355"/>
          </a:xfrm>
        </p:grpSpPr>
        <p:sp>
          <p:nvSpPr>
            <p:cNvPr id="14491" name="Shape 14491"/>
            <p:cNvSpPr/>
            <p:nvPr/>
          </p:nvSpPr>
          <p:spPr>
            <a:xfrm>
              <a:off x="777488" y="243649"/>
              <a:ext cx="4259580" cy="962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Time</a:t>
              </a:r>
              <a:r>
                <a:rPr lang="en-US" sz="3465" baseline="9000" dirty="0" smtClean="0">
                  <a:solidFill>
                    <a:srgbClr val="53585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Process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4494" name="Group 14494"/>
            <p:cNvGrpSpPr/>
            <p:nvPr/>
          </p:nvGrpSpPr>
          <p:grpSpPr>
            <a:xfrm>
              <a:off x="1125304" y="1598497"/>
              <a:ext cx="3810001" cy="63507"/>
              <a:chOff x="0" y="-280839"/>
              <a:chExt cx="3810000" cy="63505"/>
            </a:xfrm>
          </p:grpSpPr>
          <p:sp>
            <p:nvSpPr>
              <p:cNvPr id="14492" name="Shape 14492"/>
              <p:cNvSpPr/>
              <p:nvPr/>
            </p:nvSpPr>
            <p:spPr>
              <a:xfrm>
                <a:off x="0" y="-280836"/>
                <a:ext cx="3810000" cy="63502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4493" name="Shape 14493"/>
              <p:cNvSpPr/>
              <p:nvPr/>
            </p:nvSpPr>
            <p:spPr>
              <a:xfrm>
                <a:off x="1270000" y="-280839"/>
                <a:ext cx="1270000" cy="635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4495" name="Shape 14495"/>
            <p:cNvSpPr/>
            <p:nvPr/>
          </p:nvSpPr>
          <p:spPr>
            <a:xfrm>
              <a:off x="0" y="1048440"/>
              <a:ext cx="6153640" cy="3568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00"/>
                                        <p:tgtEl>
                                          <p:spTgt spid="1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14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4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6" dur="700"/>
                                        <p:tgtEl>
                                          <p:spTgt spid="1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00"/>
                                        <p:tgtEl>
                                          <p:spTgt spid="1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" presetClass="entr" presetSubtype="1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1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4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4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9" dur="700"/>
                                        <p:tgtEl>
                                          <p:spTgt spid="1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1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00"/>
                                        <p:tgtEl>
                                          <p:spTgt spid="1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2" presetClass="entr" presetSubtype="1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14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14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9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00"/>
                                        <p:tgtEl>
                                          <p:spTgt spid="1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1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00"/>
                                        <p:tgtEl>
                                          <p:spTgt spid="1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2" presetClass="entr" presetSubtype="1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 fill="hold"/>
                                        <p:tgtEl>
                                          <p:spTgt spid="1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4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4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9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 fill="hold"/>
                                        <p:tgtEl>
                                          <p:spTgt spid="1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5" dur="700"/>
                                        <p:tgtEl>
                                          <p:spTgt spid="1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000"/>
                            </p:stCondLst>
                            <p:childTnLst>
                              <p:par>
                                <p:cTn id="57" presetID="22" presetClass="entr" presetSubtype="8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1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00"/>
                                        <p:tgtEl>
                                          <p:spTgt spid="1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61" presetID="2" presetClass="entr" presetSubtype="1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 fill="hold"/>
                                        <p:tgtEl>
                                          <p:spTgt spid="1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14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14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0"/>
                            </p:stCondLst>
                            <p:childTnLst>
                              <p:par>
                                <p:cTn id="66" presetID="4" presetClass="entr" presetSubtype="32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 fill="hold"/>
                                        <p:tgtEl>
                                          <p:spTgt spid="1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700"/>
                                        <p:tgtEl>
                                          <p:spTgt spid="1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22" presetClass="entr" presetSubtype="8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 fill="hold"/>
                                        <p:tgtEl>
                                          <p:spTgt spid="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00"/>
                                        <p:tgtEl>
                                          <p:spTgt spid="1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71" grpId="2" bldLvl="0" animBg="1" advAuto="0"/>
      <p:bldP spid="14477" grpId="16" bldLvl="0" animBg="1" advAuto="0"/>
      <p:bldP spid="14478" grpId="15" bldLvl="0" animBg="1" advAuto="0"/>
      <p:bldP spid="14479" grpId="5" animBg="1" advAuto="0"/>
      <p:bldP spid="14480" grpId="8" animBg="1" advAuto="0"/>
      <p:bldP spid="14481" grpId="11" animBg="1" advAuto="0"/>
      <p:bldP spid="14482" grpId="14" animBg="1" advAuto="0"/>
      <p:bldP spid="14483" grpId="4" animBg="1" advAuto="0"/>
      <p:bldP spid="14484" grpId="7" animBg="1" advAuto="0"/>
      <p:bldP spid="14485" grpId="10" animBg="1" advAuto="0"/>
      <p:bldP spid="14486" grpId="13" animBg="1" advAuto="0"/>
      <p:bldP spid="14487" grpId="12" bldLvl="0" animBg="1" advAuto="0"/>
      <p:bldP spid="14488" grpId="9" bldLvl="0" animBg="1" advAuto="0"/>
      <p:bldP spid="14489" grpId="6" bldLvl="0" animBg="1" advAuto="0"/>
      <p:bldP spid="14490" grpId="3" bldLvl="0" animBg="1" advAuto="0"/>
      <p:bldP spid="14496" grpId="1" bldLvl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Shape 14344"/>
          <p:cNvSpPr>
            <a:spLocks noGrp="1"/>
          </p:cNvSpPr>
          <p:nvPr>
            <p:ph type="sldNum" sz="quarter" idx="2"/>
          </p:nvPr>
        </p:nvSpPr>
        <p:spPr>
          <a:xfrm>
            <a:off x="11781385" y="124426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6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4351" name="Group 14351"/>
          <p:cNvGrpSpPr/>
          <p:nvPr/>
        </p:nvGrpSpPr>
        <p:grpSpPr>
          <a:xfrm>
            <a:off x="796713" y="1918792"/>
            <a:ext cx="2389293" cy="620750"/>
            <a:chOff x="-159338" y="-198923"/>
            <a:chExt cx="3871494" cy="1241499"/>
          </a:xfrm>
        </p:grpSpPr>
        <p:grpSp>
          <p:nvGrpSpPr>
            <p:cNvPr id="14347" name="Group 14347"/>
            <p:cNvGrpSpPr/>
            <p:nvPr/>
          </p:nvGrpSpPr>
          <p:grpSpPr>
            <a:xfrm>
              <a:off x="3196279" y="101085"/>
              <a:ext cx="515877" cy="641349"/>
              <a:chOff x="-23397" y="-138409"/>
              <a:chExt cx="515875" cy="641345"/>
            </a:xfrm>
          </p:grpSpPr>
          <p:sp>
            <p:nvSpPr>
              <p:cNvPr id="14345" name="Shape 14345"/>
              <p:cNvSpPr/>
              <p:nvPr/>
            </p:nvSpPr>
            <p:spPr>
              <a:xfrm>
                <a:off x="0" y="0"/>
                <a:ext cx="469084" cy="4690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30000"/>
                  </a:lnSpc>
                  <a:defRPr sz="3200">
                    <a:solidFill>
                      <a:srgbClr val="FFFFFF"/>
                    </a:solidFill>
                  </a:defRPr>
                </a:pPr>
                <a:endParaRPr sz="935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46" name="Shape 14346"/>
              <p:cNvSpPr/>
              <p:nvPr/>
            </p:nvSpPr>
            <p:spPr>
              <a:xfrm>
                <a:off x="-23397" y="-138409"/>
                <a:ext cx="515875" cy="6413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67733" tIns="67733" rIns="67733" bIns="67733" numCol="1" anchor="ctr">
                <a:spAutoFit/>
              </a:bodyPr>
              <a:lstStyle>
                <a:lvl1pPr defTabSz="1054100">
                  <a:lnSpc>
                    <a:spcPct val="330000"/>
                  </a:lnSpc>
                  <a:spcBef>
                    <a:spcPts val="600"/>
                  </a:spcBef>
                  <a:defRPr sz="1800" cap="all" spc="-107" baseline="33000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defRPr>
                </a:lvl1pPr>
              </a:lstStyle>
              <a:p>
                <a:pPr lvl="0">
                  <a:lnSpc>
                    <a:spcPct val="130000"/>
                  </a:lnSpc>
                  <a:defRPr cap="none" spc="0" baseline="0">
                    <a:solidFill>
                      <a:srgbClr val="000000"/>
                    </a:solidFill>
                  </a:defRPr>
                </a:pPr>
                <a:r>
                  <a:rPr sz="935" spc="-40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</p:grpSp>
        <p:grpSp>
          <p:nvGrpSpPr>
            <p:cNvPr id="14350" name="Group 14350"/>
            <p:cNvGrpSpPr/>
            <p:nvPr/>
          </p:nvGrpSpPr>
          <p:grpSpPr>
            <a:xfrm>
              <a:off x="-159338" y="-198923"/>
              <a:ext cx="2984455" cy="1241499"/>
              <a:chOff x="-159338" y="-173523"/>
              <a:chExt cx="2984454" cy="1241498"/>
            </a:xfrm>
          </p:grpSpPr>
          <p:sp>
            <p:nvSpPr>
              <p:cNvPr id="14348" name="Shape 14348"/>
              <p:cNvSpPr/>
              <p:nvPr/>
            </p:nvSpPr>
            <p:spPr>
              <a:xfrm>
                <a:off x="-35058" y="-173523"/>
                <a:ext cx="2860174" cy="548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 algn="r" defTabSz="914400">
                  <a:lnSpc>
                    <a:spcPct val="80000"/>
                  </a:lnSpc>
                  <a:defRPr sz="2200">
                    <a:solidFill>
                      <a:srgbClr val="3AA5DD"/>
                    </a:solidFill>
                    <a:latin typeface="Roboto Bold"/>
                    <a:ea typeface="Roboto Bold"/>
                    <a:cs typeface="Roboto Bold"/>
                    <a:sym typeface="Roboto Bold"/>
                  </a:defRPr>
                </a:lvl1pPr>
              </a:lstStyle>
              <a:p>
                <a:pPr lvl="0">
                  <a:lnSpc>
                    <a:spcPct val="10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sz="1465" dirty="0">
                    <a:solidFill>
                      <a:schemeClr val="accent1"/>
                    </a:solidFill>
                  </a:rPr>
                  <a:t>Lorem Ipsum is</a:t>
                </a:r>
              </a:p>
            </p:txBody>
          </p:sp>
          <p:sp>
            <p:nvSpPr>
              <p:cNvPr id="14349" name="Shape 14349"/>
              <p:cNvSpPr/>
              <p:nvPr/>
            </p:nvSpPr>
            <p:spPr>
              <a:xfrm>
                <a:off x="-159338" y="323756"/>
                <a:ext cx="2984454" cy="7442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 algn="r" defTabSz="914400">
                  <a:defRPr sz="1800">
                    <a:solidFill>
                      <a:srgbClr val="53585F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defRPr>
                </a:lvl1pPr>
              </a:lstStyle>
              <a:p>
                <a:pPr lvl="0">
                  <a:lnSpc>
                    <a:spcPct val="130000"/>
                  </a:lnSpc>
                  <a:defRPr>
                    <a:solidFill>
                      <a:srgbClr val="000000"/>
                    </a:solidFill>
                  </a:defRPr>
                </a:pPr>
                <a:r>
                  <a:rPr sz="935" dirty="0">
                    <a:solidFill>
                      <a:schemeClr val="bg1">
                        <a:lumMod val="50000"/>
                      </a:schemeClr>
                    </a:solidFill>
                  </a:rPr>
                  <a:t>Lorem Ipsum is simply dummy text of the printing.</a:t>
                </a:r>
              </a:p>
            </p:txBody>
          </p:sp>
        </p:grpSp>
      </p:grpSp>
      <p:grpSp>
        <p:nvGrpSpPr>
          <p:cNvPr id="14357" name="Group 14357"/>
          <p:cNvGrpSpPr/>
          <p:nvPr/>
        </p:nvGrpSpPr>
        <p:grpSpPr>
          <a:xfrm>
            <a:off x="671407" y="3249238"/>
            <a:ext cx="2523067" cy="643390"/>
            <a:chOff x="-159338" y="-194779"/>
            <a:chExt cx="3887134" cy="1287579"/>
          </a:xfrm>
        </p:grpSpPr>
        <p:grpSp>
          <p:nvGrpSpPr>
            <p:cNvPr id="14354" name="Group 14354"/>
            <p:cNvGrpSpPr/>
            <p:nvPr/>
          </p:nvGrpSpPr>
          <p:grpSpPr>
            <a:xfrm>
              <a:off x="3180639" y="103568"/>
              <a:ext cx="547157" cy="641748"/>
              <a:chOff x="-39037" y="-135927"/>
              <a:chExt cx="547155" cy="641745"/>
            </a:xfrm>
          </p:grpSpPr>
          <p:sp>
            <p:nvSpPr>
              <p:cNvPr id="14352" name="Shape 14352"/>
              <p:cNvSpPr/>
              <p:nvPr/>
            </p:nvSpPr>
            <p:spPr>
              <a:xfrm>
                <a:off x="0" y="0"/>
                <a:ext cx="469084" cy="4690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30000"/>
                  </a:lnSpc>
                  <a:defRPr sz="3200">
                    <a:solidFill>
                      <a:srgbClr val="FFFFFF"/>
                    </a:solidFill>
                  </a:defRPr>
                </a:pPr>
                <a:endParaRPr sz="935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53" name="Shape 14353"/>
              <p:cNvSpPr/>
              <p:nvPr/>
            </p:nvSpPr>
            <p:spPr>
              <a:xfrm>
                <a:off x="-39037" y="-135927"/>
                <a:ext cx="547155" cy="6417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67733" tIns="67733" rIns="67733" bIns="67733" numCol="1" anchor="ctr">
                <a:spAutoFit/>
              </a:bodyPr>
              <a:lstStyle>
                <a:lvl1pPr defTabSz="1054100">
                  <a:lnSpc>
                    <a:spcPct val="330000"/>
                  </a:lnSpc>
                  <a:spcBef>
                    <a:spcPts val="600"/>
                  </a:spcBef>
                  <a:defRPr sz="1800" cap="all" spc="-107" baseline="33000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defRPr>
                </a:lvl1pPr>
              </a:lstStyle>
              <a:p>
                <a:pPr lvl="0">
                  <a:lnSpc>
                    <a:spcPct val="130000"/>
                  </a:lnSpc>
                  <a:defRPr cap="none" spc="0" baseline="0">
                    <a:solidFill>
                      <a:srgbClr val="000000"/>
                    </a:solidFill>
                  </a:defRPr>
                </a:pPr>
                <a:r>
                  <a:rPr sz="935" spc="-40" dirty="0">
                    <a:solidFill>
                      <a:schemeClr val="bg1"/>
                    </a:solidFill>
                  </a:rPr>
                  <a:t>03</a:t>
                </a:r>
              </a:p>
            </p:txBody>
          </p:sp>
        </p:grpSp>
        <p:sp>
          <p:nvSpPr>
            <p:cNvPr id="14355" name="Shape 14355"/>
            <p:cNvSpPr/>
            <p:nvPr/>
          </p:nvSpPr>
          <p:spPr>
            <a:xfrm>
              <a:off x="196448" y="-194779"/>
              <a:ext cx="2628669" cy="557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r" defTabSz="914400">
                <a:lnSpc>
                  <a:spcPct val="80000"/>
                </a:lnSpc>
                <a:defRPr sz="2200">
                  <a:solidFill>
                    <a:srgbClr val="E42126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465" dirty="0">
                  <a:solidFill>
                    <a:schemeClr val="accent4"/>
                  </a:solidFill>
                </a:rPr>
                <a:t>Lorem Ipsum is</a:t>
              </a:r>
            </a:p>
          </p:txBody>
        </p:sp>
        <p:sp>
          <p:nvSpPr>
            <p:cNvPr id="14356" name="Shape 14356"/>
            <p:cNvSpPr/>
            <p:nvPr/>
          </p:nvSpPr>
          <p:spPr>
            <a:xfrm>
              <a:off x="-159338" y="348118"/>
              <a:ext cx="2984455" cy="744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r" defTabSz="914400">
                <a:defRPr sz="1800">
                  <a:solidFill>
                    <a:srgbClr val="53585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Lorem Ipsum is simply dummy text of the printing.</a:t>
              </a:r>
            </a:p>
          </p:txBody>
        </p:sp>
      </p:grpSp>
      <p:sp>
        <p:nvSpPr>
          <p:cNvPr id="14358" name="Shape 14358"/>
          <p:cNvSpPr/>
          <p:nvPr/>
        </p:nvSpPr>
        <p:spPr>
          <a:xfrm>
            <a:off x="5323361" y="4248740"/>
            <a:ext cx="41" cy="1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386"/>
                </a:moveTo>
                <a:cubicBezTo>
                  <a:pt x="0" y="13540"/>
                  <a:pt x="19206" y="17475"/>
                  <a:pt x="21600" y="21600"/>
                </a:cubicBezTo>
                <a:lnTo>
                  <a:pt x="21600" y="0"/>
                </a:lnTo>
                <a:cubicBezTo>
                  <a:pt x="17575" y="3113"/>
                  <a:pt x="815" y="6302"/>
                  <a:pt x="0" y="9386"/>
                </a:cubicBezTo>
                <a:close/>
              </a:path>
            </a:pathLst>
          </a:custGeom>
          <a:gradFill>
            <a:gsLst>
              <a:gs pos="0">
                <a:srgbClr val="EC5D57"/>
              </a:gs>
              <a:gs pos="100000">
                <a:srgbClr val="C82506"/>
              </a:gs>
            </a:gsLst>
            <a:lin ang="21569606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359" name="Shape 14359"/>
          <p:cNvSpPr/>
          <p:nvPr/>
        </p:nvSpPr>
        <p:spPr>
          <a:xfrm>
            <a:off x="5462951" y="4506313"/>
            <a:ext cx="48404" cy="1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7" extrusionOk="0">
                <a:moveTo>
                  <a:pt x="12696" y="21129"/>
                </a:moveTo>
                <a:cubicBezTo>
                  <a:pt x="15761" y="21600"/>
                  <a:pt x="18701" y="12998"/>
                  <a:pt x="21600" y="0"/>
                </a:cubicBezTo>
                <a:lnTo>
                  <a:pt x="0" y="0"/>
                </a:lnTo>
                <a:cubicBezTo>
                  <a:pt x="4211" y="13692"/>
                  <a:pt x="8447" y="20546"/>
                  <a:pt x="12696" y="21129"/>
                </a:cubicBezTo>
                <a:close/>
              </a:path>
            </a:pathLst>
          </a:custGeom>
          <a:gradFill>
            <a:gsLst>
              <a:gs pos="0">
                <a:srgbClr val="EC5D57"/>
              </a:gs>
              <a:gs pos="100000">
                <a:srgbClr val="C82506"/>
              </a:gs>
            </a:gsLst>
            <a:lin ang="21569606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14362" name="Group 14362"/>
          <p:cNvGrpSpPr/>
          <p:nvPr/>
        </p:nvGrpSpPr>
        <p:grpSpPr>
          <a:xfrm>
            <a:off x="3569697" y="1919848"/>
            <a:ext cx="2928224" cy="706628"/>
            <a:chOff x="0" y="0"/>
            <a:chExt cx="5856446" cy="1413256"/>
          </a:xfrm>
        </p:grpSpPr>
        <p:sp>
          <p:nvSpPr>
            <p:cNvPr id="14360" name="Shape 14360"/>
            <p:cNvSpPr/>
            <p:nvPr/>
          </p:nvSpPr>
          <p:spPr>
            <a:xfrm>
              <a:off x="0" y="0"/>
              <a:ext cx="5261372" cy="1413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95" y="17099"/>
                  </a:moveTo>
                  <a:cubicBezTo>
                    <a:pt x="19045" y="16740"/>
                    <a:pt x="19109" y="16418"/>
                    <a:pt x="19177" y="16105"/>
                  </a:cubicBezTo>
                  <a:cubicBezTo>
                    <a:pt x="19321" y="15440"/>
                    <a:pt x="19470" y="14788"/>
                    <a:pt x="19620" y="14143"/>
                  </a:cubicBezTo>
                  <a:cubicBezTo>
                    <a:pt x="19726" y="13684"/>
                    <a:pt x="19845" y="13179"/>
                    <a:pt x="19926" y="12622"/>
                  </a:cubicBezTo>
                  <a:cubicBezTo>
                    <a:pt x="19919" y="12397"/>
                    <a:pt x="19903" y="12177"/>
                    <a:pt x="19873" y="11977"/>
                  </a:cubicBezTo>
                  <a:cubicBezTo>
                    <a:pt x="19865" y="11924"/>
                    <a:pt x="19855" y="11868"/>
                    <a:pt x="19846" y="11810"/>
                  </a:cubicBezTo>
                  <a:cubicBezTo>
                    <a:pt x="19849" y="11929"/>
                    <a:pt x="19849" y="12048"/>
                    <a:pt x="19845" y="12154"/>
                  </a:cubicBezTo>
                  <a:cubicBezTo>
                    <a:pt x="19841" y="12275"/>
                    <a:pt x="19834" y="12385"/>
                    <a:pt x="19822" y="12498"/>
                  </a:cubicBezTo>
                  <a:cubicBezTo>
                    <a:pt x="19811" y="12604"/>
                    <a:pt x="19788" y="12647"/>
                    <a:pt x="19776" y="12752"/>
                  </a:cubicBezTo>
                  <a:cubicBezTo>
                    <a:pt x="19774" y="12770"/>
                    <a:pt x="19765" y="12771"/>
                    <a:pt x="19766" y="12747"/>
                  </a:cubicBezTo>
                  <a:cubicBezTo>
                    <a:pt x="19769" y="12636"/>
                    <a:pt x="19787" y="12578"/>
                    <a:pt x="19795" y="12470"/>
                  </a:cubicBezTo>
                  <a:cubicBezTo>
                    <a:pt x="19805" y="12337"/>
                    <a:pt x="19810" y="12203"/>
                    <a:pt x="19808" y="12064"/>
                  </a:cubicBezTo>
                  <a:cubicBezTo>
                    <a:pt x="19808" y="12064"/>
                    <a:pt x="19808" y="12063"/>
                    <a:pt x="19808" y="12062"/>
                  </a:cubicBezTo>
                  <a:cubicBezTo>
                    <a:pt x="19795" y="12175"/>
                    <a:pt x="19777" y="12274"/>
                    <a:pt x="19754" y="12342"/>
                  </a:cubicBezTo>
                  <a:cubicBezTo>
                    <a:pt x="19748" y="12359"/>
                    <a:pt x="19740" y="12333"/>
                    <a:pt x="19746" y="12312"/>
                  </a:cubicBezTo>
                  <a:cubicBezTo>
                    <a:pt x="19764" y="12234"/>
                    <a:pt x="19777" y="12126"/>
                    <a:pt x="19786" y="12011"/>
                  </a:cubicBezTo>
                  <a:cubicBezTo>
                    <a:pt x="19768" y="12074"/>
                    <a:pt x="19747" y="12115"/>
                    <a:pt x="19721" y="12120"/>
                  </a:cubicBezTo>
                  <a:lnTo>
                    <a:pt x="19722" y="12119"/>
                  </a:lnTo>
                  <a:cubicBezTo>
                    <a:pt x="19713" y="12120"/>
                    <a:pt x="19710" y="12067"/>
                    <a:pt x="19721" y="12061"/>
                  </a:cubicBezTo>
                  <a:cubicBezTo>
                    <a:pt x="19755" y="12045"/>
                    <a:pt x="19779" y="11938"/>
                    <a:pt x="19797" y="11805"/>
                  </a:cubicBezTo>
                  <a:cubicBezTo>
                    <a:pt x="19797" y="11786"/>
                    <a:pt x="19797" y="11768"/>
                    <a:pt x="19798" y="11750"/>
                  </a:cubicBezTo>
                  <a:cubicBezTo>
                    <a:pt x="19791" y="11584"/>
                    <a:pt x="19782" y="11419"/>
                    <a:pt x="19776" y="11250"/>
                  </a:cubicBezTo>
                  <a:cubicBezTo>
                    <a:pt x="19776" y="11239"/>
                    <a:pt x="19777" y="11231"/>
                    <a:pt x="19778" y="11226"/>
                  </a:cubicBezTo>
                  <a:cubicBezTo>
                    <a:pt x="19742" y="10891"/>
                    <a:pt x="19701" y="10591"/>
                    <a:pt x="19639" y="10272"/>
                  </a:cubicBezTo>
                  <a:cubicBezTo>
                    <a:pt x="19571" y="9920"/>
                    <a:pt x="19490" y="9598"/>
                    <a:pt x="19432" y="9219"/>
                  </a:cubicBezTo>
                  <a:cubicBezTo>
                    <a:pt x="19222" y="7821"/>
                    <a:pt x="19404" y="6170"/>
                    <a:pt x="19562" y="4826"/>
                  </a:cubicBezTo>
                  <a:cubicBezTo>
                    <a:pt x="19582" y="4656"/>
                    <a:pt x="19602" y="4479"/>
                    <a:pt x="19624" y="4305"/>
                  </a:cubicBezTo>
                  <a:cubicBezTo>
                    <a:pt x="19622" y="4297"/>
                    <a:pt x="19620" y="4292"/>
                    <a:pt x="19618" y="4283"/>
                  </a:cubicBezTo>
                  <a:cubicBezTo>
                    <a:pt x="19591" y="4178"/>
                    <a:pt x="19564" y="4137"/>
                    <a:pt x="19524" y="4127"/>
                  </a:cubicBezTo>
                  <a:cubicBezTo>
                    <a:pt x="19456" y="4110"/>
                    <a:pt x="19381" y="4215"/>
                    <a:pt x="19373" y="4501"/>
                  </a:cubicBezTo>
                  <a:cubicBezTo>
                    <a:pt x="19372" y="4520"/>
                    <a:pt x="19365" y="4520"/>
                    <a:pt x="19365" y="4501"/>
                  </a:cubicBezTo>
                  <a:cubicBezTo>
                    <a:pt x="19359" y="4243"/>
                    <a:pt x="19416" y="4030"/>
                    <a:pt x="19486" y="4021"/>
                  </a:cubicBezTo>
                  <a:cubicBezTo>
                    <a:pt x="19520" y="4017"/>
                    <a:pt x="19558" y="4022"/>
                    <a:pt x="19590" y="4071"/>
                  </a:cubicBezTo>
                  <a:cubicBezTo>
                    <a:pt x="19571" y="3948"/>
                    <a:pt x="19561" y="3794"/>
                    <a:pt x="19563" y="3687"/>
                  </a:cubicBezTo>
                  <a:cubicBezTo>
                    <a:pt x="19566" y="3507"/>
                    <a:pt x="19575" y="3280"/>
                    <a:pt x="19628" y="3218"/>
                  </a:cubicBezTo>
                  <a:cubicBezTo>
                    <a:pt x="19635" y="3209"/>
                    <a:pt x="19639" y="3247"/>
                    <a:pt x="19633" y="3262"/>
                  </a:cubicBezTo>
                  <a:cubicBezTo>
                    <a:pt x="19590" y="3366"/>
                    <a:pt x="19589" y="3692"/>
                    <a:pt x="19610" y="3843"/>
                  </a:cubicBezTo>
                  <a:cubicBezTo>
                    <a:pt x="19623" y="3939"/>
                    <a:pt x="19635" y="4025"/>
                    <a:pt x="19651" y="4104"/>
                  </a:cubicBezTo>
                  <a:cubicBezTo>
                    <a:pt x="19712" y="3671"/>
                    <a:pt x="19788" y="3275"/>
                    <a:pt x="19908" y="3056"/>
                  </a:cubicBezTo>
                  <a:cubicBezTo>
                    <a:pt x="20103" y="2702"/>
                    <a:pt x="20336" y="2689"/>
                    <a:pt x="20546" y="2760"/>
                  </a:cubicBezTo>
                  <a:cubicBezTo>
                    <a:pt x="20626" y="2787"/>
                    <a:pt x="20689" y="2837"/>
                    <a:pt x="20765" y="2933"/>
                  </a:cubicBezTo>
                  <a:cubicBezTo>
                    <a:pt x="20907" y="3114"/>
                    <a:pt x="21037" y="3121"/>
                    <a:pt x="21185" y="3127"/>
                  </a:cubicBezTo>
                  <a:cubicBezTo>
                    <a:pt x="21275" y="3130"/>
                    <a:pt x="21367" y="3078"/>
                    <a:pt x="21454" y="3005"/>
                  </a:cubicBezTo>
                  <a:cubicBezTo>
                    <a:pt x="21524" y="2945"/>
                    <a:pt x="21558" y="2784"/>
                    <a:pt x="21600" y="2612"/>
                  </a:cubicBezTo>
                  <a:lnTo>
                    <a:pt x="2901" y="2612"/>
                  </a:lnTo>
                  <a:lnTo>
                    <a:pt x="2901" y="0"/>
                  </a:lnTo>
                  <a:lnTo>
                    <a:pt x="2199" y="2612"/>
                  </a:lnTo>
                  <a:lnTo>
                    <a:pt x="2075" y="3074"/>
                  </a:lnTo>
                  <a:lnTo>
                    <a:pt x="0" y="10800"/>
                  </a:lnTo>
                  <a:lnTo>
                    <a:pt x="2075" y="18526"/>
                  </a:lnTo>
                  <a:lnTo>
                    <a:pt x="2211" y="19032"/>
                  </a:lnTo>
                  <a:lnTo>
                    <a:pt x="2901" y="21600"/>
                  </a:lnTo>
                  <a:lnTo>
                    <a:pt x="2901" y="19032"/>
                  </a:lnTo>
                  <a:lnTo>
                    <a:pt x="18685" y="19032"/>
                  </a:lnTo>
                  <a:cubicBezTo>
                    <a:pt x="18709" y="18817"/>
                    <a:pt x="18738" y="18604"/>
                    <a:pt x="18768" y="18382"/>
                  </a:cubicBezTo>
                  <a:cubicBezTo>
                    <a:pt x="18830" y="17924"/>
                    <a:pt x="18932" y="17555"/>
                    <a:pt x="18995" y="1709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361" name="Shape 14361"/>
            <p:cNvSpPr/>
            <p:nvPr/>
          </p:nvSpPr>
          <p:spPr>
            <a:xfrm>
              <a:off x="4546716" y="130579"/>
              <a:ext cx="1309730" cy="110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9" extrusionOk="0">
                  <a:moveTo>
                    <a:pt x="12388" y="6"/>
                  </a:moveTo>
                  <a:cubicBezTo>
                    <a:pt x="12284" y="162"/>
                    <a:pt x="12273" y="343"/>
                    <a:pt x="12218" y="531"/>
                  </a:cubicBezTo>
                  <a:cubicBezTo>
                    <a:pt x="12202" y="586"/>
                    <a:pt x="12183" y="637"/>
                    <a:pt x="12166" y="693"/>
                  </a:cubicBezTo>
                  <a:cubicBezTo>
                    <a:pt x="12088" y="940"/>
                    <a:pt x="12002" y="1188"/>
                    <a:pt x="11904" y="1426"/>
                  </a:cubicBezTo>
                  <a:cubicBezTo>
                    <a:pt x="11961" y="1186"/>
                    <a:pt x="11983" y="934"/>
                    <a:pt x="11976" y="693"/>
                  </a:cubicBezTo>
                  <a:cubicBezTo>
                    <a:pt x="11971" y="541"/>
                    <a:pt x="11956" y="391"/>
                    <a:pt x="11924" y="253"/>
                  </a:cubicBezTo>
                  <a:cubicBezTo>
                    <a:pt x="11922" y="244"/>
                    <a:pt x="11913" y="244"/>
                    <a:pt x="11911" y="253"/>
                  </a:cubicBezTo>
                  <a:cubicBezTo>
                    <a:pt x="11882" y="372"/>
                    <a:pt x="11838" y="502"/>
                    <a:pt x="11793" y="631"/>
                  </a:cubicBezTo>
                  <a:cubicBezTo>
                    <a:pt x="11798" y="613"/>
                    <a:pt x="11777" y="595"/>
                    <a:pt x="11767" y="608"/>
                  </a:cubicBezTo>
                  <a:cubicBezTo>
                    <a:pt x="11744" y="635"/>
                    <a:pt x="11722" y="666"/>
                    <a:pt x="11701" y="693"/>
                  </a:cubicBezTo>
                  <a:cubicBezTo>
                    <a:pt x="11532" y="911"/>
                    <a:pt x="11395" y="1119"/>
                    <a:pt x="11113" y="1195"/>
                  </a:cubicBezTo>
                  <a:cubicBezTo>
                    <a:pt x="10765" y="1288"/>
                    <a:pt x="10393" y="1353"/>
                    <a:pt x="10033" y="1349"/>
                  </a:cubicBezTo>
                  <a:cubicBezTo>
                    <a:pt x="9440" y="1343"/>
                    <a:pt x="8916" y="1332"/>
                    <a:pt x="8346" y="1102"/>
                  </a:cubicBezTo>
                  <a:cubicBezTo>
                    <a:pt x="8042" y="980"/>
                    <a:pt x="7790" y="912"/>
                    <a:pt x="7469" y="878"/>
                  </a:cubicBezTo>
                  <a:cubicBezTo>
                    <a:pt x="6625" y="788"/>
                    <a:pt x="5693" y="806"/>
                    <a:pt x="4912" y="1256"/>
                  </a:cubicBezTo>
                  <a:cubicBezTo>
                    <a:pt x="4428" y="1536"/>
                    <a:pt x="4120" y="2041"/>
                    <a:pt x="3879" y="2592"/>
                  </a:cubicBezTo>
                  <a:cubicBezTo>
                    <a:pt x="3814" y="2492"/>
                    <a:pt x="3768" y="2381"/>
                    <a:pt x="3715" y="2260"/>
                  </a:cubicBezTo>
                  <a:cubicBezTo>
                    <a:pt x="3631" y="2067"/>
                    <a:pt x="3633" y="1651"/>
                    <a:pt x="3807" y="1519"/>
                  </a:cubicBezTo>
                  <a:cubicBezTo>
                    <a:pt x="3831" y="1500"/>
                    <a:pt x="3816" y="1454"/>
                    <a:pt x="3787" y="1465"/>
                  </a:cubicBezTo>
                  <a:cubicBezTo>
                    <a:pt x="3574" y="1544"/>
                    <a:pt x="3537" y="1829"/>
                    <a:pt x="3525" y="2059"/>
                  </a:cubicBezTo>
                  <a:cubicBezTo>
                    <a:pt x="3518" y="2195"/>
                    <a:pt x="3553" y="2396"/>
                    <a:pt x="3630" y="2553"/>
                  </a:cubicBezTo>
                  <a:cubicBezTo>
                    <a:pt x="3501" y="2491"/>
                    <a:pt x="3348" y="2478"/>
                    <a:pt x="3211" y="2484"/>
                  </a:cubicBezTo>
                  <a:cubicBezTo>
                    <a:pt x="2930" y="2495"/>
                    <a:pt x="2705" y="2773"/>
                    <a:pt x="2727" y="3101"/>
                  </a:cubicBezTo>
                  <a:cubicBezTo>
                    <a:pt x="2729" y="3125"/>
                    <a:pt x="2758" y="3125"/>
                    <a:pt x="2760" y="3101"/>
                  </a:cubicBezTo>
                  <a:cubicBezTo>
                    <a:pt x="2794" y="2737"/>
                    <a:pt x="3097" y="2601"/>
                    <a:pt x="3368" y="2623"/>
                  </a:cubicBezTo>
                  <a:cubicBezTo>
                    <a:pt x="3527" y="2635"/>
                    <a:pt x="3633" y="2689"/>
                    <a:pt x="3741" y="2823"/>
                  </a:cubicBezTo>
                  <a:cubicBezTo>
                    <a:pt x="3750" y="2834"/>
                    <a:pt x="3759" y="2837"/>
                    <a:pt x="3767" y="2847"/>
                  </a:cubicBezTo>
                  <a:cubicBezTo>
                    <a:pt x="3679" y="3068"/>
                    <a:pt x="3600" y="3293"/>
                    <a:pt x="3519" y="3510"/>
                  </a:cubicBezTo>
                  <a:cubicBezTo>
                    <a:pt x="2884" y="5221"/>
                    <a:pt x="2149" y="7321"/>
                    <a:pt x="2996" y="9099"/>
                  </a:cubicBezTo>
                  <a:cubicBezTo>
                    <a:pt x="3226" y="9582"/>
                    <a:pt x="3554" y="9995"/>
                    <a:pt x="3826" y="10442"/>
                  </a:cubicBezTo>
                  <a:cubicBezTo>
                    <a:pt x="4073" y="10849"/>
                    <a:pt x="4241" y="11227"/>
                    <a:pt x="4389" y="11654"/>
                  </a:cubicBezTo>
                  <a:cubicBezTo>
                    <a:pt x="4382" y="11661"/>
                    <a:pt x="4374" y="11670"/>
                    <a:pt x="4376" y="11685"/>
                  </a:cubicBezTo>
                  <a:cubicBezTo>
                    <a:pt x="4400" y="11900"/>
                    <a:pt x="4439" y="12107"/>
                    <a:pt x="4467" y="12318"/>
                  </a:cubicBezTo>
                  <a:cubicBezTo>
                    <a:pt x="4465" y="12342"/>
                    <a:pt x="4463" y="12371"/>
                    <a:pt x="4461" y="12395"/>
                  </a:cubicBezTo>
                  <a:cubicBezTo>
                    <a:pt x="4391" y="12565"/>
                    <a:pt x="4296" y="12698"/>
                    <a:pt x="4160" y="12720"/>
                  </a:cubicBezTo>
                  <a:cubicBezTo>
                    <a:pt x="4115" y="12727"/>
                    <a:pt x="4125" y="12789"/>
                    <a:pt x="4160" y="12789"/>
                  </a:cubicBezTo>
                  <a:cubicBezTo>
                    <a:pt x="4262" y="12784"/>
                    <a:pt x="4345" y="12738"/>
                    <a:pt x="4415" y="12658"/>
                  </a:cubicBezTo>
                  <a:cubicBezTo>
                    <a:pt x="4380" y="12804"/>
                    <a:pt x="4333" y="12937"/>
                    <a:pt x="4258" y="13036"/>
                  </a:cubicBezTo>
                  <a:cubicBezTo>
                    <a:pt x="4237" y="13063"/>
                    <a:pt x="4267" y="13097"/>
                    <a:pt x="4291" y="13075"/>
                  </a:cubicBezTo>
                  <a:cubicBezTo>
                    <a:pt x="4383" y="12988"/>
                    <a:pt x="4455" y="12863"/>
                    <a:pt x="4507" y="12720"/>
                  </a:cubicBezTo>
                  <a:cubicBezTo>
                    <a:pt x="4515" y="12896"/>
                    <a:pt x="4496" y="13066"/>
                    <a:pt x="4454" y="13237"/>
                  </a:cubicBezTo>
                  <a:cubicBezTo>
                    <a:pt x="4421" y="13374"/>
                    <a:pt x="4350" y="13450"/>
                    <a:pt x="4336" y="13592"/>
                  </a:cubicBezTo>
                  <a:cubicBezTo>
                    <a:pt x="4333" y="13622"/>
                    <a:pt x="4368" y="13622"/>
                    <a:pt x="4376" y="13600"/>
                  </a:cubicBezTo>
                  <a:cubicBezTo>
                    <a:pt x="4423" y="13466"/>
                    <a:pt x="4520" y="13410"/>
                    <a:pt x="4565" y="13275"/>
                  </a:cubicBezTo>
                  <a:cubicBezTo>
                    <a:pt x="4614" y="13130"/>
                    <a:pt x="4640" y="12989"/>
                    <a:pt x="4657" y="12835"/>
                  </a:cubicBezTo>
                  <a:cubicBezTo>
                    <a:pt x="4672" y="12700"/>
                    <a:pt x="4670" y="12547"/>
                    <a:pt x="4657" y="12395"/>
                  </a:cubicBezTo>
                  <a:cubicBezTo>
                    <a:pt x="4694" y="12468"/>
                    <a:pt x="4736" y="12545"/>
                    <a:pt x="4768" y="12611"/>
                  </a:cubicBezTo>
                  <a:cubicBezTo>
                    <a:pt x="4892" y="12867"/>
                    <a:pt x="4952" y="13144"/>
                    <a:pt x="4984" y="13430"/>
                  </a:cubicBezTo>
                  <a:cubicBezTo>
                    <a:pt x="4655" y="14139"/>
                    <a:pt x="4175" y="14783"/>
                    <a:pt x="3748" y="15367"/>
                  </a:cubicBezTo>
                  <a:cubicBezTo>
                    <a:pt x="3147" y="16188"/>
                    <a:pt x="2552" y="17015"/>
                    <a:pt x="1975" y="17861"/>
                  </a:cubicBezTo>
                  <a:cubicBezTo>
                    <a:pt x="1703" y="18260"/>
                    <a:pt x="1442" y="18670"/>
                    <a:pt x="1243" y="19127"/>
                  </a:cubicBezTo>
                  <a:cubicBezTo>
                    <a:pt x="989" y="19708"/>
                    <a:pt x="583" y="20180"/>
                    <a:pt x="334" y="20763"/>
                  </a:cubicBezTo>
                  <a:cubicBezTo>
                    <a:pt x="212" y="21045"/>
                    <a:pt x="100" y="21316"/>
                    <a:pt x="0" y="21589"/>
                  </a:cubicBezTo>
                  <a:lnTo>
                    <a:pt x="14782" y="21589"/>
                  </a:lnTo>
                  <a:cubicBezTo>
                    <a:pt x="14763" y="21519"/>
                    <a:pt x="14743" y="21450"/>
                    <a:pt x="14723" y="21381"/>
                  </a:cubicBezTo>
                  <a:cubicBezTo>
                    <a:pt x="14642" y="21091"/>
                    <a:pt x="14514" y="20835"/>
                    <a:pt x="14389" y="20570"/>
                  </a:cubicBezTo>
                  <a:cubicBezTo>
                    <a:pt x="14418" y="20336"/>
                    <a:pt x="14441" y="20098"/>
                    <a:pt x="14468" y="19875"/>
                  </a:cubicBezTo>
                  <a:cubicBezTo>
                    <a:pt x="14570" y="19043"/>
                    <a:pt x="14637" y="18173"/>
                    <a:pt x="14154" y="17498"/>
                  </a:cubicBezTo>
                  <a:cubicBezTo>
                    <a:pt x="13696" y="16858"/>
                    <a:pt x="13059" y="16245"/>
                    <a:pt x="12401" y="15931"/>
                  </a:cubicBezTo>
                  <a:cubicBezTo>
                    <a:pt x="11933" y="15707"/>
                    <a:pt x="11378" y="15583"/>
                    <a:pt x="10877" y="15367"/>
                  </a:cubicBezTo>
                  <a:cubicBezTo>
                    <a:pt x="10840" y="15170"/>
                    <a:pt x="10817" y="14965"/>
                    <a:pt x="10825" y="14734"/>
                  </a:cubicBezTo>
                  <a:cubicBezTo>
                    <a:pt x="10828" y="14628"/>
                    <a:pt x="10837" y="14529"/>
                    <a:pt x="10851" y="14425"/>
                  </a:cubicBezTo>
                  <a:cubicBezTo>
                    <a:pt x="11615" y="14609"/>
                    <a:pt x="12451" y="14690"/>
                    <a:pt x="12964" y="14124"/>
                  </a:cubicBezTo>
                  <a:cubicBezTo>
                    <a:pt x="13366" y="13681"/>
                    <a:pt x="13288" y="12961"/>
                    <a:pt x="13225" y="12395"/>
                  </a:cubicBezTo>
                  <a:cubicBezTo>
                    <a:pt x="13170" y="11893"/>
                    <a:pt x="13094" y="11399"/>
                    <a:pt x="13036" y="10906"/>
                  </a:cubicBezTo>
                  <a:cubicBezTo>
                    <a:pt x="13361" y="10516"/>
                    <a:pt x="13945" y="10024"/>
                    <a:pt x="13919" y="9516"/>
                  </a:cubicBezTo>
                  <a:cubicBezTo>
                    <a:pt x="13895" y="9058"/>
                    <a:pt x="13522" y="8654"/>
                    <a:pt x="13349" y="8266"/>
                  </a:cubicBezTo>
                  <a:cubicBezTo>
                    <a:pt x="13237" y="8012"/>
                    <a:pt x="13093" y="7774"/>
                    <a:pt x="12964" y="7532"/>
                  </a:cubicBezTo>
                  <a:cubicBezTo>
                    <a:pt x="12964" y="7530"/>
                    <a:pt x="12963" y="7526"/>
                    <a:pt x="12964" y="7524"/>
                  </a:cubicBezTo>
                  <a:cubicBezTo>
                    <a:pt x="13061" y="7149"/>
                    <a:pt x="13170" y="6765"/>
                    <a:pt x="13212" y="6374"/>
                  </a:cubicBezTo>
                  <a:cubicBezTo>
                    <a:pt x="13250" y="6022"/>
                    <a:pt x="12948" y="5557"/>
                    <a:pt x="12826" y="5263"/>
                  </a:cubicBezTo>
                  <a:cubicBezTo>
                    <a:pt x="12607" y="4735"/>
                    <a:pt x="12406" y="4196"/>
                    <a:pt x="12192" y="3665"/>
                  </a:cubicBezTo>
                  <a:cubicBezTo>
                    <a:pt x="12121" y="3490"/>
                    <a:pt x="12017" y="3337"/>
                    <a:pt x="11904" y="3194"/>
                  </a:cubicBezTo>
                  <a:cubicBezTo>
                    <a:pt x="12050" y="3065"/>
                    <a:pt x="12183" y="2899"/>
                    <a:pt x="12303" y="2746"/>
                  </a:cubicBezTo>
                  <a:cubicBezTo>
                    <a:pt x="12625" y="2336"/>
                    <a:pt x="12912" y="1773"/>
                    <a:pt x="12865" y="1195"/>
                  </a:cubicBezTo>
                  <a:cubicBezTo>
                    <a:pt x="12864" y="1181"/>
                    <a:pt x="12843" y="1173"/>
                    <a:pt x="12839" y="1187"/>
                  </a:cubicBezTo>
                  <a:cubicBezTo>
                    <a:pt x="12689" y="1826"/>
                    <a:pt x="12323" y="2276"/>
                    <a:pt x="11917" y="2677"/>
                  </a:cubicBezTo>
                  <a:cubicBezTo>
                    <a:pt x="12046" y="2409"/>
                    <a:pt x="12211" y="2138"/>
                    <a:pt x="12303" y="1851"/>
                  </a:cubicBezTo>
                  <a:cubicBezTo>
                    <a:pt x="12389" y="1582"/>
                    <a:pt x="12433" y="1296"/>
                    <a:pt x="12525" y="1033"/>
                  </a:cubicBezTo>
                  <a:cubicBezTo>
                    <a:pt x="12530" y="1019"/>
                    <a:pt x="12512" y="1006"/>
                    <a:pt x="12506" y="1017"/>
                  </a:cubicBezTo>
                  <a:cubicBezTo>
                    <a:pt x="12454" y="1112"/>
                    <a:pt x="12403" y="1211"/>
                    <a:pt x="12355" y="1310"/>
                  </a:cubicBezTo>
                  <a:cubicBezTo>
                    <a:pt x="12379" y="1119"/>
                    <a:pt x="12384" y="925"/>
                    <a:pt x="12395" y="731"/>
                  </a:cubicBezTo>
                  <a:cubicBezTo>
                    <a:pt x="12395" y="720"/>
                    <a:pt x="12394" y="706"/>
                    <a:pt x="12395" y="693"/>
                  </a:cubicBezTo>
                  <a:cubicBezTo>
                    <a:pt x="12399" y="516"/>
                    <a:pt x="12379" y="143"/>
                    <a:pt x="12414" y="29"/>
                  </a:cubicBezTo>
                  <a:cubicBezTo>
                    <a:pt x="12420" y="10"/>
                    <a:pt x="12399" y="-11"/>
                    <a:pt x="12388" y="6"/>
                  </a:cubicBezTo>
                  <a:close/>
                  <a:moveTo>
                    <a:pt x="18974" y="15838"/>
                  </a:moveTo>
                  <a:cubicBezTo>
                    <a:pt x="18015" y="16008"/>
                    <a:pt x="17343" y="17012"/>
                    <a:pt x="16823" y="17938"/>
                  </a:cubicBezTo>
                  <a:cubicBezTo>
                    <a:pt x="16662" y="18223"/>
                    <a:pt x="16185" y="18728"/>
                    <a:pt x="16280" y="19134"/>
                  </a:cubicBezTo>
                  <a:cubicBezTo>
                    <a:pt x="16428" y="19768"/>
                    <a:pt x="16399" y="20431"/>
                    <a:pt x="16567" y="21056"/>
                  </a:cubicBezTo>
                  <a:cubicBezTo>
                    <a:pt x="16603" y="21189"/>
                    <a:pt x="16622" y="21378"/>
                    <a:pt x="16626" y="21589"/>
                  </a:cubicBezTo>
                  <a:lnTo>
                    <a:pt x="20969" y="21589"/>
                  </a:lnTo>
                  <a:cubicBezTo>
                    <a:pt x="21257" y="20979"/>
                    <a:pt x="21563" y="20281"/>
                    <a:pt x="21584" y="19644"/>
                  </a:cubicBezTo>
                  <a:cubicBezTo>
                    <a:pt x="21600" y="19169"/>
                    <a:pt x="21348" y="19020"/>
                    <a:pt x="21048" y="18934"/>
                  </a:cubicBezTo>
                  <a:cubicBezTo>
                    <a:pt x="21056" y="18895"/>
                    <a:pt x="21066" y="18853"/>
                    <a:pt x="21067" y="18818"/>
                  </a:cubicBezTo>
                  <a:cubicBezTo>
                    <a:pt x="21074" y="18615"/>
                    <a:pt x="21046" y="18382"/>
                    <a:pt x="20917" y="18231"/>
                  </a:cubicBezTo>
                  <a:cubicBezTo>
                    <a:pt x="20802" y="18095"/>
                    <a:pt x="20640" y="17920"/>
                    <a:pt x="20466" y="17915"/>
                  </a:cubicBezTo>
                  <a:cubicBezTo>
                    <a:pt x="20448" y="17914"/>
                    <a:pt x="20425" y="17914"/>
                    <a:pt x="20407" y="17915"/>
                  </a:cubicBezTo>
                  <a:cubicBezTo>
                    <a:pt x="20405" y="17744"/>
                    <a:pt x="20399" y="17570"/>
                    <a:pt x="20355" y="17405"/>
                  </a:cubicBezTo>
                  <a:cubicBezTo>
                    <a:pt x="20286" y="17147"/>
                    <a:pt x="20077" y="16986"/>
                    <a:pt x="19857" y="16957"/>
                  </a:cubicBezTo>
                  <a:cubicBezTo>
                    <a:pt x="19827" y="16953"/>
                    <a:pt x="19739" y="16963"/>
                    <a:pt x="19635" y="16973"/>
                  </a:cubicBezTo>
                  <a:cubicBezTo>
                    <a:pt x="19613" y="16722"/>
                    <a:pt x="19644" y="16447"/>
                    <a:pt x="19583" y="16201"/>
                  </a:cubicBezTo>
                  <a:cubicBezTo>
                    <a:pt x="19501" y="15876"/>
                    <a:pt x="19219" y="15795"/>
                    <a:pt x="18974" y="158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21569606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lang="en-US" sz="4000" dirty="0" smtClean="0"/>
                <a:t>  </a:t>
              </a:r>
              <a:endParaRPr sz="4000" dirty="0"/>
            </a:p>
          </p:txBody>
        </p:sp>
      </p:grpSp>
      <p:grpSp>
        <p:nvGrpSpPr>
          <p:cNvPr id="14366" name="Group 14366"/>
          <p:cNvGrpSpPr/>
          <p:nvPr/>
        </p:nvGrpSpPr>
        <p:grpSpPr>
          <a:xfrm>
            <a:off x="5731256" y="2542316"/>
            <a:ext cx="2888028" cy="738827"/>
            <a:chOff x="0" y="0"/>
            <a:chExt cx="5776055" cy="1477651"/>
          </a:xfrm>
        </p:grpSpPr>
        <p:sp>
          <p:nvSpPr>
            <p:cNvPr id="14363" name="Shape 14363"/>
            <p:cNvSpPr/>
            <p:nvPr/>
          </p:nvSpPr>
          <p:spPr>
            <a:xfrm>
              <a:off x="1073222" y="64393"/>
              <a:ext cx="4702834" cy="1413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4" y="5247"/>
                  </a:moveTo>
                  <a:cubicBezTo>
                    <a:pt x="684" y="5782"/>
                    <a:pt x="573" y="6295"/>
                    <a:pt x="474" y="6831"/>
                  </a:cubicBezTo>
                  <a:cubicBezTo>
                    <a:pt x="401" y="7227"/>
                    <a:pt x="373" y="7755"/>
                    <a:pt x="289" y="8123"/>
                  </a:cubicBezTo>
                  <a:cubicBezTo>
                    <a:pt x="231" y="8376"/>
                    <a:pt x="193" y="8609"/>
                    <a:pt x="89" y="8544"/>
                  </a:cubicBezTo>
                  <a:cubicBezTo>
                    <a:pt x="86" y="8542"/>
                    <a:pt x="83" y="8540"/>
                    <a:pt x="81" y="8538"/>
                  </a:cubicBezTo>
                  <a:cubicBezTo>
                    <a:pt x="77" y="8860"/>
                    <a:pt x="83" y="9174"/>
                    <a:pt x="97" y="9503"/>
                  </a:cubicBezTo>
                  <a:cubicBezTo>
                    <a:pt x="117" y="9964"/>
                    <a:pt x="144" y="10415"/>
                    <a:pt x="160" y="10878"/>
                  </a:cubicBezTo>
                  <a:cubicBezTo>
                    <a:pt x="175" y="11313"/>
                    <a:pt x="148" y="11767"/>
                    <a:pt x="168" y="12199"/>
                  </a:cubicBezTo>
                  <a:cubicBezTo>
                    <a:pt x="183" y="12533"/>
                    <a:pt x="198" y="12856"/>
                    <a:pt x="225" y="13182"/>
                  </a:cubicBezTo>
                  <a:cubicBezTo>
                    <a:pt x="242" y="13385"/>
                    <a:pt x="257" y="13608"/>
                    <a:pt x="237" y="13810"/>
                  </a:cubicBezTo>
                  <a:cubicBezTo>
                    <a:pt x="221" y="13973"/>
                    <a:pt x="134" y="14096"/>
                    <a:pt x="88" y="14117"/>
                  </a:cubicBezTo>
                  <a:cubicBezTo>
                    <a:pt x="58" y="14130"/>
                    <a:pt x="29" y="14150"/>
                    <a:pt x="0" y="14172"/>
                  </a:cubicBezTo>
                  <a:cubicBezTo>
                    <a:pt x="50" y="14690"/>
                    <a:pt x="92" y="15213"/>
                    <a:pt x="107" y="15741"/>
                  </a:cubicBezTo>
                  <a:cubicBezTo>
                    <a:pt x="127" y="16429"/>
                    <a:pt x="150" y="17113"/>
                    <a:pt x="152" y="17804"/>
                  </a:cubicBezTo>
                  <a:cubicBezTo>
                    <a:pt x="152" y="17842"/>
                    <a:pt x="152" y="17882"/>
                    <a:pt x="153" y="17922"/>
                  </a:cubicBezTo>
                  <a:cubicBezTo>
                    <a:pt x="268" y="18198"/>
                    <a:pt x="389" y="18438"/>
                    <a:pt x="524" y="18609"/>
                  </a:cubicBezTo>
                  <a:cubicBezTo>
                    <a:pt x="624" y="18735"/>
                    <a:pt x="721" y="18880"/>
                    <a:pt x="817" y="19032"/>
                  </a:cubicBezTo>
                  <a:lnTo>
                    <a:pt x="18355" y="19032"/>
                  </a:lnTo>
                  <a:lnTo>
                    <a:pt x="18355" y="21600"/>
                  </a:lnTo>
                  <a:lnTo>
                    <a:pt x="19126" y="19032"/>
                  </a:lnTo>
                  <a:lnTo>
                    <a:pt x="19278" y="18526"/>
                  </a:lnTo>
                  <a:lnTo>
                    <a:pt x="21600" y="10800"/>
                  </a:lnTo>
                  <a:lnTo>
                    <a:pt x="19278" y="3074"/>
                  </a:lnTo>
                  <a:lnTo>
                    <a:pt x="19139" y="2612"/>
                  </a:lnTo>
                  <a:lnTo>
                    <a:pt x="18355" y="0"/>
                  </a:lnTo>
                  <a:lnTo>
                    <a:pt x="18355" y="2612"/>
                  </a:lnTo>
                  <a:lnTo>
                    <a:pt x="1218" y="2612"/>
                  </a:lnTo>
                  <a:cubicBezTo>
                    <a:pt x="1151" y="2960"/>
                    <a:pt x="1076" y="3310"/>
                    <a:pt x="1023" y="3679"/>
                  </a:cubicBezTo>
                  <a:cubicBezTo>
                    <a:pt x="947" y="4212"/>
                    <a:pt x="877" y="4744"/>
                    <a:pt x="784" y="524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21569606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364" name="Shape 14364"/>
            <p:cNvSpPr/>
            <p:nvPr/>
          </p:nvSpPr>
          <p:spPr>
            <a:xfrm>
              <a:off x="85857" y="0"/>
              <a:ext cx="1413559" cy="235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15" y="20905"/>
                  </a:moveTo>
                  <a:cubicBezTo>
                    <a:pt x="19620" y="17971"/>
                    <a:pt x="19919" y="14752"/>
                    <a:pt x="20096" y="11353"/>
                  </a:cubicBezTo>
                  <a:cubicBezTo>
                    <a:pt x="20180" y="11074"/>
                    <a:pt x="20257" y="10806"/>
                    <a:pt x="20320" y="10573"/>
                  </a:cubicBezTo>
                  <a:cubicBezTo>
                    <a:pt x="20894" y="8472"/>
                    <a:pt x="21096" y="5470"/>
                    <a:pt x="21408" y="2065"/>
                  </a:cubicBezTo>
                  <a:cubicBezTo>
                    <a:pt x="21468" y="1412"/>
                    <a:pt x="21533" y="719"/>
                    <a:pt x="21600" y="0"/>
                  </a:cubicBezTo>
                  <a:lnTo>
                    <a:pt x="17577" y="0"/>
                  </a:lnTo>
                  <a:cubicBezTo>
                    <a:pt x="17585" y="2007"/>
                    <a:pt x="17534" y="4371"/>
                    <a:pt x="17430" y="5494"/>
                  </a:cubicBezTo>
                  <a:cubicBezTo>
                    <a:pt x="17311" y="6780"/>
                    <a:pt x="17058" y="7955"/>
                    <a:pt x="16877" y="8941"/>
                  </a:cubicBezTo>
                  <a:cubicBezTo>
                    <a:pt x="16743" y="9667"/>
                    <a:pt x="16549" y="10602"/>
                    <a:pt x="16416" y="11509"/>
                  </a:cubicBezTo>
                  <a:cubicBezTo>
                    <a:pt x="16207" y="7682"/>
                    <a:pt x="16014" y="3837"/>
                    <a:pt x="15804" y="0"/>
                  </a:cubicBezTo>
                  <a:lnTo>
                    <a:pt x="2097" y="0"/>
                  </a:lnTo>
                  <a:cubicBezTo>
                    <a:pt x="1969" y="1787"/>
                    <a:pt x="1868" y="3594"/>
                    <a:pt x="1821" y="5598"/>
                  </a:cubicBezTo>
                  <a:cubicBezTo>
                    <a:pt x="1493" y="8379"/>
                    <a:pt x="1144" y="11074"/>
                    <a:pt x="833" y="13911"/>
                  </a:cubicBezTo>
                  <a:cubicBezTo>
                    <a:pt x="621" y="15835"/>
                    <a:pt x="432" y="17837"/>
                    <a:pt x="233" y="19801"/>
                  </a:cubicBezTo>
                  <a:cubicBezTo>
                    <a:pt x="150" y="20350"/>
                    <a:pt x="73" y="20963"/>
                    <a:pt x="0" y="21600"/>
                  </a:cubicBezTo>
                  <a:lnTo>
                    <a:pt x="19240" y="21600"/>
                  </a:lnTo>
                  <a:cubicBezTo>
                    <a:pt x="19265" y="21368"/>
                    <a:pt x="19291" y="21136"/>
                    <a:pt x="19315" y="20905"/>
                  </a:cubicBez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365" name="Shape 14365"/>
            <p:cNvSpPr/>
            <p:nvPr/>
          </p:nvSpPr>
          <p:spPr>
            <a:xfrm>
              <a:off x="0" y="236108"/>
              <a:ext cx="1355399" cy="1074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3" y="3818"/>
                  </a:moveTo>
                  <a:cubicBezTo>
                    <a:pt x="4217" y="3800"/>
                    <a:pt x="4180" y="3782"/>
                    <a:pt x="4143" y="3765"/>
                  </a:cubicBezTo>
                  <a:cubicBezTo>
                    <a:pt x="4228" y="3707"/>
                    <a:pt x="4314" y="3636"/>
                    <a:pt x="4402" y="3544"/>
                  </a:cubicBezTo>
                  <a:cubicBezTo>
                    <a:pt x="4524" y="3416"/>
                    <a:pt x="4639" y="3261"/>
                    <a:pt x="4752" y="3101"/>
                  </a:cubicBezTo>
                  <a:cubicBezTo>
                    <a:pt x="4808" y="3424"/>
                    <a:pt x="4860" y="3747"/>
                    <a:pt x="4919" y="4077"/>
                  </a:cubicBezTo>
                  <a:cubicBezTo>
                    <a:pt x="4920" y="4083"/>
                    <a:pt x="4921" y="4090"/>
                    <a:pt x="4922" y="4097"/>
                  </a:cubicBezTo>
                  <a:cubicBezTo>
                    <a:pt x="4697" y="3991"/>
                    <a:pt x="4468" y="3896"/>
                    <a:pt x="4253" y="3818"/>
                  </a:cubicBezTo>
                  <a:close/>
                  <a:moveTo>
                    <a:pt x="19192" y="21044"/>
                  </a:moveTo>
                  <a:cubicBezTo>
                    <a:pt x="18724" y="20819"/>
                    <a:pt x="18301" y="20503"/>
                    <a:pt x="17903" y="20140"/>
                  </a:cubicBezTo>
                  <a:cubicBezTo>
                    <a:pt x="17901" y="20088"/>
                    <a:pt x="17899" y="20035"/>
                    <a:pt x="17899" y="19985"/>
                  </a:cubicBezTo>
                  <a:cubicBezTo>
                    <a:pt x="17895" y="19075"/>
                    <a:pt x="17813" y="18176"/>
                    <a:pt x="17744" y="17271"/>
                  </a:cubicBezTo>
                  <a:cubicBezTo>
                    <a:pt x="17692" y="16576"/>
                    <a:pt x="17548" y="15888"/>
                    <a:pt x="17373" y="15207"/>
                  </a:cubicBezTo>
                  <a:cubicBezTo>
                    <a:pt x="17474" y="15178"/>
                    <a:pt x="17576" y="15152"/>
                    <a:pt x="17678" y="15134"/>
                  </a:cubicBezTo>
                  <a:cubicBezTo>
                    <a:pt x="17837" y="15106"/>
                    <a:pt x="18141" y="14945"/>
                    <a:pt x="18196" y="14731"/>
                  </a:cubicBezTo>
                  <a:cubicBezTo>
                    <a:pt x="18264" y="14464"/>
                    <a:pt x="18212" y="14172"/>
                    <a:pt x="18153" y="13905"/>
                  </a:cubicBezTo>
                  <a:cubicBezTo>
                    <a:pt x="18059" y="13476"/>
                    <a:pt x="18008" y="13050"/>
                    <a:pt x="17955" y="12611"/>
                  </a:cubicBezTo>
                  <a:cubicBezTo>
                    <a:pt x="17887" y="12043"/>
                    <a:pt x="17980" y="11446"/>
                    <a:pt x="17927" y="10874"/>
                  </a:cubicBezTo>
                  <a:cubicBezTo>
                    <a:pt x="17871" y="10265"/>
                    <a:pt x="17778" y="9671"/>
                    <a:pt x="17709" y="9065"/>
                  </a:cubicBezTo>
                  <a:cubicBezTo>
                    <a:pt x="17660" y="8632"/>
                    <a:pt x="17641" y="8218"/>
                    <a:pt x="17653" y="7795"/>
                  </a:cubicBezTo>
                  <a:cubicBezTo>
                    <a:pt x="17663" y="7798"/>
                    <a:pt x="17673" y="7801"/>
                    <a:pt x="17682" y="7803"/>
                  </a:cubicBezTo>
                  <a:cubicBezTo>
                    <a:pt x="18041" y="7888"/>
                    <a:pt x="18176" y="7582"/>
                    <a:pt x="18377" y="7250"/>
                  </a:cubicBezTo>
                  <a:cubicBezTo>
                    <a:pt x="18669" y="6766"/>
                    <a:pt x="18765" y="6071"/>
                    <a:pt x="19018" y="5550"/>
                  </a:cubicBezTo>
                  <a:cubicBezTo>
                    <a:pt x="19361" y="4844"/>
                    <a:pt x="19746" y="4170"/>
                    <a:pt x="20092" y="3466"/>
                  </a:cubicBezTo>
                  <a:cubicBezTo>
                    <a:pt x="20417" y="2804"/>
                    <a:pt x="20660" y="2104"/>
                    <a:pt x="20923" y="1403"/>
                  </a:cubicBezTo>
                  <a:cubicBezTo>
                    <a:pt x="21105" y="918"/>
                    <a:pt x="21366" y="457"/>
                    <a:pt x="21600" y="0"/>
                  </a:cubicBezTo>
                  <a:lnTo>
                    <a:pt x="1534" y="0"/>
                  </a:lnTo>
                  <a:cubicBezTo>
                    <a:pt x="1436" y="180"/>
                    <a:pt x="1344" y="369"/>
                    <a:pt x="1256" y="560"/>
                  </a:cubicBezTo>
                  <a:cubicBezTo>
                    <a:pt x="993" y="974"/>
                    <a:pt x="716" y="1366"/>
                    <a:pt x="530" y="1858"/>
                  </a:cubicBezTo>
                  <a:cubicBezTo>
                    <a:pt x="434" y="2111"/>
                    <a:pt x="72" y="2835"/>
                    <a:pt x="63" y="3302"/>
                  </a:cubicBezTo>
                  <a:cubicBezTo>
                    <a:pt x="24" y="3417"/>
                    <a:pt x="0" y="3536"/>
                    <a:pt x="0" y="3662"/>
                  </a:cubicBezTo>
                  <a:cubicBezTo>
                    <a:pt x="0" y="4054"/>
                    <a:pt x="189" y="4375"/>
                    <a:pt x="317" y="4716"/>
                  </a:cubicBezTo>
                  <a:cubicBezTo>
                    <a:pt x="466" y="5115"/>
                    <a:pt x="595" y="5535"/>
                    <a:pt x="830" y="5870"/>
                  </a:cubicBezTo>
                  <a:cubicBezTo>
                    <a:pt x="1407" y="6691"/>
                    <a:pt x="2068" y="7375"/>
                    <a:pt x="2707" y="8118"/>
                  </a:cubicBezTo>
                  <a:cubicBezTo>
                    <a:pt x="3330" y="8843"/>
                    <a:pt x="4095" y="9338"/>
                    <a:pt x="4836" y="9842"/>
                  </a:cubicBezTo>
                  <a:cubicBezTo>
                    <a:pt x="5231" y="10111"/>
                    <a:pt x="5696" y="10231"/>
                    <a:pt x="6164" y="10315"/>
                  </a:cubicBezTo>
                  <a:cubicBezTo>
                    <a:pt x="6173" y="10505"/>
                    <a:pt x="6184" y="10695"/>
                    <a:pt x="6210" y="10887"/>
                  </a:cubicBezTo>
                  <a:cubicBezTo>
                    <a:pt x="6087" y="11345"/>
                    <a:pt x="5928" y="11796"/>
                    <a:pt x="5728" y="12257"/>
                  </a:cubicBezTo>
                  <a:cubicBezTo>
                    <a:pt x="5507" y="12768"/>
                    <a:pt x="5186" y="13201"/>
                    <a:pt x="4966" y="13705"/>
                  </a:cubicBezTo>
                  <a:cubicBezTo>
                    <a:pt x="4895" y="13868"/>
                    <a:pt x="4908" y="14061"/>
                    <a:pt x="5045" y="14163"/>
                  </a:cubicBezTo>
                  <a:cubicBezTo>
                    <a:pt x="5171" y="14257"/>
                    <a:pt x="5305" y="14333"/>
                    <a:pt x="5443" y="14401"/>
                  </a:cubicBezTo>
                  <a:cubicBezTo>
                    <a:pt x="5278" y="14752"/>
                    <a:pt x="5107" y="15097"/>
                    <a:pt x="4921" y="15441"/>
                  </a:cubicBezTo>
                  <a:cubicBezTo>
                    <a:pt x="4363" y="16472"/>
                    <a:pt x="3832" y="17575"/>
                    <a:pt x="3471" y="18743"/>
                  </a:cubicBezTo>
                  <a:cubicBezTo>
                    <a:pt x="3199" y="19620"/>
                    <a:pt x="3050" y="20649"/>
                    <a:pt x="3048" y="21592"/>
                  </a:cubicBezTo>
                  <a:cubicBezTo>
                    <a:pt x="3048" y="21594"/>
                    <a:pt x="3048" y="21597"/>
                    <a:pt x="3048" y="21600"/>
                  </a:cubicBezTo>
                  <a:lnTo>
                    <a:pt x="20209" y="21600"/>
                  </a:lnTo>
                  <a:cubicBezTo>
                    <a:pt x="19875" y="21400"/>
                    <a:pt x="19537" y="21210"/>
                    <a:pt x="19192" y="210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21569606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372" name="Group 14372"/>
          <p:cNvGrpSpPr/>
          <p:nvPr/>
        </p:nvGrpSpPr>
        <p:grpSpPr>
          <a:xfrm>
            <a:off x="3569697" y="3196981"/>
            <a:ext cx="3121888" cy="772651"/>
            <a:chOff x="0" y="0"/>
            <a:chExt cx="6243776" cy="1545300"/>
          </a:xfrm>
        </p:grpSpPr>
        <p:sp>
          <p:nvSpPr>
            <p:cNvPr id="14367" name="Shape 14367"/>
            <p:cNvSpPr/>
            <p:nvPr/>
          </p:nvSpPr>
          <p:spPr>
            <a:xfrm>
              <a:off x="0" y="64393"/>
              <a:ext cx="4472752" cy="1413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600" extrusionOk="0">
                  <a:moveTo>
                    <a:pt x="20358" y="16430"/>
                  </a:moveTo>
                  <a:cubicBezTo>
                    <a:pt x="20588" y="15874"/>
                    <a:pt x="20718" y="15136"/>
                    <a:pt x="20842" y="14351"/>
                  </a:cubicBezTo>
                  <a:cubicBezTo>
                    <a:pt x="20884" y="13744"/>
                    <a:pt x="20908" y="13125"/>
                    <a:pt x="20938" y="12503"/>
                  </a:cubicBezTo>
                  <a:cubicBezTo>
                    <a:pt x="20993" y="11351"/>
                    <a:pt x="21063" y="10165"/>
                    <a:pt x="21184" y="9063"/>
                  </a:cubicBezTo>
                  <a:cubicBezTo>
                    <a:pt x="21204" y="8885"/>
                    <a:pt x="21237" y="8664"/>
                    <a:pt x="21281" y="8448"/>
                  </a:cubicBezTo>
                  <a:cubicBezTo>
                    <a:pt x="21225" y="8351"/>
                    <a:pt x="21189" y="8232"/>
                    <a:pt x="21168" y="8031"/>
                  </a:cubicBezTo>
                  <a:cubicBezTo>
                    <a:pt x="21153" y="7885"/>
                    <a:pt x="21206" y="7671"/>
                    <a:pt x="21225" y="7547"/>
                  </a:cubicBezTo>
                  <a:cubicBezTo>
                    <a:pt x="21285" y="7144"/>
                    <a:pt x="21390" y="6818"/>
                    <a:pt x="21445" y="6391"/>
                  </a:cubicBezTo>
                  <a:cubicBezTo>
                    <a:pt x="21554" y="5545"/>
                    <a:pt x="21600" y="4672"/>
                    <a:pt x="21551" y="3766"/>
                  </a:cubicBezTo>
                  <a:cubicBezTo>
                    <a:pt x="21531" y="3395"/>
                    <a:pt x="21547" y="2990"/>
                    <a:pt x="21547" y="2612"/>
                  </a:cubicBezTo>
                  <a:lnTo>
                    <a:pt x="3408" y="2612"/>
                  </a:lnTo>
                  <a:lnTo>
                    <a:pt x="3408" y="0"/>
                  </a:lnTo>
                  <a:lnTo>
                    <a:pt x="2584" y="2612"/>
                  </a:lnTo>
                  <a:lnTo>
                    <a:pt x="2438" y="3074"/>
                  </a:lnTo>
                  <a:lnTo>
                    <a:pt x="0" y="10800"/>
                  </a:lnTo>
                  <a:lnTo>
                    <a:pt x="2438" y="18526"/>
                  </a:lnTo>
                  <a:lnTo>
                    <a:pt x="2597" y="19032"/>
                  </a:lnTo>
                  <a:lnTo>
                    <a:pt x="3408" y="21600"/>
                  </a:lnTo>
                  <a:lnTo>
                    <a:pt x="3408" y="19032"/>
                  </a:lnTo>
                  <a:lnTo>
                    <a:pt x="19342" y="19032"/>
                  </a:lnTo>
                  <a:cubicBezTo>
                    <a:pt x="19446" y="18746"/>
                    <a:pt x="19559" y="18496"/>
                    <a:pt x="19682" y="18224"/>
                  </a:cubicBezTo>
                  <a:cubicBezTo>
                    <a:pt x="19925" y="17688"/>
                    <a:pt x="20124" y="16996"/>
                    <a:pt x="20358" y="164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21569606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368" name="Shape 14368"/>
            <p:cNvSpPr/>
            <p:nvPr/>
          </p:nvSpPr>
          <p:spPr>
            <a:xfrm>
              <a:off x="4473368" y="0"/>
              <a:ext cx="1500897" cy="235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extrusionOk="0">
                  <a:moveTo>
                    <a:pt x="21349" y="20361"/>
                  </a:moveTo>
                  <a:cubicBezTo>
                    <a:pt x="21130" y="19119"/>
                    <a:pt x="20855" y="18394"/>
                    <a:pt x="20610" y="17412"/>
                  </a:cubicBezTo>
                  <a:cubicBezTo>
                    <a:pt x="20297" y="16157"/>
                    <a:pt x="20025" y="14780"/>
                    <a:pt x="19681" y="13831"/>
                  </a:cubicBezTo>
                  <a:cubicBezTo>
                    <a:pt x="19376" y="12992"/>
                    <a:pt x="19053" y="12731"/>
                    <a:pt x="18728" y="12445"/>
                  </a:cubicBezTo>
                  <a:cubicBezTo>
                    <a:pt x="18682" y="12405"/>
                    <a:pt x="18621" y="12357"/>
                    <a:pt x="18553" y="12295"/>
                  </a:cubicBezTo>
                  <a:cubicBezTo>
                    <a:pt x="18663" y="11113"/>
                    <a:pt x="18749" y="9856"/>
                    <a:pt x="18788" y="8499"/>
                  </a:cubicBezTo>
                  <a:cubicBezTo>
                    <a:pt x="18819" y="7439"/>
                    <a:pt x="18753" y="6804"/>
                    <a:pt x="18613" y="6359"/>
                  </a:cubicBezTo>
                  <a:cubicBezTo>
                    <a:pt x="18311" y="5403"/>
                    <a:pt x="17965" y="5815"/>
                    <a:pt x="17643" y="4849"/>
                  </a:cubicBezTo>
                  <a:cubicBezTo>
                    <a:pt x="17124" y="3289"/>
                    <a:pt x="16611" y="1573"/>
                    <a:pt x="16090" y="0"/>
                  </a:cubicBezTo>
                  <a:lnTo>
                    <a:pt x="603" y="0"/>
                  </a:lnTo>
                  <a:cubicBezTo>
                    <a:pt x="598" y="4815"/>
                    <a:pt x="76" y="8932"/>
                    <a:pt x="16" y="13732"/>
                  </a:cubicBezTo>
                  <a:cubicBezTo>
                    <a:pt x="-16" y="16273"/>
                    <a:pt x="8" y="18811"/>
                    <a:pt x="12" y="21355"/>
                  </a:cubicBezTo>
                  <a:cubicBezTo>
                    <a:pt x="12" y="21436"/>
                    <a:pt x="12" y="21519"/>
                    <a:pt x="12" y="21600"/>
                  </a:cubicBezTo>
                  <a:lnTo>
                    <a:pt x="21584" y="21600"/>
                  </a:lnTo>
                  <a:cubicBezTo>
                    <a:pt x="21505" y="21191"/>
                    <a:pt x="21425" y="20788"/>
                    <a:pt x="21349" y="20361"/>
                  </a:cubicBez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369" name="Shape 14369"/>
            <p:cNvSpPr/>
            <p:nvPr/>
          </p:nvSpPr>
          <p:spPr>
            <a:xfrm>
              <a:off x="3859664" y="1309330"/>
              <a:ext cx="712618" cy="235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04" y="19123"/>
                  </a:moveTo>
                  <a:cubicBezTo>
                    <a:pt x="14463" y="16397"/>
                    <a:pt x="15878" y="14530"/>
                    <a:pt x="16931" y="11393"/>
                  </a:cubicBezTo>
                  <a:cubicBezTo>
                    <a:pt x="17802" y="8797"/>
                    <a:pt x="18733" y="6895"/>
                    <a:pt x="19840" y="5314"/>
                  </a:cubicBezTo>
                  <a:cubicBezTo>
                    <a:pt x="20673" y="4126"/>
                    <a:pt x="21120" y="3515"/>
                    <a:pt x="21482" y="871"/>
                  </a:cubicBezTo>
                  <a:cubicBezTo>
                    <a:pt x="21522" y="578"/>
                    <a:pt x="21561" y="288"/>
                    <a:pt x="21600" y="0"/>
                  </a:cubicBezTo>
                  <a:lnTo>
                    <a:pt x="4396" y="0"/>
                  </a:lnTo>
                  <a:cubicBezTo>
                    <a:pt x="3827" y="1497"/>
                    <a:pt x="3302" y="3160"/>
                    <a:pt x="2822" y="5257"/>
                  </a:cubicBezTo>
                  <a:cubicBezTo>
                    <a:pt x="2279" y="7631"/>
                    <a:pt x="1736" y="9973"/>
                    <a:pt x="1239" y="12441"/>
                  </a:cubicBezTo>
                  <a:cubicBezTo>
                    <a:pt x="854" y="14354"/>
                    <a:pt x="656" y="16538"/>
                    <a:pt x="383" y="18613"/>
                  </a:cubicBezTo>
                  <a:cubicBezTo>
                    <a:pt x="252" y="19605"/>
                    <a:pt x="126" y="20602"/>
                    <a:pt x="0" y="21600"/>
                  </a:cubicBezTo>
                  <a:lnTo>
                    <a:pt x="12227" y="21600"/>
                  </a:lnTo>
                  <a:cubicBezTo>
                    <a:pt x="12584" y="20784"/>
                    <a:pt x="12944" y="19970"/>
                    <a:pt x="13304" y="19123"/>
                  </a:cubicBez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370" name="Shape 14370"/>
            <p:cNvSpPr/>
            <p:nvPr/>
          </p:nvSpPr>
          <p:spPr>
            <a:xfrm>
              <a:off x="4911422" y="1309330"/>
              <a:ext cx="367506" cy="235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6" y="4069"/>
                  </a:moveTo>
                  <a:cubicBezTo>
                    <a:pt x="2606" y="5785"/>
                    <a:pt x="2809" y="7849"/>
                    <a:pt x="3030" y="9984"/>
                  </a:cubicBezTo>
                  <a:cubicBezTo>
                    <a:pt x="3431" y="13846"/>
                    <a:pt x="3269" y="17719"/>
                    <a:pt x="3286" y="21600"/>
                  </a:cubicBezTo>
                  <a:lnTo>
                    <a:pt x="15343" y="21600"/>
                  </a:lnTo>
                  <a:cubicBezTo>
                    <a:pt x="15261" y="20558"/>
                    <a:pt x="15194" y="19513"/>
                    <a:pt x="15152" y="18466"/>
                  </a:cubicBezTo>
                  <a:cubicBezTo>
                    <a:pt x="14968" y="13844"/>
                    <a:pt x="16729" y="8617"/>
                    <a:pt x="18441" y="4973"/>
                  </a:cubicBezTo>
                  <a:cubicBezTo>
                    <a:pt x="19352" y="3034"/>
                    <a:pt x="20915" y="1946"/>
                    <a:pt x="21600" y="0"/>
                  </a:cubicBezTo>
                  <a:lnTo>
                    <a:pt x="0" y="0"/>
                  </a:lnTo>
                  <a:cubicBezTo>
                    <a:pt x="507" y="1440"/>
                    <a:pt x="1053" y="2759"/>
                    <a:pt x="1726" y="4069"/>
                  </a:cubicBez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371" name="Shape 14371"/>
            <p:cNvSpPr/>
            <p:nvPr/>
          </p:nvSpPr>
          <p:spPr>
            <a:xfrm>
              <a:off x="4001151" y="236108"/>
              <a:ext cx="2242626" cy="1074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extrusionOk="0">
                  <a:moveTo>
                    <a:pt x="5832" y="20427"/>
                  </a:moveTo>
                  <a:cubicBezTo>
                    <a:pt x="5924" y="20281"/>
                    <a:pt x="5983" y="20081"/>
                    <a:pt x="6040" y="19874"/>
                  </a:cubicBezTo>
                  <a:cubicBezTo>
                    <a:pt x="6253" y="19087"/>
                    <a:pt x="6498" y="18351"/>
                    <a:pt x="6695" y="17543"/>
                  </a:cubicBezTo>
                  <a:cubicBezTo>
                    <a:pt x="7056" y="16065"/>
                    <a:pt x="7368" y="14521"/>
                    <a:pt x="7666" y="12985"/>
                  </a:cubicBezTo>
                  <a:cubicBezTo>
                    <a:pt x="7802" y="12288"/>
                    <a:pt x="7953" y="11574"/>
                    <a:pt x="8069" y="10857"/>
                  </a:cubicBezTo>
                  <a:cubicBezTo>
                    <a:pt x="8109" y="10913"/>
                    <a:pt x="8148" y="10970"/>
                    <a:pt x="8185" y="11033"/>
                  </a:cubicBezTo>
                  <a:cubicBezTo>
                    <a:pt x="8276" y="11183"/>
                    <a:pt x="8348" y="11146"/>
                    <a:pt x="8443" y="11055"/>
                  </a:cubicBezTo>
                  <a:cubicBezTo>
                    <a:pt x="8531" y="10970"/>
                    <a:pt x="8617" y="10451"/>
                    <a:pt x="8648" y="10270"/>
                  </a:cubicBezTo>
                  <a:cubicBezTo>
                    <a:pt x="8747" y="9696"/>
                    <a:pt x="8861" y="8993"/>
                    <a:pt x="9021" y="8484"/>
                  </a:cubicBezTo>
                  <a:cubicBezTo>
                    <a:pt x="9195" y="7932"/>
                    <a:pt x="9342" y="7346"/>
                    <a:pt x="9543" y="6831"/>
                  </a:cubicBezTo>
                  <a:cubicBezTo>
                    <a:pt x="9704" y="6420"/>
                    <a:pt x="9953" y="6054"/>
                    <a:pt x="10147" y="5703"/>
                  </a:cubicBezTo>
                  <a:cubicBezTo>
                    <a:pt x="10347" y="5339"/>
                    <a:pt x="10552" y="4943"/>
                    <a:pt x="10763" y="4566"/>
                  </a:cubicBezTo>
                  <a:cubicBezTo>
                    <a:pt x="10959" y="4878"/>
                    <a:pt x="11160" y="5178"/>
                    <a:pt x="11350" y="5480"/>
                  </a:cubicBezTo>
                  <a:cubicBezTo>
                    <a:pt x="11732" y="6086"/>
                    <a:pt x="12118" y="6702"/>
                    <a:pt x="12531" y="7211"/>
                  </a:cubicBezTo>
                  <a:cubicBezTo>
                    <a:pt x="12776" y="7514"/>
                    <a:pt x="13165" y="7825"/>
                    <a:pt x="13452" y="7705"/>
                  </a:cubicBezTo>
                  <a:cubicBezTo>
                    <a:pt x="13487" y="7690"/>
                    <a:pt x="13520" y="7619"/>
                    <a:pt x="13528" y="7548"/>
                  </a:cubicBezTo>
                  <a:cubicBezTo>
                    <a:pt x="13547" y="7375"/>
                    <a:pt x="13573" y="7230"/>
                    <a:pt x="13606" y="7100"/>
                  </a:cubicBezTo>
                  <a:cubicBezTo>
                    <a:pt x="13897" y="7351"/>
                    <a:pt x="14233" y="7458"/>
                    <a:pt x="14462" y="7465"/>
                  </a:cubicBezTo>
                  <a:cubicBezTo>
                    <a:pt x="14816" y="7475"/>
                    <a:pt x="15167" y="7301"/>
                    <a:pt x="15517" y="7265"/>
                  </a:cubicBezTo>
                  <a:cubicBezTo>
                    <a:pt x="14947" y="7870"/>
                    <a:pt x="14287" y="8144"/>
                    <a:pt x="13839" y="9151"/>
                  </a:cubicBezTo>
                  <a:cubicBezTo>
                    <a:pt x="13529" y="9847"/>
                    <a:pt x="13409" y="10802"/>
                    <a:pt x="13104" y="11499"/>
                  </a:cubicBezTo>
                  <a:cubicBezTo>
                    <a:pt x="12973" y="11798"/>
                    <a:pt x="12808" y="12073"/>
                    <a:pt x="12655" y="12321"/>
                  </a:cubicBezTo>
                  <a:cubicBezTo>
                    <a:pt x="12505" y="12565"/>
                    <a:pt x="12410" y="12961"/>
                    <a:pt x="12250" y="13193"/>
                  </a:cubicBezTo>
                  <a:cubicBezTo>
                    <a:pt x="11908" y="13689"/>
                    <a:pt x="11601" y="14277"/>
                    <a:pt x="11246" y="14755"/>
                  </a:cubicBezTo>
                  <a:cubicBezTo>
                    <a:pt x="10997" y="15090"/>
                    <a:pt x="10729" y="15381"/>
                    <a:pt x="10455" y="15643"/>
                  </a:cubicBezTo>
                  <a:cubicBezTo>
                    <a:pt x="10380" y="15621"/>
                    <a:pt x="10312" y="15587"/>
                    <a:pt x="10258" y="15537"/>
                  </a:cubicBezTo>
                  <a:cubicBezTo>
                    <a:pt x="9948" y="15253"/>
                    <a:pt x="9631" y="15310"/>
                    <a:pt x="9312" y="15479"/>
                  </a:cubicBezTo>
                  <a:cubicBezTo>
                    <a:pt x="8994" y="15648"/>
                    <a:pt x="8625" y="16401"/>
                    <a:pt x="8387" y="16854"/>
                  </a:cubicBezTo>
                  <a:cubicBezTo>
                    <a:pt x="8266" y="17085"/>
                    <a:pt x="8269" y="17397"/>
                    <a:pt x="8275" y="17716"/>
                  </a:cubicBezTo>
                  <a:cubicBezTo>
                    <a:pt x="8283" y="18144"/>
                    <a:pt x="8184" y="18669"/>
                    <a:pt x="8262" y="19089"/>
                  </a:cubicBezTo>
                  <a:cubicBezTo>
                    <a:pt x="8412" y="19902"/>
                    <a:pt x="8551" y="20672"/>
                    <a:pt x="8743" y="21446"/>
                  </a:cubicBezTo>
                  <a:cubicBezTo>
                    <a:pt x="8757" y="21499"/>
                    <a:pt x="8770" y="21549"/>
                    <a:pt x="8784" y="21600"/>
                  </a:cubicBezTo>
                  <a:lnTo>
                    <a:pt x="12320" y="21600"/>
                  </a:lnTo>
                  <a:cubicBezTo>
                    <a:pt x="12358" y="21454"/>
                    <a:pt x="12380" y="21286"/>
                    <a:pt x="12375" y="21081"/>
                  </a:cubicBezTo>
                  <a:cubicBezTo>
                    <a:pt x="12368" y="20818"/>
                    <a:pt x="12258" y="20609"/>
                    <a:pt x="12171" y="20450"/>
                  </a:cubicBezTo>
                  <a:cubicBezTo>
                    <a:pt x="12169" y="20446"/>
                    <a:pt x="12167" y="20444"/>
                    <a:pt x="12165" y="20440"/>
                  </a:cubicBezTo>
                  <a:cubicBezTo>
                    <a:pt x="12197" y="20375"/>
                    <a:pt x="12229" y="20310"/>
                    <a:pt x="12260" y="20246"/>
                  </a:cubicBezTo>
                  <a:cubicBezTo>
                    <a:pt x="12508" y="19734"/>
                    <a:pt x="12716" y="19089"/>
                    <a:pt x="12992" y="18641"/>
                  </a:cubicBezTo>
                  <a:cubicBezTo>
                    <a:pt x="13334" y="18085"/>
                    <a:pt x="13635" y="17412"/>
                    <a:pt x="14040" y="17045"/>
                  </a:cubicBezTo>
                  <a:cubicBezTo>
                    <a:pt x="14506" y="16621"/>
                    <a:pt x="14925" y="16077"/>
                    <a:pt x="15427" y="15820"/>
                  </a:cubicBezTo>
                  <a:cubicBezTo>
                    <a:pt x="16278" y="15386"/>
                    <a:pt x="17138" y="14549"/>
                    <a:pt x="17900" y="13635"/>
                  </a:cubicBezTo>
                  <a:cubicBezTo>
                    <a:pt x="18333" y="13116"/>
                    <a:pt x="18819" y="12817"/>
                    <a:pt x="19246" y="12266"/>
                  </a:cubicBezTo>
                  <a:cubicBezTo>
                    <a:pt x="19721" y="11654"/>
                    <a:pt x="20229" y="11157"/>
                    <a:pt x="20713" y="10580"/>
                  </a:cubicBezTo>
                  <a:cubicBezTo>
                    <a:pt x="21019" y="10216"/>
                    <a:pt x="21305" y="9979"/>
                    <a:pt x="21446" y="9274"/>
                  </a:cubicBezTo>
                  <a:cubicBezTo>
                    <a:pt x="21600" y="8500"/>
                    <a:pt x="21592" y="7514"/>
                    <a:pt x="21564" y="6698"/>
                  </a:cubicBezTo>
                  <a:cubicBezTo>
                    <a:pt x="21540" y="5970"/>
                    <a:pt x="21502" y="5065"/>
                    <a:pt x="21287" y="4464"/>
                  </a:cubicBezTo>
                  <a:cubicBezTo>
                    <a:pt x="21105" y="3956"/>
                    <a:pt x="20865" y="3539"/>
                    <a:pt x="20640" y="3120"/>
                  </a:cubicBezTo>
                  <a:cubicBezTo>
                    <a:pt x="20321" y="2521"/>
                    <a:pt x="20013" y="1897"/>
                    <a:pt x="19677" y="1337"/>
                  </a:cubicBezTo>
                  <a:cubicBezTo>
                    <a:pt x="19403" y="881"/>
                    <a:pt x="19106" y="462"/>
                    <a:pt x="18833" y="0"/>
                  </a:cubicBezTo>
                  <a:lnTo>
                    <a:pt x="4399" y="0"/>
                  </a:lnTo>
                  <a:cubicBezTo>
                    <a:pt x="4399" y="497"/>
                    <a:pt x="4368" y="1029"/>
                    <a:pt x="4408" y="1518"/>
                  </a:cubicBezTo>
                  <a:cubicBezTo>
                    <a:pt x="4505" y="2710"/>
                    <a:pt x="4413" y="3858"/>
                    <a:pt x="4195" y="4971"/>
                  </a:cubicBezTo>
                  <a:cubicBezTo>
                    <a:pt x="4085" y="5532"/>
                    <a:pt x="3877" y="5962"/>
                    <a:pt x="3757" y="6491"/>
                  </a:cubicBezTo>
                  <a:cubicBezTo>
                    <a:pt x="3720" y="6655"/>
                    <a:pt x="3613" y="6937"/>
                    <a:pt x="3643" y="7128"/>
                  </a:cubicBezTo>
                  <a:cubicBezTo>
                    <a:pt x="3686" y="7393"/>
                    <a:pt x="3758" y="7549"/>
                    <a:pt x="3869" y="7677"/>
                  </a:cubicBezTo>
                  <a:cubicBezTo>
                    <a:pt x="3782" y="7961"/>
                    <a:pt x="3715" y="8251"/>
                    <a:pt x="3676" y="8486"/>
                  </a:cubicBezTo>
                  <a:cubicBezTo>
                    <a:pt x="3435" y="9936"/>
                    <a:pt x="3295" y="11496"/>
                    <a:pt x="3184" y="13011"/>
                  </a:cubicBezTo>
                  <a:cubicBezTo>
                    <a:pt x="3124" y="13830"/>
                    <a:pt x="3076" y="14644"/>
                    <a:pt x="2993" y="15442"/>
                  </a:cubicBezTo>
                  <a:cubicBezTo>
                    <a:pt x="2745" y="16475"/>
                    <a:pt x="2486" y="17446"/>
                    <a:pt x="2027" y="18178"/>
                  </a:cubicBezTo>
                  <a:cubicBezTo>
                    <a:pt x="1560" y="18922"/>
                    <a:pt x="1164" y="19832"/>
                    <a:pt x="679" y="20537"/>
                  </a:cubicBezTo>
                  <a:cubicBezTo>
                    <a:pt x="433" y="20896"/>
                    <a:pt x="207" y="21224"/>
                    <a:pt x="0" y="21600"/>
                  </a:cubicBezTo>
                  <a:lnTo>
                    <a:pt x="5462" y="21600"/>
                  </a:lnTo>
                  <a:cubicBezTo>
                    <a:pt x="5549" y="21153"/>
                    <a:pt x="5637" y="20735"/>
                    <a:pt x="5832" y="2042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21569606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376" name="Group 14376"/>
          <p:cNvGrpSpPr/>
          <p:nvPr/>
        </p:nvGrpSpPr>
        <p:grpSpPr>
          <a:xfrm>
            <a:off x="5323431" y="3883844"/>
            <a:ext cx="3298872" cy="706628"/>
            <a:chOff x="0" y="0"/>
            <a:chExt cx="6597743" cy="1413255"/>
          </a:xfrm>
        </p:grpSpPr>
        <p:sp>
          <p:nvSpPr>
            <p:cNvPr id="14373" name="Shape 14373"/>
            <p:cNvSpPr/>
            <p:nvPr/>
          </p:nvSpPr>
          <p:spPr>
            <a:xfrm>
              <a:off x="364895" y="0"/>
              <a:ext cx="6232849" cy="1413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19709" y="2612"/>
                  </a:moveTo>
                  <a:lnTo>
                    <a:pt x="19118" y="0"/>
                  </a:lnTo>
                  <a:lnTo>
                    <a:pt x="19118" y="2612"/>
                  </a:lnTo>
                  <a:lnTo>
                    <a:pt x="4521" y="2612"/>
                  </a:lnTo>
                  <a:cubicBezTo>
                    <a:pt x="4535" y="3123"/>
                    <a:pt x="4557" y="3631"/>
                    <a:pt x="4576" y="4138"/>
                  </a:cubicBezTo>
                  <a:cubicBezTo>
                    <a:pt x="4601" y="4806"/>
                    <a:pt x="4785" y="6661"/>
                    <a:pt x="4544" y="6928"/>
                  </a:cubicBezTo>
                  <a:cubicBezTo>
                    <a:pt x="4487" y="6991"/>
                    <a:pt x="4407" y="6920"/>
                    <a:pt x="4348" y="6920"/>
                  </a:cubicBezTo>
                  <a:cubicBezTo>
                    <a:pt x="4281" y="6921"/>
                    <a:pt x="4211" y="6896"/>
                    <a:pt x="4154" y="6717"/>
                  </a:cubicBezTo>
                  <a:cubicBezTo>
                    <a:pt x="4054" y="6408"/>
                    <a:pt x="3995" y="5852"/>
                    <a:pt x="3950" y="5361"/>
                  </a:cubicBezTo>
                  <a:cubicBezTo>
                    <a:pt x="3892" y="4709"/>
                    <a:pt x="3828" y="3911"/>
                    <a:pt x="3816" y="3207"/>
                  </a:cubicBezTo>
                  <a:cubicBezTo>
                    <a:pt x="3812" y="3009"/>
                    <a:pt x="3811" y="2810"/>
                    <a:pt x="3811" y="2612"/>
                  </a:cubicBezTo>
                  <a:lnTo>
                    <a:pt x="1354" y="2612"/>
                  </a:lnTo>
                  <a:cubicBezTo>
                    <a:pt x="1268" y="2898"/>
                    <a:pt x="1185" y="3187"/>
                    <a:pt x="1108" y="3536"/>
                  </a:cubicBezTo>
                  <a:cubicBezTo>
                    <a:pt x="900" y="4489"/>
                    <a:pt x="720" y="5531"/>
                    <a:pt x="521" y="6516"/>
                  </a:cubicBezTo>
                  <a:cubicBezTo>
                    <a:pt x="300" y="7609"/>
                    <a:pt x="138" y="8865"/>
                    <a:pt x="42" y="10270"/>
                  </a:cubicBezTo>
                  <a:cubicBezTo>
                    <a:pt x="35" y="10359"/>
                    <a:pt x="26" y="10512"/>
                    <a:pt x="13" y="10694"/>
                  </a:cubicBezTo>
                  <a:cubicBezTo>
                    <a:pt x="51" y="10665"/>
                    <a:pt x="86" y="10718"/>
                    <a:pt x="108" y="10930"/>
                  </a:cubicBezTo>
                  <a:cubicBezTo>
                    <a:pt x="165" y="11486"/>
                    <a:pt x="66" y="12040"/>
                    <a:pt x="26" y="12529"/>
                  </a:cubicBezTo>
                  <a:cubicBezTo>
                    <a:pt x="-38" y="13313"/>
                    <a:pt x="100" y="14170"/>
                    <a:pt x="100" y="14993"/>
                  </a:cubicBezTo>
                  <a:cubicBezTo>
                    <a:pt x="100" y="15404"/>
                    <a:pt x="95" y="15840"/>
                    <a:pt x="117" y="16242"/>
                  </a:cubicBezTo>
                  <a:cubicBezTo>
                    <a:pt x="123" y="16349"/>
                    <a:pt x="129" y="16445"/>
                    <a:pt x="134" y="16539"/>
                  </a:cubicBezTo>
                  <a:cubicBezTo>
                    <a:pt x="155" y="16559"/>
                    <a:pt x="175" y="16587"/>
                    <a:pt x="192" y="16631"/>
                  </a:cubicBezTo>
                  <a:cubicBezTo>
                    <a:pt x="284" y="16863"/>
                    <a:pt x="326" y="17161"/>
                    <a:pt x="387" y="17523"/>
                  </a:cubicBezTo>
                  <a:cubicBezTo>
                    <a:pt x="503" y="18218"/>
                    <a:pt x="382" y="18728"/>
                    <a:pt x="225" y="18845"/>
                  </a:cubicBezTo>
                  <a:cubicBezTo>
                    <a:pt x="148" y="18902"/>
                    <a:pt x="75" y="18981"/>
                    <a:pt x="0" y="19032"/>
                  </a:cubicBezTo>
                  <a:lnTo>
                    <a:pt x="19118" y="19032"/>
                  </a:lnTo>
                  <a:lnTo>
                    <a:pt x="19118" y="21600"/>
                  </a:lnTo>
                  <a:lnTo>
                    <a:pt x="19699" y="19032"/>
                  </a:lnTo>
                  <a:lnTo>
                    <a:pt x="19813" y="18526"/>
                  </a:lnTo>
                  <a:lnTo>
                    <a:pt x="21562" y="10800"/>
                  </a:lnTo>
                  <a:lnTo>
                    <a:pt x="19813" y="3074"/>
                  </a:lnTo>
                  <a:cubicBezTo>
                    <a:pt x="19813" y="3074"/>
                    <a:pt x="19709" y="2612"/>
                    <a:pt x="19709" y="26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21569606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374" name="Shape 14374"/>
            <p:cNvSpPr/>
            <p:nvPr/>
          </p:nvSpPr>
          <p:spPr>
            <a:xfrm>
              <a:off x="1463976" y="171715"/>
              <a:ext cx="247461" cy="284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73" h="21416" extrusionOk="0">
                  <a:moveTo>
                    <a:pt x="111" y="2933"/>
                  </a:moveTo>
                  <a:cubicBezTo>
                    <a:pt x="390" y="6405"/>
                    <a:pt x="1792" y="10340"/>
                    <a:pt x="3093" y="13559"/>
                  </a:cubicBezTo>
                  <a:cubicBezTo>
                    <a:pt x="4072" y="15980"/>
                    <a:pt x="5397" y="18720"/>
                    <a:pt x="7597" y="20246"/>
                  </a:cubicBezTo>
                  <a:cubicBezTo>
                    <a:pt x="8871" y="21131"/>
                    <a:pt x="10413" y="21253"/>
                    <a:pt x="11914" y="21250"/>
                  </a:cubicBezTo>
                  <a:cubicBezTo>
                    <a:pt x="13212" y="21246"/>
                    <a:pt x="14985" y="21600"/>
                    <a:pt x="16254" y="21287"/>
                  </a:cubicBezTo>
                  <a:cubicBezTo>
                    <a:pt x="21600" y="19968"/>
                    <a:pt x="17510" y="10821"/>
                    <a:pt x="16960" y="7524"/>
                  </a:cubicBezTo>
                  <a:cubicBezTo>
                    <a:pt x="16543" y="5022"/>
                    <a:pt x="16044" y="2519"/>
                    <a:pt x="15729" y="0"/>
                  </a:cubicBezTo>
                  <a:lnTo>
                    <a:pt x="0" y="0"/>
                  </a:lnTo>
                  <a:cubicBezTo>
                    <a:pt x="7" y="977"/>
                    <a:pt x="33" y="1955"/>
                    <a:pt x="111" y="293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/>
                </a:gs>
              </a:gsLst>
              <a:lin ang="21569606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375" name="Shape 14375"/>
            <p:cNvSpPr/>
            <p:nvPr/>
          </p:nvSpPr>
          <p:spPr>
            <a:xfrm>
              <a:off x="0" y="171715"/>
              <a:ext cx="761471" cy="1074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73" y="19615"/>
                  </a:moveTo>
                  <a:cubicBezTo>
                    <a:pt x="13177" y="19139"/>
                    <a:pt x="12832" y="18747"/>
                    <a:pt x="12078" y="18442"/>
                  </a:cubicBezTo>
                  <a:cubicBezTo>
                    <a:pt x="11935" y="18384"/>
                    <a:pt x="11774" y="18346"/>
                    <a:pt x="11603" y="18320"/>
                  </a:cubicBezTo>
                  <a:cubicBezTo>
                    <a:pt x="11561" y="18197"/>
                    <a:pt x="11509" y="18071"/>
                    <a:pt x="11461" y="17931"/>
                  </a:cubicBezTo>
                  <a:cubicBezTo>
                    <a:pt x="11282" y="17400"/>
                    <a:pt x="11321" y="16827"/>
                    <a:pt x="11322" y="16287"/>
                  </a:cubicBezTo>
                  <a:cubicBezTo>
                    <a:pt x="11324" y="15204"/>
                    <a:pt x="10190" y="14077"/>
                    <a:pt x="10716" y="13046"/>
                  </a:cubicBezTo>
                  <a:cubicBezTo>
                    <a:pt x="11044" y="12403"/>
                    <a:pt x="11854" y="11673"/>
                    <a:pt x="11385" y="10942"/>
                  </a:cubicBezTo>
                  <a:cubicBezTo>
                    <a:pt x="11206" y="10663"/>
                    <a:pt x="10916" y="10593"/>
                    <a:pt x="10604" y="10632"/>
                  </a:cubicBezTo>
                  <a:cubicBezTo>
                    <a:pt x="10712" y="10392"/>
                    <a:pt x="10792" y="10190"/>
                    <a:pt x="10842" y="10074"/>
                  </a:cubicBezTo>
                  <a:cubicBezTo>
                    <a:pt x="11632" y="8226"/>
                    <a:pt x="12963" y="6573"/>
                    <a:pt x="14772" y="5136"/>
                  </a:cubicBezTo>
                  <a:cubicBezTo>
                    <a:pt x="16404" y="3840"/>
                    <a:pt x="17881" y="2468"/>
                    <a:pt x="19590" y="1215"/>
                  </a:cubicBezTo>
                  <a:cubicBezTo>
                    <a:pt x="20216" y="756"/>
                    <a:pt x="20900" y="376"/>
                    <a:pt x="21600" y="0"/>
                  </a:cubicBezTo>
                  <a:lnTo>
                    <a:pt x="10157" y="0"/>
                  </a:lnTo>
                  <a:cubicBezTo>
                    <a:pt x="9689" y="872"/>
                    <a:pt x="9255" y="1753"/>
                    <a:pt x="8839" y="2638"/>
                  </a:cubicBezTo>
                  <a:cubicBezTo>
                    <a:pt x="8292" y="3803"/>
                    <a:pt x="7512" y="4954"/>
                    <a:pt x="6744" y="6053"/>
                  </a:cubicBezTo>
                  <a:cubicBezTo>
                    <a:pt x="6370" y="6589"/>
                    <a:pt x="5978" y="7112"/>
                    <a:pt x="5530" y="7621"/>
                  </a:cubicBezTo>
                  <a:cubicBezTo>
                    <a:pt x="5523" y="7628"/>
                    <a:pt x="5516" y="7636"/>
                    <a:pt x="5510" y="7644"/>
                  </a:cubicBezTo>
                  <a:cubicBezTo>
                    <a:pt x="5487" y="7647"/>
                    <a:pt x="5466" y="7653"/>
                    <a:pt x="5443" y="7657"/>
                  </a:cubicBezTo>
                  <a:cubicBezTo>
                    <a:pt x="5024" y="7721"/>
                    <a:pt x="4617" y="7675"/>
                    <a:pt x="4200" y="7714"/>
                  </a:cubicBezTo>
                  <a:cubicBezTo>
                    <a:pt x="3715" y="7761"/>
                    <a:pt x="3267" y="7879"/>
                    <a:pt x="2795" y="7965"/>
                  </a:cubicBezTo>
                  <a:cubicBezTo>
                    <a:pt x="2111" y="8090"/>
                    <a:pt x="1960" y="8661"/>
                    <a:pt x="1626" y="9035"/>
                  </a:cubicBezTo>
                  <a:cubicBezTo>
                    <a:pt x="1167" y="9546"/>
                    <a:pt x="43" y="10304"/>
                    <a:pt x="0" y="10939"/>
                  </a:cubicBezTo>
                  <a:lnTo>
                    <a:pt x="0" y="11018"/>
                  </a:lnTo>
                  <a:cubicBezTo>
                    <a:pt x="19" y="11648"/>
                    <a:pt x="497" y="12175"/>
                    <a:pt x="813" y="12755"/>
                  </a:cubicBezTo>
                  <a:cubicBezTo>
                    <a:pt x="1172" y="13417"/>
                    <a:pt x="1586" y="14041"/>
                    <a:pt x="2042" y="14674"/>
                  </a:cubicBezTo>
                  <a:cubicBezTo>
                    <a:pt x="2527" y="15348"/>
                    <a:pt x="2651" y="16227"/>
                    <a:pt x="2647" y="16974"/>
                  </a:cubicBezTo>
                  <a:cubicBezTo>
                    <a:pt x="2643" y="17726"/>
                    <a:pt x="2928" y="18471"/>
                    <a:pt x="3181" y="19193"/>
                  </a:cubicBezTo>
                  <a:cubicBezTo>
                    <a:pt x="3374" y="19746"/>
                    <a:pt x="4100" y="20316"/>
                    <a:pt x="4622" y="20727"/>
                  </a:cubicBezTo>
                  <a:cubicBezTo>
                    <a:pt x="5227" y="21203"/>
                    <a:pt x="6000" y="21393"/>
                    <a:pt x="6858" y="21508"/>
                  </a:cubicBezTo>
                  <a:cubicBezTo>
                    <a:pt x="7156" y="21548"/>
                    <a:pt x="7457" y="21576"/>
                    <a:pt x="7758" y="21600"/>
                  </a:cubicBezTo>
                  <a:lnTo>
                    <a:pt x="10504" y="21600"/>
                  </a:lnTo>
                  <a:cubicBezTo>
                    <a:pt x="11116" y="21534"/>
                    <a:pt x="11714" y="21430"/>
                    <a:pt x="12344" y="21354"/>
                  </a:cubicBezTo>
                  <a:cubicBezTo>
                    <a:pt x="13631" y="21200"/>
                    <a:pt x="14628" y="20530"/>
                    <a:pt x="13673" y="1961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/>
                </a:gs>
              </a:gsLst>
              <a:lin ang="21569606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sp>
        <p:nvSpPr>
          <p:cNvPr id="14377" name="Shape 14377"/>
          <p:cNvSpPr/>
          <p:nvPr/>
        </p:nvSpPr>
        <p:spPr>
          <a:xfrm>
            <a:off x="7066780" y="2766608"/>
            <a:ext cx="353355" cy="309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24" y="13501"/>
                </a:moveTo>
                <a:cubicBezTo>
                  <a:pt x="10124" y="13712"/>
                  <a:pt x="9971" y="13886"/>
                  <a:pt x="9788" y="13886"/>
                </a:cubicBezTo>
                <a:lnTo>
                  <a:pt x="5124" y="13878"/>
                </a:lnTo>
                <a:cubicBezTo>
                  <a:pt x="5052" y="13851"/>
                  <a:pt x="4887" y="13651"/>
                  <a:pt x="4865" y="13448"/>
                </a:cubicBezTo>
                <a:lnTo>
                  <a:pt x="4578" y="11131"/>
                </a:lnTo>
                <a:cubicBezTo>
                  <a:pt x="4567" y="11041"/>
                  <a:pt x="4588" y="10951"/>
                  <a:pt x="4629" y="10890"/>
                </a:cubicBezTo>
                <a:cubicBezTo>
                  <a:pt x="4676" y="10831"/>
                  <a:pt x="4742" y="10801"/>
                  <a:pt x="4825" y="10801"/>
                </a:cubicBezTo>
                <a:lnTo>
                  <a:pt x="9788" y="10801"/>
                </a:lnTo>
                <a:cubicBezTo>
                  <a:pt x="9971" y="10801"/>
                  <a:pt x="10124" y="10974"/>
                  <a:pt x="10124" y="11189"/>
                </a:cubicBezTo>
                <a:cubicBezTo>
                  <a:pt x="10124" y="11189"/>
                  <a:pt x="10124" y="13501"/>
                  <a:pt x="10124" y="13501"/>
                </a:cubicBezTo>
                <a:close/>
                <a:moveTo>
                  <a:pt x="9788" y="9260"/>
                </a:moveTo>
                <a:lnTo>
                  <a:pt x="4825" y="9260"/>
                </a:lnTo>
                <a:cubicBezTo>
                  <a:pt x="4346" y="9260"/>
                  <a:pt x="3915" y="9477"/>
                  <a:pt x="3612" y="9881"/>
                </a:cubicBezTo>
                <a:cubicBezTo>
                  <a:pt x="3312" y="10276"/>
                  <a:pt x="3177" y="10811"/>
                  <a:pt x="3243" y="11346"/>
                </a:cubicBezTo>
                <a:lnTo>
                  <a:pt x="3526" y="13663"/>
                </a:lnTo>
                <a:cubicBezTo>
                  <a:pt x="3645" y="14616"/>
                  <a:pt x="4364" y="15418"/>
                  <a:pt x="5095" y="15418"/>
                </a:cubicBezTo>
                <a:lnTo>
                  <a:pt x="9788" y="15431"/>
                </a:lnTo>
                <a:cubicBezTo>
                  <a:pt x="10717" y="15431"/>
                  <a:pt x="11476" y="14564"/>
                  <a:pt x="11476" y="13501"/>
                </a:cubicBezTo>
                <a:lnTo>
                  <a:pt x="11476" y="11189"/>
                </a:lnTo>
                <a:cubicBezTo>
                  <a:pt x="11476" y="10122"/>
                  <a:pt x="10717" y="9260"/>
                  <a:pt x="9788" y="9260"/>
                </a:cubicBezTo>
                <a:cubicBezTo>
                  <a:pt x="9788" y="9260"/>
                  <a:pt x="9788" y="9260"/>
                  <a:pt x="9788" y="9260"/>
                </a:cubicBezTo>
                <a:close/>
                <a:moveTo>
                  <a:pt x="18898" y="19286"/>
                </a:moveTo>
                <a:cubicBezTo>
                  <a:pt x="18898" y="19712"/>
                  <a:pt x="18595" y="20059"/>
                  <a:pt x="18225" y="20059"/>
                </a:cubicBezTo>
                <a:lnTo>
                  <a:pt x="3375" y="20059"/>
                </a:lnTo>
                <a:cubicBezTo>
                  <a:pt x="3002" y="20059"/>
                  <a:pt x="2700" y="19712"/>
                  <a:pt x="2700" y="19286"/>
                </a:cubicBezTo>
                <a:lnTo>
                  <a:pt x="1351" y="8487"/>
                </a:lnTo>
                <a:cubicBezTo>
                  <a:pt x="1351" y="8061"/>
                  <a:pt x="1655" y="7715"/>
                  <a:pt x="2023" y="7715"/>
                </a:cubicBezTo>
                <a:lnTo>
                  <a:pt x="19573" y="7715"/>
                </a:lnTo>
                <a:cubicBezTo>
                  <a:pt x="19945" y="7715"/>
                  <a:pt x="20249" y="8061"/>
                  <a:pt x="20249" y="8487"/>
                </a:cubicBezTo>
                <a:cubicBezTo>
                  <a:pt x="20249" y="8487"/>
                  <a:pt x="18898" y="19286"/>
                  <a:pt x="18898" y="19286"/>
                </a:cubicBezTo>
                <a:close/>
                <a:moveTo>
                  <a:pt x="3375" y="2312"/>
                </a:moveTo>
                <a:cubicBezTo>
                  <a:pt x="3375" y="1888"/>
                  <a:pt x="3678" y="1545"/>
                  <a:pt x="4051" y="1545"/>
                </a:cubicBezTo>
                <a:lnTo>
                  <a:pt x="6750" y="1545"/>
                </a:lnTo>
                <a:cubicBezTo>
                  <a:pt x="7121" y="1545"/>
                  <a:pt x="7426" y="1888"/>
                  <a:pt x="7426" y="2312"/>
                </a:cubicBezTo>
                <a:cubicBezTo>
                  <a:pt x="7426" y="3590"/>
                  <a:pt x="8332" y="4630"/>
                  <a:pt x="9449" y="4630"/>
                </a:cubicBezTo>
                <a:lnTo>
                  <a:pt x="17549" y="4630"/>
                </a:lnTo>
                <a:cubicBezTo>
                  <a:pt x="17922" y="4630"/>
                  <a:pt x="18225" y="4976"/>
                  <a:pt x="18225" y="5403"/>
                </a:cubicBezTo>
                <a:lnTo>
                  <a:pt x="18225" y="6170"/>
                </a:lnTo>
                <a:lnTo>
                  <a:pt x="3375" y="6170"/>
                </a:lnTo>
                <a:cubicBezTo>
                  <a:pt x="3375" y="6170"/>
                  <a:pt x="3375" y="2312"/>
                  <a:pt x="3375" y="2312"/>
                </a:cubicBezTo>
                <a:close/>
                <a:moveTo>
                  <a:pt x="19573" y="6170"/>
                </a:moveTo>
                <a:lnTo>
                  <a:pt x="19573" y="5403"/>
                </a:lnTo>
                <a:cubicBezTo>
                  <a:pt x="19573" y="4124"/>
                  <a:pt x="18667" y="3084"/>
                  <a:pt x="17549" y="3084"/>
                </a:cubicBezTo>
                <a:lnTo>
                  <a:pt x="9449" y="3084"/>
                </a:lnTo>
                <a:cubicBezTo>
                  <a:pt x="9076" y="3084"/>
                  <a:pt x="8772" y="2739"/>
                  <a:pt x="8772" y="2312"/>
                </a:cubicBezTo>
                <a:cubicBezTo>
                  <a:pt x="8772" y="1039"/>
                  <a:pt x="7867" y="0"/>
                  <a:pt x="6750" y="0"/>
                </a:cubicBezTo>
                <a:lnTo>
                  <a:pt x="4051" y="0"/>
                </a:lnTo>
                <a:cubicBezTo>
                  <a:pt x="2933" y="0"/>
                  <a:pt x="2023" y="1039"/>
                  <a:pt x="2023" y="2312"/>
                </a:cubicBezTo>
                <a:lnTo>
                  <a:pt x="2023" y="6170"/>
                </a:lnTo>
                <a:cubicBezTo>
                  <a:pt x="909" y="6170"/>
                  <a:pt x="0" y="7210"/>
                  <a:pt x="0" y="8487"/>
                </a:cubicBezTo>
                <a:lnTo>
                  <a:pt x="1351" y="19286"/>
                </a:lnTo>
                <a:cubicBezTo>
                  <a:pt x="1351" y="20564"/>
                  <a:pt x="2258" y="21600"/>
                  <a:pt x="3375" y="21600"/>
                </a:cubicBezTo>
                <a:lnTo>
                  <a:pt x="18225" y="21600"/>
                </a:lnTo>
                <a:cubicBezTo>
                  <a:pt x="19339" y="21600"/>
                  <a:pt x="20249" y="20564"/>
                  <a:pt x="20249" y="19286"/>
                </a:cubicBezTo>
                <a:lnTo>
                  <a:pt x="21600" y="8487"/>
                </a:lnTo>
                <a:cubicBezTo>
                  <a:pt x="21600" y="7210"/>
                  <a:pt x="20690" y="6170"/>
                  <a:pt x="19573" y="6170"/>
                </a:cubicBezTo>
                <a:cubicBezTo>
                  <a:pt x="19573" y="6170"/>
                  <a:pt x="19573" y="6170"/>
                  <a:pt x="19573" y="617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378" name="Shape 14378"/>
          <p:cNvSpPr/>
          <p:nvPr/>
        </p:nvSpPr>
        <p:spPr>
          <a:xfrm>
            <a:off x="4644831" y="3429079"/>
            <a:ext cx="416960" cy="312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2" y="6304"/>
                </a:moveTo>
                <a:lnTo>
                  <a:pt x="15533" y="3878"/>
                </a:lnTo>
                <a:lnTo>
                  <a:pt x="17085" y="2155"/>
                </a:lnTo>
                <a:lnTo>
                  <a:pt x="20193" y="6304"/>
                </a:lnTo>
                <a:cubicBezTo>
                  <a:pt x="20193" y="6304"/>
                  <a:pt x="17352" y="6304"/>
                  <a:pt x="17352" y="6304"/>
                </a:cubicBezTo>
                <a:close/>
                <a:moveTo>
                  <a:pt x="13025" y="16641"/>
                </a:moveTo>
                <a:lnTo>
                  <a:pt x="17266" y="7202"/>
                </a:lnTo>
                <a:lnTo>
                  <a:pt x="19666" y="7202"/>
                </a:lnTo>
                <a:cubicBezTo>
                  <a:pt x="19666" y="7202"/>
                  <a:pt x="13025" y="16641"/>
                  <a:pt x="13025" y="16641"/>
                </a:cubicBezTo>
                <a:close/>
                <a:moveTo>
                  <a:pt x="11512" y="18249"/>
                </a:moveTo>
                <a:lnTo>
                  <a:pt x="13170" y="7202"/>
                </a:lnTo>
                <a:lnTo>
                  <a:pt x="16479" y="7202"/>
                </a:lnTo>
                <a:cubicBezTo>
                  <a:pt x="16479" y="7202"/>
                  <a:pt x="11512" y="18249"/>
                  <a:pt x="11512" y="18249"/>
                </a:cubicBezTo>
                <a:close/>
                <a:moveTo>
                  <a:pt x="9119" y="7202"/>
                </a:moveTo>
                <a:lnTo>
                  <a:pt x="12481" y="7202"/>
                </a:lnTo>
                <a:lnTo>
                  <a:pt x="10800" y="18418"/>
                </a:lnTo>
                <a:cubicBezTo>
                  <a:pt x="10800" y="18418"/>
                  <a:pt x="9119" y="7202"/>
                  <a:pt x="9119" y="7202"/>
                </a:cubicBezTo>
                <a:close/>
                <a:moveTo>
                  <a:pt x="5118" y="7202"/>
                </a:moveTo>
                <a:lnTo>
                  <a:pt x="8430" y="7202"/>
                </a:lnTo>
                <a:lnTo>
                  <a:pt x="10085" y="18249"/>
                </a:lnTo>
                <a:cubicBezTo>
                  <a:pt x="10085" y="18249"/>
                  <a:pt x="5118" y="7202"/>
                  <a:pt x="5118" y="7202"/>
                </a:cubicBezTo>
                <a:close/>
                <a:moveTo>
                  <a:pt x="1935" y="7202"/>
                </a:moveTo>
                <a:lnTo>
                  <a:pt x="4330" y="7202"/>
                </a:lnTo>
                <a:lnTo>
                  <a:pt x="8575" y="16635"/>
                </a:lnTo>
                <a:cubicBezTo>
                  <a:pt x="8575" y="16635"/>
                  <a:pt x="1935" y="7202"/>
                  <a:pt x="1935" y="7202"/>
                </a:cubicBezTo>
                <a:close/>
                <a:moveTo>
                  <a:pt x="4512" y="2150"/>
                </a:moveTo>
                <a:lnTo>
                  <a:pt x="6067" y="3878"/>
                </a:lnTo>
                <a:lnTo>
                  <a:pt x="4248" y="6304"/>
                </a:lnTo>
                <a:lnTo>
                  <a:pt x="1354" y="6304"/>
                </a:lnTo>
                <a:cubicBezTo>
                  <a:pt x="1354" y="6304"/>
                  <a:pt x="4512" y="2150"/>
                  <a:pt x="4512" y="2150"/>
                </a:cubicBezTo>
                <a:close/>
                <a:moveTo>
                  <a:pt x="7623" y="1802"/>
                </a:moveTo>
                <a:lnTo>
                  <a:pt x="6545" y="3240"/>
                </a:lnTo>
                <a:lnTo>
                  <a:pt x="5250" y="1802"/>
                </a:lnTo>
                <a:cubicBezTo>
                  <a:pt x="5250" y="1802"/>
                  <a:pt x="7623" y="1802"/>
                  <a:pt x="7623" y="1802"/>
                </a:cubicBezTo>
                <a:close/>
                <a:moveTo>
                  <a:pt x="8250" y="6304"/>
                </a:moveTo>
                <a:lnTo>
                  <a:pt x="5200" y="6304"/>
                </a:lnTo>
                <a:lnTo>
                  <a:pt x="6586" y="4458"/>
                </a:lnTo>
                <a:cubicBezTo>
                  <a:pt x="6586" y="4458"/>
                  <a:pt x="8250" y="6304"/>
                  <a:pt x="8250" y="6304"/>
                </a:cubicBezTo>
                <a:close/>
                <a:moveTo>
                  <a:pt x="10273" y="4054"/>
                </a:moveTo>
                <a:lnTo>
                  <a:pt x="8772" y="5716"/>
                </a:lnTo>
                <a:lnTo>
                  <a:pt x="7065" y="3817"/>
                </a:lnTo>
                <a:lnTo>
                  <a:pt x="8427" y="2000"/>
                </a:lnTo>
                <a:cubicBezTo>
                  <a:pt x="8427" y="2000"/>
                  <a:pt x="10273" y="4054"/>
                  <a:pt x="10273" y="4054"/>
                </a:cubicBezTo>
                <a:close/>
                <a:moveTo>
                  <a:pt x="12297" y="1802"/>
                </a:moveTo>
                <a:lnTo>
                  <a:pt x="10800" y="3464"/>
                </a:lnTo>
                <a:lnTo>
                  <a:pt x="9302" y="1802"/>
                </a:lnTo>
                <a:cubicBezTo>
                  <a:pt x="9302" y="1802"/>
                  <a:pt x="12297" y="1802"/>
                  <a:pt x="12297" y="1802"/>
                </a:cubicBezTo>
                <a:close/>
                <a:moveTo>
                  <a:pt x="12297" y="6304"/>
                </a:moveTo>
                <a:lnTo>
                  <a:pt x="9302" y="6304"/>
                </a:lnTo>
                <a:lnTo>
                  <a:pt x="10800" y="4638"/>
                </a:lnTo>
                <a:cubicBezTo>
                  <a:pt x="10800" y="4638"/>
                  <a:pt x="12297" y="6304"/>
                  <a:pt x="12297" y="6304"/>
                </a:cubicBezTo>
                <a:close/>
                <a:moveTo>
                  <a:pt x="14533" y="3817"/>
                </a:moveTo>
                <a:lnTo>
                  <a:pt x="12824" y="5716"/>
                </a:lnTo>
                <a:lnTo>
                  <a:pt x="11327" y="4054"/>
                </a:lnTo>
                <a:lnTo>
                  <a:pt x="13170" y="2000"/>
                </a:lnTo>
                <a:cubicBezTo>
                  <a:pt x="13170" y="2000"/>
                  <a:pt x="14533" y="3817"/>
                  <a:pt x="14533" y="3817"/>
                </a:cubicBezTo>
                <a:close/>
                <a:moveTo>
                  <a:pt x="16397" y="6304"/>
                </a:moveTo>
                <a:lnTo>
                  <a:pt x="13351" y="6304"/>
                </a:lnTo>
                <a:lnTo>
                  <a:pt x="15012" y="4458"/>
                </a:lnTo>
                <a:cubicBezTo>
                  <a:pt x="15012" y="4458"/>
                  <a:pt x="16397" y="6304"/>
                  <a:pt x="16397" y="6304"/>
                </a:cubicBezTo>
                <a:close/>
                <a:moveTo>
                  <a:pt x="16346" y="1802"/>
                </a:moveTo>
                <a:lnTo>
                  <a:pt x="15055" y="3240"/>
                </a:lnTo>
                <a:lnTo>
                  <a:pt x="13976" y="1802"/>
                </a:lnTo>
                <a:cubicBezTo>
                  <a:pt x="13976" y="1802"/>
                  <a:pt x="16346" y="1802"/>
                  <a:pt x="16346" y="1802"/>
                </a:cubicBezTo>
                <a:close/>
                <a:moveTo>
                  <a:pt x="21205" y="5104"/>
                </a:moveTo>
                <a:lnTo>
                  <a:pt x="17773" y="528"/>
                </a:lnTo>
                <a:cubicBezTo>
                  <a:pt x="17520" y="190"/>
                  <a:pt x="17178" y="0"/>
                  <a:pt x="16822" y="0"/>
                </a:cubicBezTo>
                <a:lnTo>
                  <a:pt x="4778" y="0"/>
                </a:lnTo>
                <a:cubicBezTo>
                  <a:pt x="4423" y="0"/>
                  <a:pt x="4077" y="190"/>
                  <a:pt x="3827" y="528"/>
                </a:cubicBezTo>
                <a:lnTo>
                  <a:pt x="396" y="5104"/>
                </a:lnTo>
                <a:cubicBezTo>
                  <a:pt x="132" y="5457"/>
                  <a:pt x="0" y="5923"/>
                  <a:pt x="0" y="6388"/>
                </a:cubicBezTo>
                <a:cubicBezTo>
                  <a:pt x="3" y="6811"/>
                  <a:pt x="116" y="7233"/>
                  <a:pt x="343" y="7570"/>
                </a:cubicBezTo>
                <a:lnTo>
                  <a:pt x="9792" y="20997"/>
                </a:lnTo>
                <a:cubicBezTo>
                  <a:pt x="10045" y="21380"/>
                  <a:pt x="10414" y="21600"/>
                  <a:pt x="10800" y="21600"/>
                </a:cubicBezTo>
                <a:cubicBezTo>
                  <a:pt x="11186" y="21600"/>
                  <a:pt x="11551" y="21380"/>
                  <a:pt x="11808" y="20997"/>
                </a:cubicBezTo>
                <a:lnTo>
                  <a:pt x="21257" y="7570"/>
                </a:lnTo>
                <a:cubicBezTo>
                  <a:pt x="21488" y="7228"/>
                  <a:pt x="21600" y="6792"/>
                  <a:pt x="21600" y="6358"/>
                </a:cubicBezTo>
                <a:cubicBezTo>
                  <a:pt x="21597" y="5905"/>
                  <a:pt x="21462" y="5447"/>
                  <a:pt x="21205" y="5104"/>
                </a:cubicBezTo>
                <a:cubicBezTo>
                  <a:pt x="21205" y="5104"/>
                  <a:pt x="21205" y="5104"/>
                  <a:pt x="21205" y="510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379" name="Shape 14379"/>
          <p:cNvSpPr/>
          <p:nvPr/>
        </p:nvSpPr>
        <p:spPr>
          <a:xfrm>
            <a:off x="4661733" y="2112541"/>
            <a:ext cx="310876" cy="31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48" y="9448"/>
                </a:moveTo>
                <a:cubicBezTo>
                  <a:pt x="20248" y="9822"/>
                  <a:pt x="19946" y="10124"/>
                  <a:pt x="19572" y="10124"/>
                </a:cubicBezTo>
                <a:lnTo>
                  <a:pt x="18324" y="10124"/>
                </a:lnTo>
                <a:lnTo>
                  <a:pt x="15622" y="5398"/>
                </a:lnTo>
                <a:lnTo>
                  <a:pt x="17550" y="5398"/>
                </a:lnTo>
                <a:cubicBezTo>
                  <a:pt x="17760" y="5398"/>
                  <a:pt x="17962" y="5501"/>
                  <a:pt x="18086" y="5669"/>
                </a:cubicBezTo>
                <a:lnTo>
                  <a:pt x="20114" y="8372"/>
                </a:lnTo>
                <a:cubicBezTo>
                  <a:pt x="20203" y="8486"/>
                  <a:pt x="20248" y="8628"/>
                  <a:pt x="20248" y="8773"/>
                </a:cubicBezTo>
                <a:cubicBezTo>
                  <a:pt x="20248" y="8773"/>
                  <a:pt x="20248" y="9448"/>
                  <a:pt x="20248" y="9448"/>
                </a:cubicBezTo>
                <a:close/>
                <a:moveTo>
                  <a:pt x="18225" y="20249"/>
                </a:moveTo>
                <a:lnTo>
                  <a:pt x="14175" y="20249"/>
                </a:lnTo>
                <a:lnTo>
                  <a:pt x="14175" y="13500"/>
                </a:lnTo>
                <a:cubicBezTo>
                  <a:pt x="14175" y="13127"/>
                  <a:pt x="13872" y="12824"/>
                  <a:pt x="13498" y="12824"/>
                </a:cubicBezTo>
                <a:lnTo>
                  <a:pt x="8436" y="12824"/>
                </a:lnTo>
                <a:cubicBezTo>
                  <a:pt x="8065" y="12824"/>
                  <a:pt x="7760" y="13127"/>
                  <a:pt x="7760" y="13500"/>
                </a:cubicBezTo>
                <a:lnTo>
                  <a:pt x="7760" y="20249"/>
                </a:lnTo>
                <a:lnTo>
                  <a:pt x="3374" y="20249"/>
                </a:lnTo>
                <a:lnTo>
                  <a:pt x="3374" y="11476"/>
                </a:lnTo>
                <a:lnTo>
                  <a:pt x="18225" y="11476"/>
                </a:lnTo>
                <a:cubicBezTo>
                  <a:pt x="18225" y="11476"/>
                  <a:pt x="18225" y="20249"/>
                  <a:pt x="18225" y="20249"/>
                </a:cubicBezTo>
                <a:close/>
                <a:moveTo>
                  <a:pt x="13498" y="20249"/>
                </a:moveTo>
                <a:lnTo>
                  <a:pt x="8436" y="20249"/>
                </a:lnTo>
                <a:lnTo>
                  <a:pt x="8436" y="13500"/>
                </a:lnTo>
                <a:lnTo>
                  <a:pt x="13498" y="13500"/>
                </a:lnTo>
                <a:cubicBezTo>
                  <a:pt x="13498" y="13500"/>
                  <a:pt x="13498" y="20249"/>
                  <a:pt x="13498" y="20249"/>
                </a:cubicBezTo>
                <a:close/>
                <a:moveTo>
                  <a:pt x="1350" y="9448"/>
                </a:moveTo>
                <a:lnTo>
                  <a:pt x="1350" y="8773"/>
                </a:lnTo>
                <a:cubicBezTo>
                  <a:pt x="1350" y="8628"/>
                  <a:pt x="1397" y="8486"/>
                  <a:pt x="1486" y="8372"/>
                </a:cubicBezTo>
                <a:lnTo>
                  <a:pt x="3509" y="5669"/>
                </a:lnTo>
                <a:cubicBezTo>
                  <a:pt x="3638" y="5501"/>
                  <a:pt x="3835" y="5398"/>
                  <a:pt x="4050" y="5398"/>
                </a:cubicBezTo>
                <a:lnTo>
                  <a:pt x="5975" y="5398"/>
                </a:lnTo>
                <a:lnTo>
                  <a:pt x="3276" y="10124"/>
                </a:lnTo>
                <a:lnTo>
                  <a:pt x="2023" y="10124"/>
                </a:lnTo>
                <a:cubicBezTo>
                  <a:pt x="1650" y="10124"/>
                  <a:pt x="1350" y="9822"/>
                  <a:pt x="1350" y="9448"/>
                </a:cubicBezTo>
                <a:cubicBezTo>
                  <a:pt x="1350" y="9448"/>
                  <a:pt x="1350" y="9448"/>
                  <a:pt x="1350" y="9448"/>
                </a:cubicBezTo>
                <a:close/>
                <a:moveTo>
                  <a:pt x="13367" y="5398"/>
                </a:moveTo>
                <a:lnTo>
                  <a:pt x="14843" y="5398"/>
                </a:lnTo>
                <a:lnTo>
                  <a:pt x="17546" y="10124"/>
                </a:lnTo>
                <a:lnTo>
                  <a:pt x="14718" y="10124"/>
                </a:lnTo>
                <a:cubicBezTo>
                  <a:pt x="14718" y="10124"/>
                  <a:pt x="13367" y="5398"/>
                  <a:pt x="13367" y="5398"/>
                </a:cubicBezTo>
                <a:close/>
                <a:moveTo>
                  <a:pt x="11136" y="5398"/>
                </a:moveTo>
                <a:lnTo>
                  <a:pt x="12665" y="5398"/>
                </a:lnTo>
                <a:lnTo>
                  <a:pt x="14016" y="10124"/>
                </a:lnTo>
                <a:lnTo>
                  <a:pt x="11136" y="10124"/>
                </a:lnTo>
                <a:cubicBezTo>
                  <a:pt x="11136" y="10124"/>
                  <a:pt x="11136" y="5398"/>
                  <a:pt x="11136" y="5398"/>
                </a:cubicBezTo>
                <a:close/>
                <a:moveTo>
                  <a:pt x="8930" y="5398"/>
                </a:moveTo>
                <a:lnTo>
                  <a:pt x="10460" y="5398"/>
                </a:lnTo>
                <a:lnTo>
                  <a:pt x="10460" y="10124"/>
                </a:lnTo>
                <a:lnTo>
                  <a:pt x="7583" y="10124"/>
                </a:lnTo>
                <a:cubicBezTo>
                  <a:pt x="7583" y="10124"/>
                  <a:pt x="8930" y="5398"/>
                  <a:pt x="8930" y="5398"/>
                </a:cubicBezTo>
                <a:close/>
                <a:moveTo>
                  <a:pt x="6880" y="10124"/>
                </a:moveTo>
                <a:lnTo>
                  <a:pt x="4053" y="10124"/>
                </a:lnTo>
                <a:lnTo>
                  <a:pt x="6752" y="5398"/>
                </a:lnTo>
                <a:lnTo>
                  <a:pt x="8229" y="5398"/>
                </a:lnTo>
                <a:cubicBezTo>
                  <a:pt x="8229" y="5398"/>
                  <a:pt x="6880" y="10124"/>
                  <a:pt x="6880" y="10124"/>
                </a:cubicBezTo>
                <a:close/>
                <a:moveTo>
                  <a:pt x="17550" y="1351"/>
                </a:moveTo>
                <a:lnTo>
                  <a:pt x="17550" y="4050"/>
                </a:lnTo>
                <a:lnTo>
                  <a:pt x="4050" y="4050"/>
                </a:lnTo>
                <a:lnTo>
                  <a:pt x="4050" y="1351"/>
                </a:lnTo>
                <a:cubicBezTo>
                  <a:pt x="4050" y="1351"/>
                  <a:pt x="17550" y="1351"/>
                  <a:pt x="17550" y="1351"/>
                </a:cubicBezTo>
                <a:close/>
                <a:moveTo>
                  <a:pt x="21194" y="7560"/>
                </a:moveTo>
                <a:lnTo>
                  <a:pt x="19167" y="4861"/>
                </a:lnTo>
                <a:cubicBezTo>
                  <a:pt x="19089" y="4756"/>
                  <a:pt x="18997" y="4664"/>
                  <a:pt x="18898" y="4575"/>
                </a:cubicBezTo>
                <a:lnTo>
                  <a:pt x="18898" y="1351"/>
                </a:lnTo>
                <a:cubicBezTo>
                  <a:pt x="18898" y="607"/>
                  <a:pt x="18295" y="0"/>
                  <a:pt x="17550" y="0"/>
                </a:cubicBezTo>
                <a:lnTo>
                  <a:pt x="4050" y="0"/>
                </a:lnTo>
                <a:cubicBezTo>
                  <a:pt x="3302" y="0"/>
                  <a:pt x="2698" y="607"/>
                  <a:pt x="2698" y="1351"/>
                </a:cubicBezTo>
                <a:lnTo>
                  <a:pt x="2698" y="4578"/>
                </a:lnTo>
                <a:cubicBezTo>
                  <a:pt x="2603" y="4664"/>
                  <a:pt x="2508" y="4756"/>
                  <a:pt x="2428" y="4861"/>
                </a:cubicBezTo>
                <a:lnTo>
                  <a:pt x="405" y="7560"/>
                </a:lnTo>
                <a:cubicBezTo>
                  <a:pt x="144" y="7906"/>
                  <a:pt x="0" y="8338"/>
                  <a:pt x="0" y="8773"/>
                </a:cubicBezTo>
                <a:lnTo>
                  <a:pt x="0" y="9448"/>
                </a:lnTo>
                <a:cubicBezTo>
                  <a:pt x="0" y="10566"/>
                  <a:pt x="909" y="11476"/>
                  <a:pt x="2023" y="11476"/>
                </a:cubicBezTo>
                <a:lnTo>
                  <a:pt x="2023" y="20249"/>
                </a:lnTo>
                <a:cubicBezTo>
                  <a:pt x="2023" y="20993"/>
                  <a:pt x="2629" y="21600"/>
                  <a:pt x="3374" y="21600"/>
                </a:cubicBezTo>
                <a:lnTo>
                  <a:pt x="18225" y="21600"/>
                </a:lnTo>
                <a:cubicBezTo>
                  <a:pt x="18971" y="21600"/>
                  <a:pt x="19572" y="20993"/>
                  <a:pt x="19572" y="20249"/>
                </a:cubicBezTo>
                <a:lnTo>
                  <a:pt x="19572" y="11476"/>
                </a:lnTo>
                <a:cubicBezTo>
                  <a:pt x="20690" y="11476"/>
                  <a:pt x="21600" y="10566"/>
                  <a:pt x="21600" y="9448"/>
                </a:cubicBezTo>
                <a:lnTo>
                  <a:pt x="21600" y="8773"/>
                </a:lnTo>
                <a:cubicBezTo>
                  <a:pt x="21600" y="8338"/>
                  <a:pt x="21455" y="7906"/>
                  <a:pt x="21194" y="7560"/>
                </a:cubicBezTo>
                <a:cubicBezTo>
                  <a:pt x="21194" y="7560"/>
                  <a:pt x="21194" y="7560"/>
                  <a:pt x="21194" y="756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14386" name="Group 14386"/>
          <p:cNvGrpSpPr/>
          <p:nvPr/>
        </p:nvGrpSpPr>
        <p:grpSpPr>
          <a:xfrm>
            <a:off x="9032240" y="2562760"/>
            <a:ext cx="2325793" cy="643931"/>
            <a:chOff x="-26542" y="-245168"/>
            <a:chExt cx="3839908" cy="1287698"/>
          </a:xfrm>
        </p:grpSpPr>
        <p:grpSp>
          <p:nvGrpSpPr>
            <p:cNvPr id="14382" name="Group 14382"/>
            <p:cNvGrpSpPr/>
            <p:nvPr/>
          </p:nvGrpSpPr>
          <p:grpSpPr>
            <a:xfrm>
              <a:off x="-26542" y="91311"/>
              <a:ext cx="547156" cy="641268"/>
              <a:chOff x="-26541" y="-148184"/>
              <a:chExt cx="547154" cy="641265"/>
            </a:xfrm>
          </p:grpSpPr>
          <p:sp>
            <p:nvSpPr>
              <p:cNvPr id="14380" name="Shape 14380"/>
              <p:cNvSpPr/>
              <p:nvPr/>
            </p:nvSpPr>
            <p:spPr>
              <a:xfrm>
                <a:off x="0" y="0"/>
                <a:ext cx="469084" cy="4690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30000"/>
                  </a:lnSpc>
                  <a:defRPr sz="3200">
                    <a:solidFill>
                      <a:srgbClr val="FFFFFF"/>
                    </a:solidFill>
                  </a:defRPr>
                </a:pPr>
                <a:endParaRPr sz="935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81" name="Shape 14381"/>
              <p:cNvSpPr/>
              <p:nvPr/>
            </p:nvSpPr>
            <p:spPr>
              <a:xfrm>
                <a:off x="-26541" y="-148184"/>
                <a:ext cx="547154" cy="6412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67733" tIns="67733" rIns="67733" bIns="67733" numCol="1" anchor="ctr">
                <a:spAutoFit/>
              </a:bodyPr>
              <a:lstStyle>
                <a:lvl1pPr defTabSz="1054100">
                  <a:lnSpc>
                    <a:spcPct val="330000"/>
                  </a:lnSpc>
                  <a:spcBef>
                    <a:spcPts val="600"/>
                  </a:spcBef>
                  <a:defRPr sz="1800" cap="all" spc="-107" baseline="33000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defRPr>
                </a:lvl1pPr>
              </a:lstStyle>
              <a:p>
                <a:pPr lvl="0">
                  <a:lnSpc>
                    <a:spcPct val="130000"/>
                  </a:lnSpc>
                  <a:defRPr cap="none" spc="0" baseline="0">
                    <a:solidFill>
                      <a:srgbClr val="000000"/>
                    </a:solidFill>
                  </a:defRPr>
                </a:pPr>
                <a:r>
                  <a:rPr sz="935" spc="-40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</p:grpSp>
        <p:grpSp>
          <p:nvGrpSpPr>
            <p:cNvPr id="14385" name="Group 14385"/>
            <p:cNvGrpSpPr/>
            <p:nvPr/>
          </p:nvGrpSpPr>
          <p:grpSpPr>
            <a:xfrm>
              <a:off x="839054" y="-245168"/>
              <a:ext cx="2974312" cy="1287698"/>
              <a:chOff x="0" y="-219768"/>
              <a:chExt cx="2974311" cy="1287697"/>
            </a:xfrm>
          </p:grpSpPr>
          <p:sp>
            <p:nvSpPr>
              <p:cNvPr id="14383" name="Shape 14383"/>
              <p:cNvSpPr/>
              <p:nvPr/>
            </p:nvSpPr>
            <p:spPr>
              <a:xfrm>
                <a:off x="0" y="-219768"/>
                <a:ext cx="2772359" cy="5815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 algn="l" defTabSz="914400">
                  <a:lnSpc>
                    <a:spcPct val="80000"/>
                  </a:lnSpc>
                  <a:defRPr sz="2200">
                    <a:solidFill>
                      <a:srgbClr val="79BF43"/>
                    </a:solidFill>
                    <a:latin typeface="Roboto Bold"/>
                    <a:ea typeface="Roboto Bold"/>
                    <a:cs typeface="Roboto Bold"/>
                    <a:sym typeface="Roboto Bold"/>
                  </a:defRPr>
                </a:lvl1pPr>
              </a:lstStyle>
              <a:p>
                <a:pPr lvl="0">
                  <a:lnSpc>
                    <a:spcPct val="13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sz="1465" dirty="0">
                    <a:solidFill>
                      <a:schemeClr val="accent3"/>
                    </a:solidFill>
                  </a:rPr>
                  <a:t>Lorem Ipsum is</a:t>
                </a:r>
              </a:p>
            </p:txBody>
          </p:sp>
          <p:sp>
            <p:nvSpPr>
              <p:cNvPr id="14384" name="Shape 14384"/>
              <p:cNvSpPr/>
              <p:nvPr/>
            </p:nvSpPr>
            <p:spPr>
              <a:xfrm>
                <a:off x="0" y="323805"/>
                <a:ext cx="2974311" cy="7441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 algn="l" defTabSz="914400">
                  <a:defRPr sz="1800">
                    <a:solidFill>
                      <a:srgbClr val="53585F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defRPr>
                </a:lvl1pPr>
              </a:lstStyle>
              <a:p>
                <a:pPr lvl="0">
                  <a:lnSpc>
                    <a:spcPct val="130000"/>
                  </a:lnSpc>
                  <a:defRPr>
                    <a:solidFill>
                      <a:srgbClr val="000000"/>
                    </a:solidFill>
                  </a:defRPr>
                </a:pPr>
                <a:r>
                  <a:rPr sz="935" dirty="0">
                    <a:solidFill>
                      <a:schemeClr val="bg1">
                        <a:lumMod val="50000"/>
                      </a:schemeClr>
                    </a:solidFill>
                  </a:rPr>
                  <a:t>Lorem Ipsum is simply dummy text of the printing.</a:t>
                </a:r>
              </a:p>
            </p:txBody>
          </p:sp>
        </p:grpSp>
      </p:grpSp>
      <p:grpSp>
        <p:nvGrpSpPr>
          <p:cNvPr id="14393" name="Group 14393"/>
          <p:cNvGrpSpPr/>
          <p:nvPr/>
        </p:nvGrpSpPr>
        <p:grpSpPr>
          <a:xfrm>
            <a:off x="8973820" y="4013346"/>
            <a:ext cx="2528993" cy="536974"/>
            <a:chOff x="-111695" y="-1865"/>
            <a:chExt cx="3925061" cy="1073712"/>
          </a:xfrm>
        </p:grpSpPr>
        <p:grpSp>
          <p:nvGrpSpPr>
            <p:cNvPr id="14389" name="Group 14389"/>
            <p:cNvGrpSpPr/>
            <p:nvPr/>
          </p:nvGrpSpPr>
          <p:grpSpPr>
            <a:xfrm>
              <a:off x="-111695" y="102597"/>
              <a:ext cx="580780" cy="641209"/>
              <a:chOff x="-111694" y="-136896"/>
              <a:chExt cx="580778" cy="641204"/>
            </a:xfrm>
          </p:grpSpPr>
          <p:sp>
            <p:nvSpPr>
              <p:cNvPr id="14387" name="Shape 14387"/>
              <p:cNvSpPr/>
              <p:nvPr/>
            </p:nvSpPr>
            <p:spPr>
              <a:xfrm>
                <a:off x="0" y="0"/>
                <a:ext cx="469084" cy="4690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30000"/>
                  </a:lnSpc>
                  <a:defRPr sz="3200">
                    <a:solidFill>
                      <a:srgbClr val="FFFFFF"/>
                    </a:solidFill>
                  </a:defRPr>
                </a:pPr>
                <a:endParaRPr sz="935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88" name="Shape 14388"/>
              <p:cNvSpPr/>
              <p:nvPr/>
            </p:nvSpPr>
            <p:spPr>
              <a:xfrm>
                <a:off x="-111694" y="-136896"/>
                <a:ext cx="571608" cy="6412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67733" tIns="67733" rIns="67733" bIns="67733" numCol="1" anchor="ctr">
                <a:spAutoFit/>
              </a:bodyPr>
              <a:lstStyle>
                <a:lvl1pPr defTabSz="1054100">
                  <a:lnSpc>
                    <a:spcPct val="330000"/>
                  </a:lnSpc>
                  <a:spcBef>
                    <a:spcPts val="600"/>
                  </a:spcBef>
                  <a:defRPr sz="1800" cap="all" spc="-107" baseline="33000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defRPr>
                </a:lvl1pPr>
              </a:lstStyle>
              <a:p>
                <a:pPr lvl="0">
                  <a:lnSpc>
                    <a:spcPct val="130000"/>
                  </a:lnSpc>
                  <a:defRPr cap="none" spc="0" baseline="0">
                    <a:solidFill>
                      <a:srgbClr val="000000"/>
                    </a:solidFill>
                  </a:defRPr>
                </a:pPr>
                <a:r>
                  <a:rPr sz="935" spc="-40" dirty="0">
                    <a:solidFill>
                      <a:schemeClr val="bg1"/>
                    </a:solidFill>
                  </a:rPr>
                  <a:t>04</a:t>
                </a:r>
              </a:p>
            </p:txBody>
          </p:sp>
        </p:grpSp>
        <p:grpSp>
          <p:nvGrpSpPr>
            <p:cNvPr id="14392" name="Group 14392"/>
            <p:cNvGrpSpPr/>
            <p:nvPr/>
          </p:nvGrpSpPr>
          <p:grpSpPr>
            <a:xfrm>
              <a:off x="839054" y="-1865"/>
              <a:ext cx="2974312" cy="1073712"/>
              <a:chOff x="0" y="23535"/>
              <a:chExt cx="2974311" cy="1073711"/>
            </a:xfrm>
          </p:grpSpPr>
          <p:sp>
            <p:nvSpPr>
              <p:cNvPr id="14390" name="Shape 14390"/>
              <p:cNvSpPr/>
              <p:nvPr/>
            </p:nvSpPr>
            <p:spPr>
              <a:xfrm>
                <a:off x="0" y="23535"/>
                <a:ext cx="2772359" cy="3720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 algn="l" defTabSz="914400">
                  <a:lnSpc>
                    <a:spcPct val="80000"/>
                  </a:lnSpc>
                  <a:defRPr sz="2200">
                    <a:solidFill>
                      <a:srgbClr val="E42126"/>
                    </a:solidFill>
                    <a:latin typeface="Roboto Bold"/>
                    <a:ea typeface="Roboto Bold"/>
                    <a:cs typeface="Roboto Bold"/>
                    <a:sym typeface="Roboto Bold"/>
                  </a:defRPr>
                </a:lvl1pPr>
              </a:lstStyle>
              <a:p>
                <a:pPr lvl="0">
                  <a:lnSpc>
                    <a:spcPct val="13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sz="935" dirty="0">
                    <a:solidFill>
                      <a:schemeClr val="bg1">
                        <a:lumMod val="50000"/>
                      </a:schemeClr>
                    </a:solidFill>
                  </a:rPr>
                  <a:t>Lorem Ipsum is</a:t>
                </a:r>
              </a:p>
            </p:txBody>
          </p:sp>
          <p:sp>
            <p:nvSpPr>
              <p:cNvPr id="14391" name="Shape 14391"/>
              <p:cNvSpPr/>
              <p:nvPr/>
            </p:nvSpPr>
            <p:spPr>
              <a:xfrm>
                <a:off x="0" y="353191"/>
                <a:ext cx="2974311" cy="7440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 algn="l" defTabSz="914400">
                  <a:defRPr sz="1800">
                    <a:solidFill>
                      <a:srgbClr val="53585F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defRPr>
                </a:lvl1pPr>
              </a:lstStyle>
              <a:p>
                <a:pPr lvl="0">
                  <a:lnSpc>
                    <a:spcPct val="130000"/>
                  </a:lnSpc>
                  <a:defRPr>
                    <a:solidFill>
                      <a:srgbClr val="000000"/>
                    </a:solidFill>
                  </a:defRPr>
                </a:pPr>
                <a:r>
                  <a:rPr sz="935" dirty="0">
                    <a:solidFill>
                      <a:schemeClr val="bg1">
                        <a:lumMod val="50000"/>
                      </a:schemeClr>
                    </a:solidFill>
                  </a:rPr>
                  <a:t>Lorem Ipsum is simply dummy text of the printing.</a:t>
                </a:r>
              </a:p>
            </p:txBody>
          </p:sp>
        </p:grpSp>
      </p:grpSp>
      <p:grpSp>
        <p:nvGrpSpPr>
          <p:cNvPr id="14396" name="Group 14396"/>
          <p:cNvGrpSpPr/>
          <p:nvPr/>
        </p:nvGrpSpPr>
        <p:grpSpPr>
          <a:xfrm>
            <a:off x="1515368" y="4980327"/>
            <a:ext cx="9436751" cy="684804"/>
            <a:chOff x="173828" y="3635428"/>
            <a:chExt cx="18873502" cy="1369611"/>
          </a:xfrm>
        </p:grpSpPr>
        <p:sp>
          <p:nvSpPr>
            <p:cNvPr id="14394" name="Shape 14394"/>
            <p:cNvSpPr/>
            <p:nvPr/>
          </p:nvSpPr>
          <p:spPr>
            <a:xfrm>
              <a:off x="173828" y="3635428"/>
              <a:ext cx="2699173" cy="115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22900"/>
                </a:lnSpc>
                <a:spcBef>
                  <a:spcPts val="10000"/>
                </a:spcBef>
                <a:defRPr sz="10000" cap="all" spc="-600" baseline="6000">
                  <a:solidFill>
                    <a:srgbClr val="02AF96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3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lang="en-US" sz="3465" spc="0" dirty="0" smtClean="0">
                  <a:solidFill>
                    <a:schemeClr val="accent2"/>
                  </a:solidFill>
                </a:rPr>
                <a:t>95%</a:t>
              </a:r>
              <a:endParaRPr lang="en-US" sz="3465" spc="0" dirty="0">
                <a:solidFill>
                  <a:schemeClr val="accent2"/>
                </a:solidFill>
              </a:endParaRPr>
            </a:p>
          </p:txBody>
        </p:sp>
        <p:sp>
          <p:nvSpPr>
            <p:cNvPr id="14395" name="Shape 14395"/>
            <p:cNvSpPr/>
            <p:nvPr/>
          </p:nvSpPr>
          <p:spPr>
            <a:xfrm>
              <a:off x="2629095" y="3950319"/>
              <a:ext cx="16418235" cy="10547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25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 algn="l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of different typefaces and layouts, and in general the content filler text for layouts, non-readability is of great importance.</a:t>
              </a:r>
            </a:p>
          </p:txBody>
        </p:sp>
      </p:grpSp>
      <p:sp>
        <p:nvSpPr>
          <p:cNvPr id="14397" name="Shape 14397"/>
          <p:cNvSpPr/>
          <p:nvPr/>
        </p:nvSpPr>
        <p:spPr>
          <a:xfrm>
            <a:off x="5370059" y="4012740"/>
            <a:ext cx="2156272" cy="496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96" extrusionOk="0">
                <a:moveTo>
                  <a:pt x="8271" y="6576"/>
                </a:moveTo>
                <a:cubicBezTo>
                  <a:pt x="8253" y="6572"/>
                  <a:pt x="8235" y="6568"/>
                  <a:pt x="8216" y="6565"/>
                </a:cubicBezTo>
                <a:cubicBezTo>
                  <a:pt x="8259" y="6553"/>
                  <a:pt x="8302" y="6537"/>
                  <a:pt x="8346" y="6518"/>
                </a:cubicBezTo>
                <a:cubicBezTo>
                  <a:pt x="8407" y="6490"/>
                  <a:pt x="8464" y="6458"/>
                  <a:pt x="8521" y="6423"/>
                </a:cubicBezTo>
                <a:cubicBezTo>
                  <a:pt x="8549" y="6492"/>
                  <a:pt x="8575" y="6561"/>
                  <a:pt x="8604" y="6631"/>
                </a:cubicBezTo>
                <a:cubicBezTo>
                  <a:pt x="8605" y="6633"/>
                  <a:pt x="8605" y="6634"/>
                  <a:pt x="8606" y="6635"/>
                </a:cubicBezTo>
                <a:cubicBezTo>
                  <a:pt x="8493" y="6613"/>
                  <a:pt x="8379" y="6593"/>
                  <a:pt x="8271" y="6576"/>
                </a:cubicBezTo>
                <a:close/>
                <a:moveTo>
                  <a:pt x="21569" y="12800"/>
                </a:moveTo>
                <a:cubicBezTo>
                  <a:pt x="21549" y="12644"/>
                  <a:pt x="21518" y="12452"/>
                  <a:pt x="21340" y="12324"/>
                </a:cubicBezTo>
                <a:cubicBezTo>
                  <a:pt x="21189" y="12215"/>
                  <a:pt x="20989" y="12127"/>
                  <a:pt x="20804" y="12038"/>
                </a:cubicBezTo>
                <a:cubicBezTo>
                  <a:pt x="20538" y="11910"/>
                  <a:pt x="20283" y="11777"/>
                  <a:pt x="20005" y="11658"/>
                </a:cubicBezTo>
                <a:cubicBezTo>
                  <a:pt x="19734" y="11541"/>
                  <a:pt x="19433" y="11438"/>
                  <a:pt x="19175" y="11315"/>
                </a:cubicBezTo>
                <a:cubicBezTo>
                  <a:pt x="19054" y="11257"/>
                  <a:pt x="18901" y="11223"/>
                  <a:pt x="18765" y="11177"/>
                </a:cubicBezTo>
                <a:cubicBezTo>
                  <a:pt x="18592" y="11119"/>
                  <a:pt x="18441" y="11054"/>
                  <a:pt x="18250" y="11010"/>
                </a:cubicBezTo>
                <a:cubicBezTo>
                  <a:pt x="18081" y="10971"/>
                  <a:pt x="17902" y="10958"/>
                  <a:pt x="17721" y="10945"/>
                </a:cubicBezTo>
                <a:cubicBezTo>
                  <a:pt x="17696" y="10943"/>
                  <a:pt x="17662" y="10941"/>
                  <a:pt x="17624" y="10938"/>
                </a:cubicBezTo>
                <a:cubicBezTo>
                  <a:pt x="17685" y="10883"/>
                  <a:pt x="17733" y="10824"/>
                  <a:pt x="17755" y="10761"/>
                </a:cubicBezTo>
                <a:cubicBezTo>
                  <a:pt x="17772" y="10711"/>
                  <a:pt x="17735" y="10681"/>
                  <a:pt x="17657" y="10660"/>
                </a:cubicBezTo>
                <a:cubicBezTo>
                  <a:pt x="17490" y="10616"/>
                  <a:pt x="17298" y="10634"/>
                  <a:pt x="17120" y="10589"/>
                </a:cubicBezTo>
                <a:cubicBezTo>
                  <a:pt x="16665" y="10474"/>
                  <a:pt x="16219" y="10340"/>
                  <a:pt x="15749" y="10244"/>
                </a:cubicBezTo>
                <a:cubicBezTo>
                  <a:pt x="15515" y="10196"/>
                  <a:pt x="15303" y="10129"/>
                  <a:pt x="15103" y="10052"/>
                </a:cubicBezTo>
                <a:cubicBezTo>
                  <a:pt x="15103" y="10041"/>
                  <a:pt x="15102" y="10030"/>
                  <a:pt x="15102" y="10019"/>
                </a:cubicBezTo>
                <a:cubicBezTo>
                  <a:pt x="15100" y="9825"/>
                  <a:pt x="15059" y="9633"/>
                  <a:pt x="15024" y="9441"/>
                </a:cubicBezTo>
                <a:cubicBezTo>
                  <a:pt x="14998" y="9293"/>
                  <a:pt x="14926" y="9146"/>
                  <a:pt x="14839" y="9001"/>
                </a:cubicBezTo>
                <a:cubicBezTo>
                  <a:pt x="14889" y="8995"/>
                  <a:pt x="14940" y="8990"/>
                  <a:pt x="14991" y="8986"/>
                </a:cubicBezTo>
                <a:cubicBezTo>
                  <a:pt x="15071" y="8980"/>
                  <a:pt x="15223" y="8945"/>
                  <a:pt x="15250" y="8900"/>
                </a:cubicBezTo>
                <a:cubicBezTo>
                  <a:pt x="15284" y="8843"/>
                  <a:pt x="15258" y="8781"/>
                  <a:pt x="15229" y="8724"/>
                </a:cubicBezTo>
                <a:cubicBezTo>
                  <a:pt x="15182" y="8632"/>
                  <a:pt x="15156" y="8542"/>
                  <a:pt x="15130" y="8449"/>
                </a:cubicBezTo>
                <a:cubicBezTo>
                  <a:pt x="15096" y="8327"/>
                  <a:pt x="15142" y="8201"/>
                  <a:pt x="15116" y="8078"/>
                </a:cubicBezTo>
                <a:cubicBezTo>
                  <a:pt x="15088" y="7949"/>
                  <a:pt x="15041" y="7822"/>
                  <a:pt x="15007" y="7693"/>
                </a:cubicBezTo>
                <a:cubicBezTo>
                  <a:pt x="14982" y="7601"/>
                  <a:pt x="14972" y="7513"/>
                  <a:pt x="14978" y="7423"/>
                </a:cubicBezTo>
                <a:cubicBezTo>
                  <a:pt x="14983" y="7423"/>
                  <a:pt x="14988" y="7424"/>
                  <a:pt x="14993" y="7424"/>
                </a:cubicBezTo>
                <a:cubicBezTo>
                  <a:pt x="15173" y="7443"/>
                  <a:pt x="15240" y="7377"/>
                  <a:pt x="15341" y="7307"/>
                </a:cubicBezTo>
                <a:cubicBezTo>
                  <a:pt x="15487" y="7203"/>
                  <a:pt x="15535" y="7055"/>
                  <a:pt x="15662" y="6945"/>
                </a:cubicBezTo>
                <a:cubicBezTo>
                  <a:pt x="15834" y="6794"/>
                  <a:pt x="16026" y="6651"/>
                  <a:pt x="16199" y="6501"/>
                </a:cubicBezTo>
                <a:cubicBezTo>
                  <a:pt x="16362" y="6360"/>
                  <a:pt x="16483" y="6211"/>
                  <a:pt x="16615" y="6062"/>
                </a:cubicBezTo>
                <a:cubicBezTo>
                  <a:pt x="16716" y="5947"/>
                  <a:pt x="16868" y="5838"/>
                  <a:pt x="16993" y="5730"/>
                </a:cubicBezTo>
                <a:cubicBezTo>
                  <a:pt x="17153" y="5593"/>
                  <a:pt x="17309" y="5442"/>
                  <a:pt x="17401" y="5283"/>
                </a:cubicBezTo>
                <a:cubicBezTo>
                  <a:pt x="17445" y="5270"/>
                  <a:pt x="17485" y="5258"/>
                  <a:pt x="17518" y="5247"/>
                </a:cubicBezTo>
                <a:cubicBezTo>
                  <a:pt x="17818" y="5149"/>
                  <a:pt x="17923" y="5008"/>
                  <a:pt x="18086" y="4849"/>
                </a:cubicBezTo>
                <a:cubicBezTo>
                  <a:pt x="18242" y="4696"/>
                  <a:pt x="18473" y="4499"/>
                  <a:pt x="18486" y="4324"/>
                </a:cubicBezTo>
                <a:cubicBezTo>
                  <a:pt x="18493" y="4219"/>
                  <a:pt x="18372" y="4187"/>
                  <a:pt x="18227" y="4167"/>
                </a:cubicBezTo>
                <a:cubicBezTo>
                  <a:pt x="18231" y="4159"/>
                  <a:pt x="18234" y="4150"/>
                  <a:pt x="18234" y="4143"/>
                </a:cubicBezTo>
                <a:cubicBezTo>
                  <a:pt x="18238" y="4098"/>
                  <a:pt x="18224" y="4046"/>
                  <a:pt x="18162" y="4013"/>
                </a:cubicBezTo>
                <a:cubicBezTo>
                  <a:pt x="18106" y="3983"/>
                  <a:pt x="18026" y="3944"/>
                  <a:pt x="17942" y="3944"/>
                </a:cubicBezTo>
                <a:cubicBezTo>
                  <a:pt x="17934" y="3943"/>
                  <a:pt x="17925" y="3944"/>
                  <a:pt x="17916" y="3944"/>
                </a:cubicBezTo>
                <a:cubicBezTo>
                  <a:pt x="17915" y="3906"/>
                  <a:pt x="17913" y="3869"/>
                  <a:pt x="17891" y="3832"/>
                </a:cubicBezTo>
                <a:cubicBezTo>
                  <a:pt x="17858" y="3775"/>
                  <a:pt x="17756" y="3739"/>
                  <a:pt x="17650" y="3734"/>
                </a:cubicBezTo>
                <a:cubicBezTo>
                  <a:pt x="17635" y="3732"/>
                  <a:pt x="17592" y="3734"/>
                  <a:pt x="17542" y="3736"/>
                </a:cubicBezTo>
                <a:cubicBezTo>
                  <a:pt x="17531" y="3681"/>
                  <a:pt x="17547" y="3621"/>
                  <a:pt x="17518" y="3567"/>
                </a:cubicBezTo>
                <a:cubicBezTo>
                  <a:pt x="17478" y="3495"/>
                  <a:pt x="17341" y="3478"/>
                  <a:pt x="17222" y="3487"/>
                </a:cubicBezTo>
                <a:cubicBezTo>
                  <a:pt x="16758" y="3525"/>
                  <a:pt x="16433" y="3745"/>
                  <a:pt x="16181" y="3949"/>
                </a:cubicBezTo>
                <a:cubicBezTo>
                  <a:pt x="16103" y="4012"/>
                  <a:pt x="15872" y="4123"/>
                  <a:pt x="15918" y="4212"/>
                </a:cubicBezTo>
                <a:cubicBezTo>
                  <a:pt x="15990" y="4352"/>
                  <a:pt x="15976" y="4497"/>
                  <a:pt x="16058" y="4634"/>
                </a:cubicBezTo>
                <a:cubicBezTo>
                  <a:pt x="16110" y="4723"/>
                  <a:pt x="16090" y="4931"/>
                  <a:pt x="16009" y="5009"/>
                </a:cubicBezTo>
                <a:cubicBezTo>
                  <a:pt x="15947" y="5069"/>
                  <a:pt x="15815" y="5124"/>
                  <a:pt x="15720" y="5171"/>
                </a:cubicBezTo>
                <a:cubicBezTo>
                  <a:pt x="15651" y="5204"/>
                  <a:pt x="15549" y="5248"/>
                  <a:pt x="15480" y="5291"/>
                </a:cubicBezTo>
                <a:cubicBezTo>
                  <a:pt x="15362" y="5097"/>
                  <a:pt x="15254" y="4901"/>
                  <a:pt x="15133" y="4707"/>
                </a:cubicBezTo>
                <a:cubicBezTo>
                  <a:pt x="15094" y="4643"/>
                  <a:pt x="15031" y="4585"/>
                  <a:pt x="14971" y="4527"/>
                </a:cubicBezTo>
                <a:cubicBezTo>
                  <a:pt x="14984" y="4475"/>
                  <a:pt x="14997" y="4425"/>
                  <a:pt x="15010" y="4376"/>
                </a:cubicBezTo>
                <a:cubicBezTo>
                  <a:pt x="15059" y="4192"/>
                  <a:pt x="15092" y="4001"/>
                  <a:pt x="14858" y="3852"/>
                </a:cubicBezTo>
                <a:cubicBezTo>
                  <a:pt x="14636" y="3712"/>
                  <a:pt x="14328" y="3577"/>
                  <a:pt x="14009" y="3507"/>
                </a:cubicBezTo>
                <a:cubicBezTo>
                  <a:pt x="13783" y="3458"/>
                  <a:pt x="13515" y="3430"/>
                  <a:pt x="13272" y="3383"/>
                </a:cubicBezTo>
                <a:cubicBezTo>
                  <a:pt x="13254" y="3339"/>
                  <a:pt x="13242" y="3295"/>
                  <a:pt x="13245" y="3244"/>
                </a:cubicBezTo>
                <a:cubicBezTo>
                  <a:pt x="13247" y="3221"/>
                  <a:pt x="13253" y="3198"/>
                  <a:pt x="13260" y="3175"/>
                </a:cubicBezTo>
                <a:cubicBezTo>
                  <a:pt x="13629" y="3215"/>
                  <a:pt x="14033" y="3233"/>
                  <a:pt x="14282" y="3109"/>
                </a:cubicBezTo>
                <a:cubicBezTo>
                  <a:pt x="14477" y="3011"/>
                  <a:pt x="14438" y="2853"/>
                  <a:pt x="14408" y="2728"/>
                </a:cubicBezTo>
                <a:cubicBezTo>
                  <a:pt x="14381" y="2617"/>
                  <a:pt x="14345" y="2509"/>
                  <a:pt x="14317" y="2401"/>
                </a:cubicBezTo>
                <a:cubicBezTo>
                  <a:pt x="14475" y="2316"/>
                  <a:pt x="14758" y="2206"/>
                  <a:pt x="14745" y="2095"/>
                </a:cubicBezTo>
                <a:cubicBezTo>
                  <a:pt x="14734" y="1993"/>
                  <a:pt x="14550" y="1905"/>
                  <a:pt x="14467" y="1819"/>
                </a:cubicBezTo>
                <a:cubicBezTo>
                  <a:pt x="14412" y="1763"/>
                  <a:pt x="14345" y="1711"/>
                  <a:pt x="14282" y="1658"/>
                </a:cubicBezTo>
                <a:cubicBezTo>
                  <a:pt x="14282" y="1658"/>
                  <a:pt x="14283" y="1658"/>
                  <a:pt x="14283" y="1657"/>
                </a:cubicBezTo>
                <a:cubicBezTo>
                  <a:pt x="14330" y="1575"/>
                  <a:pt x="14381" y="1489"/>
                  <a:pt x="14401" y="1403"/>
                </a:cubicBezTo>
                <a:cubicBezTo>
                  <a:pt x="14420" y="1325"/>
                  <a:pt x="14274" y="1223"/>
                  <a:pt x="14215" y="1159"/>
                </a:cubicBezTo>
                <a:cubicBezTo>
                  <a:pt x="14109" y="1042"/>
                  <a:pt x="14012" y="923"/>
                  <a:pt x="13909" y="807"/>
                </a:cubicBezTo>
                <a:cubicBezTo>
                  <a:pt x="13875" y="768"/>
                  <a:pt x="13823" y="735"/>
                  <a:pt x="13768" y="704"/>
                </a:cubicBezTo>
                <a:cubicBezTo>
                  <a:pt x="13839" y="675"/>
                  <a:pt x="13902" y="638"/>
                  <a:pt x="13960" y="605"/>
                </a:cubicBezTo>
                <a:cubicBezTo>
                  <a:pt x="14116" y="514"/>
                  <a:pt x="14255" y="390"/>
                  <a:pt x="14233" y="262"/>
                </a:cubicBezTo>
                <a:cubicBezTo>
                  <a:pt x="14232" y="260"/>
                  <a:pt x="14224" y="258"/>
                  <a:pt x="14223" y="262"/>
                </a:cubicBezTo>
                <a:cubicBezTo>
                  <a:pt x="14150" y="403"/>
                  <a:pt x="13973" y="501"/>
                  <a:pt x="13776" y="589"/>
                </a:cubicBezTo>
                <a:cubicBezTo>
                  <a:pt x="13838" y="530"/>
                  <a:pt x="13918" y="470"/>
                  <a:pt x="13963" y="406"/>
                </a:cubicBezTo>
                <a:cubicBezTo>
                  <a:pt x="14004" y="348"/>
                  <a:pt x="14023" y="284"/>
                  <a:pt x="14068" y="226"/>
                </a:cubicBezTo>
                <a:cubicBezTo>
                  <a:pt x="14070" y="224"/>
                  <a:pt x="14062" y="222"/>
                  <a:pt x="14059" y="224"/>
                </a:cubicBezTo>
                <a:cubicBezTo>
                  <a:pt x="14034" y="245"/>
                  <a:pt x="14010" y="267"/>
                  <a:pt x="13987" y="289"/>
                </a:cubicBezTo>
                <a:cubicBezTo>
                  <a:pt x="13998" y="247"/>
                  <a:pt x="14002" y="204"/>
                  <a:pt x="14007" y="161"/>
                </a:cubicBezTo>
                <a:cubicBezTo>
                  <a:pt x="14011" y="127"/>
                  <a:pt x="13998" y="33"/>
                  <a:pt x="14017" y="6"/>
                </a:cubicBezTo>
                <a:cubicBezTo>
                  <a:pt x="14020" y="2"/>
                  <a:pt x="14007" y="-2"/>
                  <a:pt x="14002" y="2"/>
                </a:cubicBezTo>
                <a:cubicBezTo>
                  <a:pt x="13952" y="36"/>
                  <a:pt x="13948" y="75"/>
                  <a:pt x="13922" y="116"/>
                </a:cubicBezTo>
                <a:cubicBezTo>
                  <a:pt x="13879" y="183"/>
                  <a:pt x="13827" y="249"/>
                  <a:pt x="13768" y="313"/>
                </a:cubicBezTo>
                <a:cubicBezTo>
                  <a:pt x="13814" y="228"/>
                  <a:pt x="13820" y="134"/>
                  <a:pt x="13779" y="56"/>
                </a:cubicBezTo>
                <a:cubicBezTo>
                  <a:pt x="13778" y="54"/>
                  <a:pt x="13773" y="54"/>
                  <a:pt x="13772" y="56"/>
                </a:cubicBezTo>
                <a:cubicBezTo>
                  <a:pt x="13757" y="85"/>
                  <a:pt x="13734" y="114"/>
                  <a:pt x="13710" y="145"/>
                </a:cubicBezTo>
                <a:cubicBezTo>
                  <a:pt x="13711" y="143"/>
                  <a:pt x="13713" y="141"/>
                  <a:pt x="13714" y="138"/>
                </a:cubicBezTo>
                <a:cubicBezTo>
                  <a:pt x="13716" y="134"/>
                  <a:pt x="13707" y="132"/>
                  <a:pt x="13701" y="134"/>
                </a:cubicBezTo>
                <a:cubicBezTo>
                  <a:pt x="13603" y="189"/>
                  <a:pt x="13540" y="244"/>
                  <a:pt x="13386" y="262"/>
                </a:cubicBezTo>
                <a:cubicBezTo>
                  <a:pt x="13218" y="283"/>
                  <a:pt x="13038" y="297"/>
                  <a:pt x="12864" y="297"/>
                </a:cubicBezTo>
                <a:cubicBezTo>
                  <a:pt x="12577" y="295"/>
                  <a:pt x="12323" y="293"/>
                  <a:pt x="12047" y="242"/>
                </a:cubicBezTo>
                <a:cubicBezTo>
                  <a:pt x="11900" y="216"/>
                  <a:pt x="11778" y="201"/>
                  <a:pt x="11622" y="194"/>
                </a:cubicBezTo>
                <a:cubicBezTo>
                  <a:pt x="11213" y="174"/>
                  <a:pt x="10760" y="178"/>
                  <a:pt x="10383" y="277"/>
                </a:cubicBezTo>
                <a:cubicBezTo>
                  <a:pt x="10148" y="339"/>
                  <a:pt x="10001" y="449"/>
                  <a:pt x="9883" y="570"/>
                </a:cubicBezTo>
                <a:cubicBezTo>
                  <a:pt x="9852" y="549"/>
                  <a:pt x="9829" y="524"/>
                  <a:pt x="9803" y="498"/>
                </a:cubicBezTo>
                <a:cubicBezTo>
                  <a:pt x="9763" y="455"/>
                  <a:pt x="9764" y="364"/>
                  <a:pt x="9848" y="335"/>
                </a:cubicBezTo>
                <a:cubicBezTo>
                  <a:pt x="9860" y="331"/>
                  <a:pt x="9852" y="320"/>
                  <a:pt x="9838" y="322"/>
                </a:cubicBezTo>
                <a:cubicBezTo>
                  <a:pt x="9735" y="340"/>
                  <a:pt x="9717" y="403"/>
                  <a:pt x="9712" y="454"/>
                </a:cubicBezTo>
                <a:cubicBezTo>
                  <a:pt x="9708" y="483"/>
                  <a:pt x="9728" y="527"/>
                  <a:pt x="9765" y="561"/>
                </a:cubicBezTo>
                <a:cubicBezTo>
                  <a:pt x="9702" y="547"/>
                  <a:pt x="9628" y="546"/>
                  <a:pt x="9562" y="547"/>
                </a:cubicBezTo>
                <a:cubicBezTo>
                  <a:pt x="9426" y="550"/>
                  <a:pt x="9316" y="609"/>
                  <a:pt x="9327" y="682"/>
                </a:cubicBezTo>
                <a:cubicBezTo>
                  <a:pt x="9328" y="687"/>
                  <a:pt x="9341" y="687"/>
                  <a:pt x="9342" y="682"/>
                </a:cubicBezTo>
                <a:cubicBezTo>
                  <a:pt x="9358" y="602"/>
                  <a:pt x="9505" y="573"/>
                  <a:pt x="9636" y="577"/>
                </a:cubicBezTo>
                <a:cubicBezTo>
                  <a:pt x="9713" y="580"/>
                  <a:pt x="9766" y="591"/>
                  <a:pt x="9819" y="621"/>
                </a:cubicBezTo>
                <a:cubicBezTo>
                  <a:pt x="9823" y="623"/>
                  <a:pt x="9827" y="625"/>
                  <a:pt x="9831" y="627"/>
                </a:cubicBezTo>
                <a:cubicBezTo>
                  <a:pt x="9788" y="675"/>
                  <a:pt x="9749" y="725"/>
                  <a:pt x="9710" y="773"/>
                </a:cubicBezTo>
                <a:cubicBezTo>
                  <a:pt x="9403" y="1149"/>
                  <a:pt x="9048" y="1612"/>
                  <a:pt x="9458" y="2003"/>
                </a:cubicBezTo>
                <a:cubicBezTo>
                  <a:pt x="9569" y="2109"/>
                  <a:pt x="9728" y="2200"/>
                  <a:pt x="9860" y="2298"/>
                </a:cubicBezTo>
                <a:cubicBezTo>
                  <a:pt x="9979" y="2388"/>
                  <a:pt x="10059" y="2472"/>
                  <a:pt x="10131" y="2566"/>
                </a:cubicBezTo>
                <a:cubicBezTo>
                  <a:pt x="10127" y="2567"/>
                  <a:pt x="10125" y="2570"/>
                  <a:pt x="10126" y="2572"/>
                </a:cubicBezTo>
                <a:cubicBezTo>
                  <a:pt x="10137" y="2620"/>
                  <a:pt x="10154" y="2666"/>
                  <a:pt x="10168" y="2712"/>
                </a:cubicBezTo>
                <a:cubicBezTo>
                  <a:pt x="10167" y="2718"/>
                  <a:pt x="10167" y="2722"/>
                  <a:pt x="10166" y="2728"/>
                </a:cubicBezTo>
                <a:cubicBezTo>
                  <a:pt x="10132" y="2765"/>
                  <a:pt x="10086" y="2795"/>
                  <a:pt x="10020" y="2800"/>
                </a:cubicBezTo>
                <a:cubicBezTo>
                  <a:pt x="9998" y="2801"/>
                  <a:pt x="10003" y="2816"/>
                  <a:pt x="10020" y="2816"/>
                </a:cubicBezTo>
                <a:lnTo>
                  <a:pt x="10020" y="2816"/>
                </a:lnTo>
                <a:cubicBezTo>
                  <a:pt x="10069" y="2814"/>
                  <a:pt x="10111" y="2804"/>
                  <a:pt x="10145" y="2785"/>
                </a:cubicBezTo>
                <a:cubicBezTo>
                  <a:pt x="10128" y="2818"/>
                  <a:pt x="10103" y="2848"/>
                  <a:pt x="10067" y="2869"/>
                </a:cubicBezTo>
                <a:cubicBezTo>
                  <a:pt x="10057" y="2876"/>
                  <a:pt x="10071" y="2883"/>
                  <a:pt x="10083" y="2878"/>
                </a:cubicBezTo>
                <a:cubicBezTo>
                  <a:pt x="10127" y="2859"/>
                  <a:pt x="10162" y="2831"/>
                  <a:pt x="10187" y="2800"/>
                </a:cubicBezTo>
                <a:lnTo>
                  <a:pt x="10187" y="2801"/>
                </a:lnTo>
                <a:cubicBezTo>
                  <a:pt x="10191" y="2840"/>
                  <a:pt x="10183" y="2877"/>
                  <a:pt x="10162" y="2914"/>
                </a:cubicBezTo>
                <a:cubicBezTo>
                  <a:pt x="10146" y="2944"/>
                  <a:pt x="10112" y="2961"/>
                  <a:pt x="10106" y="2992"/>
                </a:cubicBezTo>
                <a:cubicBezTo>
                  <a:pt x="10104" y="2999"/>
                  <a:pt x="10121" y="2998"/>
                  <a:pt x="10125" y="2994"/>
                </a:cubicBezTo>
                <a:cubicBezTo>
                  <a:pt x="10148" y="2964"/>
                  <a:pt x="10194" y="2952"/>
                  <a:pt x="10215" y="2922"/>
                </a:cubicBezTo>
                <a:cubicBezTo>
                  <a:pt x="10239" y="2890"/>
                  <a:pt x="10252" y="2860"/>
                  <a:pt x="10260" y="2825"/>
                </a:cubicBezTo>
                <a:cubicBezTo>
                  <a:pt x="10268" y="2796"/>
                  <a:pt x="10268" y="2763"/>
                  <a:pt x="10262" y="2729"/>
                </a:cubicBezTo>
                <a:cubicBezTo>
                  <a:pt x="10280" y="2745"/>
                  <a:pt x="10298" y="2761"/>
                  <a:pt x="10314" y="2776"/>
                </a:cubicBezTo>
                <a:cubicBezTo>
                  <a:pt x="10374" y="2832"/>
                  <a:pt x="10403" y="2893"/>
                  <a:pt x="10418" y="2957"/>
                </a:cubicBezTo>
                <a:cubicBezTo>
                  <a:pt x="10259" y="3112"/>
                  <a:pt x="10029" y="3255"/>
                  <a:pt x="9822" y="3383"/>
                </a:cubicBezTo>
                <a:cubicBezTo>
                  <a:pt x="9531" y="3564"/>
                  <a:pt x="9241" y="3746"/>
                  <a:pt x="8962" y="3933"/>
                </a:cubicBezTo>
                <a:cubicBezTo>
                  <a:pt x="8831" y="4020"/>
                  <a:pt x="8705" y="4110"/>
                  <a:pt x="8609" y="4210"/>
                </a:cubicBezTo>
                <a:cubicBezTo>
                  <a:pt x="8486" y="4339"/>
                  <a:pt x="8288" y="4442"/>
                  <a:pt x="8167" y="4570"/>
                </a:cubicBezTo>
                <a:cubicBezTo>
                  <a:pt x="8027" y="4719"/>
                  <a:pt x="7903" y="4853"/>
                  <a:pt x="7861" y="5014"/>
                </a:cubicBezTo>
                <a:cubicBezTo>
                  <a:pt x="7689" y="5144"/>
                  <a:pt x="7508" y="5270"/>
                  <a:pt x="7345" y="5403"/>
                </a:cubicBezTo>
                <a:cubicBezTo>
                  <a:pt x="7234" y="5493"/>
                  <a:pt x="7136" y="5587"/>
                  <a:pt x="7032" y="5679"/>
                </a:cubicBezTo>
                <a:cubicBezTo>
                  <a:pt x="6933" y="5737"/>
                  <a:pt x="6850" y="5810"/>
                  <a:pt x="6771" y="5882"/>
                </a:cubicBezTo>
                <a:cubicBezTo>
                  <a:pt x="6639" y="5970"/>
                  <a:pt x="6501" y="6054"/>
                  <a:pt x="6407" y="6158"/>
                </a:cubicBezTo>
                <a:cubicBezTo>
                  <a:pt x="6360" y="6213"/>
                  <a:pt x="6178" y="6367"/>
                  <a:pt x="6174" y="6466"/>
                </a:cubicBezTo>
                <a:cubicBezTo>
                  <a:pt x="6154" y="6491"/>
                  <a:pt x="6142" y="6516"/>
                  <a:pt x="6142" y="6543"/>
                </a:cubicBezTo>
                <a:cubicBezTo>
                  <a:pt x="6142" y="6626"/>
                  <a:pt x="6237" y="6695"/>
                  <a:pt x="6301" y="6767"/>
                </a:cubicBezTo>
                <a:cubicBezTo>
                  <a:pt x="6375" y="6852"/>
                  <a:pt x="6440" y="6942"/>
                  <a:pt x="6558" y="7013"/>
                </a:cubicBezTo>
                <a:cubicBezTo>
                  <a:pt x="6847" y="7188"/>
                  <a:pt x="7177" y="7334"/>
                  <a:pt x="7497" y="7492"/>
                </a:cubicBezTo>
                <a:cubicBezTo>
                  <a:pt x="7809" y="7646"/>
                  <a:pt x="8192" y="7751"/>
                  <a:pt x="8563" y="7859"/>
                </a:cubicBezTo>
                <a:cubicBezTo>
                  <a:pt x="8761" y="7916"/>
                  <a:pt x="8993" y="7941"/>
                  <a:pt x="9228" y="7960"/>
                </a:cubicBezTo>
                <a:cubicBezTo>
                  <a:pt x="9232" y="8000"/>
                  <a:pt x="9238" y="8040"/>
                  <a:pt x="9251" y="8082"/>
                </a:cubicBezTo>
                <a:cubicBezTo>
                  <a:pt x="9189" y="8179"/>
                  <a:pt x="9110" y="8275"/>
                  <a:pt x="9009" y="8373"/>
                </a:cubicBezTo>
                <a:cubicBezTo>
                  <a:pt x="8899" y="8482"/>
                  <a:pt x="8738" y="8574"/>
                  <a:pt x="8628" y="8681"/>
                </a:cubicBezTo>
                <a:cubicBezTo>
                  <a:pt x="8592" y="8716"/>
                  <a:pt x="8599" y="8757"/>
                  <a:pt x="8667" y="8779"/>
                </a:cubicBezTo>
                <a:cubicBezTo>
                  <a:pt x="8730" y="8799"/>
                  <a:pt x="8798" y="8815"/>
                  <a:pt x="8867" y="8829"/>
                </a:cubicBezTo>
                <a:cubicBezTo>
                  <a:pt x="8784" y="8904"/>
                  <a:pt x="8698" y="8977"/>
                  <a:pt x="8605" y="9051"/>
                </a:cubicBezTo>
                <a:cubicBezTo>
                  <a:pt x="8326" y="9270"/>
                  <a:pt x="8061" y="9506"/>
                  <a:pt x="7879" y="9754"/>
                </a:cubicBezTo>
                <a:cubicBezTo>
                  <a:pt x="7743" y="9941"/>
                  <a:pt x="7669" y="10160"/>
                  <a:pt x="7668" y="10361"/>
                </a:cubicBezTo>
                <a:cubicBezTo>
                  <a:pt x="7666" y="10587"/>
                  <a:pt x="7376" y="10780"/>
                  <a:pt x="7342" y="11005"/>
                </a:cubicBezTo>
                <a:cubicBezTo>
                  <a:pt x="7324" y="11124"/>
                  <a:pt x="7337" y="11243"/>
                  <a:pt x="7340" y="11362"/>
                </a:cubicBezTo>
                <a:cubicBezTo>
                  <a:pt x="7342" y="11471"/>
                  <a:pt x="7313" y="11588"/>
                  <a:pt x="7347" y="11696"/>
                </a:cubicBezTo>
                <a:cubicBezTo>
                  <a:pt x="7428" y="11950"/>
                  <a:pt x="7351" y="12195"/>
                  <a:pt x="7171" y="12432"/>
                </a:cubicBezTo>
                <a:cubicBezTo>
                  <a:pt x="7080" y="12551"/>
                  <a:pt x="6907" y="12643"/>
                  <a:pt x="6807" y="12756"/>
                </a:cubicBezTo>
                <a:cubicBezTo>
                  <a:pt x="6777" y="12791"/>
                  <a:pt x="6688" y="12851"/>
                  <a:pt x="6713" y="12891"/>
                </a:cubicBezTo>
                <a:cubicBezTo>
                  <a:pt x="6749" y="12948"/>
                  <a:pt x="6808" y="12981"/>
                  <a:pt x="6900" y="13008"/>
                </a:cubicBezTo>
                <a:cubicBezTo>
                  <a:pt x="6828" y="13068"/>
                  <a:pt x="6772" y="13130"/>
                  <a:pt x="6740" y="13180"/>
                </a:cubicBezTo>
                <a:cubicBezTo>
                  <a:pt x="6540" y="13489"/>
                  <a:pt x="6424" y="13821"/>
                  <a:pt x="6332" y="14144"/>
                </a:cubicBezTo>
                <a:cubicBezTo>
                  <a:pt x="6283" y="14318"/>
                  <a:pt x="6243" y="14492"/>
                  <a:pt x="6174" y="14661"/>
                </a:cubicBezTo>
                <a:cubicBezTo>
                  <a:pt x="5969" y="14881"/>
                  <a:pt x="5754" y="15089"/>
                  <a:pt x="5374" y="15244"/>
                </a:cubicBezTo>
                <a:cubicBezTo>
                  <a:pt x="4986" y="15403"/>
                  <a:pt x="4658" y="15597"/>
                  <a:pt x="4256" y="15747"/>
                </a:cubicBezTo>
                <a:cubicBezTo>
                  <a:pt x="3873" y="15889"/>
                  <a:pt x="3550" y="16008"/>
                  <a:pt x="3279" y="16218"/>
                </a:cubicBezTo>
                <a:cubicBezTo>
                  <a:pt x="3136" y="16330"/>
                  <a:pt x="2993" y="16439"/>
                  <a:pt x="2862" y="16555"/>
                </a:cubicBezTo>
                <a:cubicBezTo>
                  <a:pt x="2761" y="16644"/>
                  <a:pt x="2709" y="16747"/>
                  <a:pt x="2637" y="16843"/>
                </a:cubicBezTo>
                <a:cubicBezTo>
                  <a:pt x="2465" y="17075"/>
                  <a:pt x="2312" y="17309"/>
                  <a:pt x="2165" y="17545"/>
                </a:cubicBezTo>
                <a:cubicBezTo>
                  <a:pt x="2011" y="17793"/>
                  <a:pt x="1792" y="18038"/>
                  <a:pt x="1576" y="18272"/>
                </a:cubicBezTo>
                <a:cubicBezTo>
                  <a:pt x="1471" y="18387"/>
                  <a:pt x="1361" y="18498"/>
                  <a:pt x="1235" y="18606"/>
                </a:cubicBezTo>
                <a:cubicBezTo>
                  <a:pt x="1233" y="18608"/>
                  <a:pt x="1231" y="18610"/>
                  <a:pt x="1229" y="18611"/>
                </a:cubicBezTo>
                <a:cubicBezTo>
                  <a:pt x="1223" y="18612"/>
                  <a:pt x="1217" y="18613"/>
                  <a:pt x="1210" y="18614"/>
                </a:cubicBezTo>
                <a:cubicBezTo>
                  <a:pt x="1093" y="18627"/>
                  <a:pt x="978" y="18618"/>
                  <a:pt x="861" y="18626"/>
                </a:cubicBezTo>
                <a:cubicBezTo>
                  <a:pt x="725" y="18636"/>
                  <a:pt x="599" y="18661"/>
                  <a:pt x="466" y="18679"/>
                </a:cubicBezTo>
                <a:cubicBezTo>
                  <a:pt x="273" y="18707"/>
                  <a:pt x="231" y="18828"/>
                  <a:pt x="137" y="18907"/>
                </a:cubicBezTo>
                <a:cubicBezTo>
                  <a:pt x="6" y="19018"/>
                  <a:pt x="1" y="16987"/>
                  <a:pt x="0" y="17124"/>
                </a:cubicBezTo>
                <a:cubicBezTo>
                  <a:pt x="-1" y="17263"/>
                  <a:pt x="139" y="17377"/>
                  <a:pt x="230" y="17503"/>
                </a:cubicBezTo>
                <a:cubicBezTo>
                  <a:pt x="331" y="17644"/>
                  <a:pt x="126" y="19973"/>
                  <a:pt x="254" y="20108"/>
                </a:cubicBezTo>
                <a:cubicBezTo>
                  <a:pt x="390" y="20252"/>
                  <a:pt x="425" y="20439"/>
                  <a:pt x="424" y="20598"/>
                </a:cubicBezTo>
                <a:cubicBezTo>
                  <a:pt x="423" y="20758"/>
                  <a:pt x="503" y="20917"/>
                  <a:pt x="574" y="21071"/>
                </a:cubicBezTo>
                <a:cubicBezTo>
                  <a:pt x="629" y="21189"/>
                  <a:pt x="833" y="21310"/>
                  <a:pt x="980" y="21397"/>
                </a:cubicBezTo>
                <a:cubicBezTo>
                  <a:pt x="1150" y="21499"/>
                  <a:pt x="1367" y="21539"/>
                  <a:pt x="1608" y="21563"/>
                </a:cubicBezTo>
                <a:cubicBezTo>
                  <a:pt x="1841" y="21587"/>
                  <a:pt x="2078" y="21597"/>
                  <a:pt x="2315" y="21597"/>
                </a:cubicBezTo>
                <a:cubicBezTo>
                  <a:pt x="2607" y="21598"/>
                  <a:pt x="2867" y="21557"/>
                  <a:pt x="3151" y="21531"/>
                </a:cubicBezTo>
                <a:cubicBezTo>
                  <a:pt x="3513" y="21498"/>
                  <a:pt x="3793" y="21355"/>
                  <a:pt x="3525" y="21160"/>
                </a:cubicBezTo>
                <a:cubicBezTo>
                  <a:pt x="3385" y="21059"/>
                  <a:pt x="3288" y="20976"/>
                  <a:pt x="3076" y="20910"/>
                </a:cubicBezTo>
                <a:cubicBezTo>
                  <a:pt x="3036" y="20898"/>
                  <a:pt x="2991" y="20890"/>
                  <a:pt x="2943" y="20885"/>
                </a:cubicBezTo>
                <a:cubicBezTo>
                  <a:pt x="2931" y="20858"/>
                  <a:pt x="2916" y="20832"/>
                  <a:pt x="2903" y="20802"/>
                </a:cubicBezTo>
                <a:cubicBezTo>
                  <a:pt x="2853" y="20689"/>
                  <a:pt x="2863" y="20567"/>
                  <a:pt x="2864" y="20452"/>
                </a:cubicBezTo>
                <a:cubicBezTo>
                  <a:pt x="2864" y="20221"/>
                  <a:pt x="2545" y="19981"/>
                  <a:pt x="2693" y="19761"/>
                </a:cubicBezTo>
                <a:cubicBezTo>
                  <a:pt x="2786" y="19624"/>
                  <a:pt x="3013" y="19469"/>
                  <a:pt x="2881" y="19313"/>
                </a:cubicBezTo>
                <a:cubicBezTo>
                  <a:pt x="2831" y="19254"/>
                  <a:pt x="2749" y="19239"/>
                  <a:pt x="2662" y="19247"/>
                </a:cubicBezTo>
                <a:cubicBezTo>
                  <a:pt x="2692" y="19196"/>
                  <a:pt x="2715" y="19153"/>
                  <a:pt x="2729" y="19129"/>
                </a:cubicBezTo>
                <a:cubicBezTo>
                  <a:pt x="2951" y="18735"/>
                  <a:pt x="3325" y="18383"/>
                  <a:pt x="3834" y="18077"/>
                </a:cubicBezTo>
                <a:cubicBezTo>
                  <a:pt x="4293" y="17801"/>
                  <a:pt x="4708" y="17509"/>
                  <a:pt x="5189" y="17242"/>
                </a:cubicBezTo>
                <a:cubicBezTo>
                  <a:pt x="5449" y="17097"/>
                  <a:pt x="5744" y="16990"/>
                  <a:pt x="6037" y="16867"/>
                </a:cubicBezTo>
                <a:cubicBezTo>
                  <a:pt x="6342" y="16740"/>
                  <a:pt x="6715" y="16653"/>
                  <a:pt x="6992" y="16506"/>
                </a:cubicBezTo>
                <a:cubicBezTo>
                  <a:pt x="7221" y="16384"/>
                  <a:pt x="7466" y="16295"/>
                  <a:pt x="7757" y="16222"/>
                </a:cubicBezTo>
                <a:cubicBezTo>
                  <a:pt x="7977" y="16166"/>
                  <a:pt x="8094" y="16137"/>
                  <a:pt x="8190" y="16014"/>
                </a:cubicBezTo>
                <a:cubicBezTo>
                  <a:pt x="8274" y="15903"/>
                  <a:pt x="8344" y="15798"/>
                  <a:pt x="8528" y="15723"/>
                </a:cubicBezTo>
                <a:cubicBezTo>
                  <a:pt x="8604" y="15692"/>
                  <a:pt x="8653" y="15650"/>
                  <a:pt x="8700" y="15605"/>
                </a:cubicBezTo>
                <a:cubicBezTo>
                  <a:pt x="8877" y="15438"/>
                  <a:pt x="9080" y="15281"/>
                  <a:pt x="9243" y="15109"/>
                </a:cubicBezTo>
                <a:cubicBezTo>
                  <a:pt x="9543" y="14794"/>
                  <a:pt x="9801" y="14466"/>
                  <a:pt x="10048" y="14138"/>
                </a:cubicBezTo>
                <a:cubicBezTo>
                  <a:pt x="10160" y="13990"/>
                  <a:pt x="10286" y="13838"/>
                  <a:pt x="10382" y="13686"/>
                </a:cubicBezTo>
                <a:cubicBezTo>
                  <a:pt x="10415" y="13697"/>
                  <a:pt x="10447" y="13710"/>
                  <a:pt x="10478" y="13723"/>
                </a:cubicBezTo>
                <a:cubicBezTo>
                  <a:pt x="10553" y="13755"/>
                  <a:pt x="10613" y="13747"/>
                  <a:pt x="10692" y="13727"/>
                </a:cubicBezTo>
                <a:cubicBezTo>
                  <a:pt x="10765" y="13710"/>
                  <a:pt x="10837" y="13598"/>
                  <a:pt x="10862" y="13560"/>
                </a:cubicBezTo>
                <a:cubicBezTo>
                  <a:pt x="10944" y="13438"/>
                  <a:pt x="11039" y="13288"/>
                  <a:pt x="11171" y="13180"/>
                </a:cubicBezTo>
                <a:cubicBezTo>
                  <a:pt x="11315" y="13062"/>
                  <a:pt x="11438" y="12938"/>
                  <a:pt x="11604" y="12828"/>
                </a:cubicBezTo>
                <a:cubicBezTo>
                  <a:pt x="11737" y="12740"/>
                  <a:pt x="11944" y="12663"/>
                  <a:pt x="12104" y="12588"/>
                </a:cubicBezTo>
                <a:cubicBezTo>
                  <a:pt x="12271" y="12510"/>
                  <a:pt x="12440" y="12425"/>
                  <a:pt x="12615" y="12345"/>
                </a:cubicBezTo>
                <a:cubicBezTo>
                  <a:pt x="12778" y="12412"/>
                  <a:pt x="12945" y="12476"/>
                  <a:pt x="13102" y="12540"/>
                </a:cubicBezTo>
                <a:cubicBezTo>
                  <a:pt x="13419" y="12669"/>
                  <a:pt x="13738" y="12800"/>
                  <a:pt x="14081" y="12909"/>
                </a:cubicBezTo>
                <a:cubicBezTo>
                  <a:pt x="14284" y="12973"/>
                  <a:pt x="14607" y="13039"/>
                  <a:pt x="14845" y="13014"/>
                </a:cubicBezTo>
                <a:cubicBezTo>
                  <a:pt x="14874" y="13011"/>
                  <a:pt x="14901" y="12995"/>
                  <a:pt x="14907" y="12981"/>
                </a:cubicBezTo>
                <a:cubicBezTo>
                  <a:pt x="14923" y="12944"/>
                  <a:pt x="14945" y="12913"/>
                  <a:pt x="14972" y="12886"/>
                </a:cubicBezTo>
                <a:cubicBezTo>
                  <a:pt x="15213" y="12938"/>
                  <a:pt x="15492" y="12962"/>
                  <a:pt x="15682" y="12963"/>
                </a:cubicBezTo>
                <a:cubicBezTo>
                  <a:pt x="15976" y="12965"/>
                  <a:pt x="16266" y="12928"/>
                  <a:pt x="16556" y="12920"/>
                </a:cubicBezTo>
                <a:cubicBezTo>
                  <a:pt x="16084" y="13049"/>
                  <a:pt x="15537" y="13108"/>
                  <a:pt x="15165" y="13322"/>
                </a:cubicBezTo>
                <a:cubicBezTo>
                  <a:pt x="14908" y="13470"/>
                  <a:pt x="14808" y="13673"/>
                  <a:pt x="14556" y="13822"/>
                </a:cubicBezTo>
                <a:cubicBezTo>
                  <a:pt x="14447" y="13886"/>
                  <a:pt x="14311" y="13944"/>
                  <a:pt x="14184" y="13997"/>
                </a:cubicBezTo>
                <a:cubicBezTo>
                  <a:pt x="14059" y="14049"/>
                  <a:pt x="13981" y="14133"/>
                  <a:pt x="13848" y="14183"/>
                </a:cubicBezTo>
                <a:cubicBezTo>
                  <a:pt x="13564" y="14289"/>
                  <a:pt x="13310" y="14413"/>
                  <a:pt x="13016" y="14515"/>
                </a:cubicBezTo>
                <a:cubicBezTo>
                  <a:pt x="12810" y="14587"/>
                  <a:pt x="12587" y="14649"/>
                  <a:pt x="12360" y="14705"/>
                </a:cubicBezTo>
                <a:cubicBezTo>
                  <a:pt x="12298" y="14700"/>
                  <a:pt x="12241" y="14692"/>
                  <a:pt x="12197" y="14682"/>
                </a:cubicBezTo>
                <a:cubicBezTo>
                  <a:pt x="11939" y="14621"/>
                  <a:pt x="11676" y="14634"/>
                  <a:pt x="11412" y="14670"/>
                </a:cubicBezTo>
                <a:cubicBezTo>
                  <a:pt x="11149" y="14705"/>
                  <a:pt x="10843" y="14866"/>
                  <a:pt x="10646" y="14963"/>
                </a:cubicBezTo>
                <a:cubicBezTo>
                  <a:pt x="10545" y="15012"/>
                  <a:pt x="10548" y="15078"/>
                  <a:pt x="10553" y="15146"/>
                </a:cubicBezTo>
                <a:cubicBezTo>
                  <a:pt x="10559" y="15237"/>
                  <a:pt x="10477" y="15348"/>
                  <a:pt x="10542" y="15438"/>
                </a:cubicBezTo>
                <a:cubicBezTo>
                  <a:pt x="10666" y="15611"/>
                  <a:pt x="10781" y="15775"/>
                  <a:pt x="10941" y="15940"/>
                </a:cubicBezTo>
                <a:cubicBezTo>
                  <a:pt x="11019" y="16021"/>
                  <a:pt x="11103" y="16092"/>
                  <a:pt x="11209" y="16163"/>
                </a:cubicBezTo>
                <a:cubicBezTo>
                  <a:pt x="11328" y="16244"/>
                  <a:pt x="11356" y="16341"/>
                  <a:pt x="11386" y="16440"/>
                </a:cubicBezTo>
                <a:cubicBezTo>
                  <a:pt x="11457" y="16676"/>
                  <a:pt x="11397" y="16912"/>
                  <a:pt x="11432" y="17150"/>
                </a:cubicBezTo>
                <a:cubicBezTo>
                  <a:pt x="11461" y="17347"/>
                  <a:pt x="11607" y="17571"/>
                  <a:pt x="11742" y="17753"/>
                </a:cubicBezTo>
                <a:cubicBezTo>
                  <a:pt x="11844" y="17891"/>
                  <a:pt x="11982" y="18047"/>
                  <a:pt x="12211" y="18133"/>
                </a:cubicBezTo>
                <a:cubicBezTo>
                  <a:pt x="12343" y="18183"/>
                  <a:pt x="12504" y="18190"/>
                  <a:pt x="12660" y="18190"/>
                </a:cubicBezTo>
                <a:cubicBezTo>
                  <a:pt x="12795" y="18190"/>
                  <a:pt x="12980" y="18210"/>
                  <a:pt x="13112" y="18193"/>
                </a:cubicBezTo>
                <a:cubicBezTo>
                  <a:pt x="13668" y="18118"/>
                  <a:pt x="13242" y="17598"/>
                  <a:pt x="13185" y="17411"/>
                </a:cubicBezTo>
                <a:cubicBezTo>
                  <a:pt x="13127" y="17220"/>
                  <a:pt x="13053" y="17029"/>
                  <a:pt x="13031" y="16836"/>
                </a:cubicBezTo>
                <a:cubicBezTo>
                  <a:pt x="13006" y="16620"/>
                  <a:pt x="13245" y="16376"/>
                  <a:pt x="13477" y="16205"/>
                </a:cubicBezTo>
                <a:cubicBezTo>
                  <a:pt x="13643" y="16084"/>
                  <a:pt x="13969" y="16034"/>
                  <a:pt x="13951" y="15862"/>
                </a:cubicBezTo>
                <a:cubicBezTo>
                  <a:pt x="13946" y="15807"/>
                  <a:pt x="13855" y="15762"/>
                  <a:pt x="13783" y="15728"/>
                </a:cubicBezTo>
                <a:cubicBezTo>
                  <a:pt x="13781" y="15727"/>
                  <a:pt x="13779" y="15727"/>
                  <a:pt x="13777" y="15726"/>
                </a:cubicBezTo>
                <a:cubicBezTo>
                  <a:pt x="13804" y="15712"/>
                  <a:pt x="13831" y="15698"/>
                  <a:pt x="13856" y="15685"/>
                </a:cubicBezTo>
                <a:cubicBezTo>
                  <a:pt x="14062" y="15575"/>
                  <a:pt x="14235" y="15438"/>
                  <a:pt x="14463" y="15343"/>
                </a:cubicBezTo>
                <a:cubicBezTo>
                  <a:pt x="14747" y="15224"/>
                  <a:pt x="14997" y="15081"/>
                  <a:pt x="15332" y="15003"/>
                </a:cubicBezTo>
                <a:cubicBezTo>
                  <a:pt x="15719" y="14912"/>
                  <a:pt x="16066" y="14797"/>
                  <a:pt x="16482" y="14742"/>
                </a:cubicBezTo>
                <a:cubicBezTo>
                  <a:pt x="17187" y="14650"/>
                  <a:pt x="17900" y="14471"/>
                  <a:pt x="18532" y="14276"/>
                </a:cubicBezTo>
                <a:cubicBezTo>
                  <a:pt x="18891" y="14166"/>
                  <a:pt x="19294" y="14102"/>
                  <a:pt x="19648" y="13985"/>
                </a:cubicBezTo>
                <a:cubicBezTo>
                  <a:pt x="20041" y="13855"/>
                  <a:pt x="20462" y="13749"/>
                  <a:pt x="20864" y="13626"/>
                </a:cubicBezTo>
                <a:cubicBezTo>
                  <a:pt x="21117" y="13549"/>
                  <a:pt x="21355" y="13498"/>
                  <a:pt x="21471" y="13348"/>
                </a:cubicBezTo>
                <a:cubicBezTo>
                  <a:pt x="21599" y="13183"/>
                  <a:pt x="21592" y="12973"/>
                  <a:pt x="21569" y="1280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398" name="Shape 14398"/>
          <p:cNvSpPr/>
          <p:nvPr/>
        </p:nvSpPr>
        <p:spPr>
          <a:xfrm>
            <a:off x="7087456" y="4068595"/>
            <a:ext cx="332679" cy="332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1"/>
                </a:moveTo>
                <a:cubicBezTo>
                  <a:pt x="11917" y="10801"/>
                  <a:pt x="12823" y="11706"/>
                  <a:pt x="12823" y="12823"/>
                </a:cubicBezTo>
                <a:cubicBezTo>
                  <a:pt x="12823" y="13195"/>
                  <a:pt x="13128" y="13500"/>
                  <a:pt x="13500" y="13500"/>
                </a:cubicBezTo>
                <a:cubicBezTo>
                  <a:pt x="13871" y="13500"/>
                  <a:pt x="14173" y="13195"/>
                  <a:pt x="14173" y="12823"/>
                </a:cubicBezTo>
                <a:cubicBezTo>
                  <a:pt x="14173" y="10965"/>
                  <a:pt x="12658" y="9449"/>
                  <a:pt x="10800" y="9449"/>
                </a:cubicBezTo>
                <a:cubicBezTo>
                  <a:pt x="10426" y="9449"/>
                  <a:pt x="10125" y="9752"/>
                  <a:pt x="10125" y="10124"/>
                </a:cubicBezTo>
                <a:cubicBezTo>
                  <a:pt x="10125" y="10496"/>
                  <a:pt x="10426" y="10801"/>
                  <a:pt x="10800" y="10801"/>
                </a:cubicBezTo>
                <a:cubicBezTo>
                  <a:pt x="10800" y="10801"/>
                  <a:pt x="10800" y="10801"/>
                  <a:pt x="10800" y="10801"/>
                </a:cubicBezTo>
                <a:close/>
                <a:moveTo>
                  <a:pt x="20249" y="8773"/>
                </a:moveTo>
                <a:lnTo>
                  <a:pt x="15523" y="8773"/>
                </a:lnTo>
                <a:cubicBezTo>
                  <a:pt x="15458" y="8773"/>
                  <a:pt x="15404" y="8793"/>
                  <a:pt x="15343" y="8810"/>
                </a:cubicBezTo>
                <a:cubicBezTo>
                  <a:pt x="14233" y="7551"/>
                  <a:pt x="12609" y="6749"/>
                  <a:pt x="10800" y="6749"/>
                </a:cubicBezTo>
                <a:cubicBezTo>
                  <a:pt x="8991" y="6749"/>
                  <a:pt x="7365" y="7551"/>
                  <a:pt x="6253" y="8810"/>
                </a:cubicBezTo>
                <a:cubicBezTo>
                  <a:pt x="6196" y="8793"/>
                  <a:pt x="6136" y="8773"/>
                  <a:pt x="6073" y="8773"/>
                </a:cubicBezTo>
                <a:lnTo>
                  <a:pt x="1351" y="8773"/>
                </a:lnTo>
                <a:lnTo>
                  <a:pt x="1351" y="4726"/>
                </a:lnTo>
                <a:cubicBezTo>
                  <a:pt x="1351" y="4354"/>
                  <a:pt x="1654" y="4051"/>
                  <a:pt x="2023" y="4051"/>
                </a:cubicBezTo>
                <a:lnTo>
                  <a:pt x="6750" y="4051"/>
                </a:lnTo>
                <a:cubicBezTo>
                  <a:pt x="7006" y="4051"/>
                  <a:pt x="7237" y="3906"/>
                  <a:pt x="7352" y="3677"/>
                </a:cubicBezTo>
                <a:lnTo>
                  <a:pt x="8516" y="1351"/>
                </a:lnTo>
                <a:lnTo>
                  <a:pt x="13080" y="1351"/>
                </a:lnTo>
                <a:lnTo>
                  <a:pt x="14247" y="3677"/>
                </a:lnTo>
                <a:cubicBezTo>
                  <a:pt x="14359" y="3906"/>
                  <a:pt x="14593" y="4051"/>
                  <a:pt x="14851" y="4051"/>
                </a:cubicBezTo>
                <a:lnTo>
                  <a:pt x="19573" y="4051"/>
                </a:lnTo>
                <a:cubicBezTo>
                  <a:pt x="19944" y="4051"/>
                  <a:pt x="20249" y="4354"/>
                  <a:pt x="20249" y="4726"/>
                </a:cubicBezTo>
                <a:cubicBezTo>
                  <a:pt x="20249" y="4726"/>
                  <a:pt x="20249" y="8773"/>
                  <a:pt x="20249" y="8773"/>
                </a:cubicBezTo>
                <a:close/>
                <a:moveTo>
                  <a:pt x="20249" y="15523"/>
                </a:moveTo>
                <a:lnTo>
                  <a:pt x="16234" y="15523"/>
                </a:lnTo>
                <a:cubicBezTo>
                  <a:pt x="16640" y="14709"/>
                  <a:pt x="16873" y="13795"/>
                  <a:pt x="16873" y="12823"/>
                </a:cubicBezTo>
                <a:cubicBezTo>
                  <a:pt x="16873" y="11854"/>
                  <a:pt x="16640" y="10939"/>
                  <a:pt x="16234" y="10124"/>
                </a:cubicBezTo>
                <a:lnTo>
                  <a:pt x="20249" y="10124"/>
                </a:lnTo>
                <a:cubicBezTo>
                  <a:pt x="20249" y="10124"/>
                  <a:pt x="20249" y="15523"/>
                  <a:pt x="20249" y="15523"/>
                </a:cubicBezTo>
                <a:close/>
                <a:moveTo>
                  <a:pt x="6073" y="12823"/>
                </a:moveTo>
                <a:cubicBezTo>
                  <a:pt x="6073" y="10220"/>
                  <a:pt x="8193" y="8101"/>
                  <a:pt x="10800" y="8101"/>
                </a:cubicBezTo>
                <a:cubicBezTo>
                  <a:pt x="13404" y="8101"/>
                  <a:pt x="15523" y="10220"/>
                  <a:pt x="15523" y="12823"/>
                </a:cubicBezTo>
                <a:cubicBezTo>
                  <a:pt x="15523" y="15430"/>
                  <a:pt x="13404" y="17550"/>
                  <a:pt x="10800" y="17550"/>
                </a:cubicBezTo>
                <a:cubicBezTo>
                  <a:pt x="8193" y="17550"/>
                  <a:pt x="6073" y="15430"/>
                  <a:pt x="6073" y="12823"/>
                </a:cubicBezTo>
                <a:cubicBezTo>
                  <a:pt x="6073" y="12823"/>
                  <a:pt x="6073" y="12823"/>
                  <a:pt x="6073" y="12823"/>
                </a:cubicBezTo>
                <a:close/>
                <a:moveTo>
                  <a:pt x="20249" y="19573"/>
                </a:moveTo>
                <a:cubicBezTo>
                  <a:pt x="20249" y="19945"/>
                  <a:pt x="19944" y="20249"/>
                  <a:pt x="19573" y="20249"/>
                </a:cubicBezTo>
                <a:lnTo>
                  <a:pt x="2023" y="20249"/>
                </a:lnTo>
                <a:cubicBezTo>
                  <a:pt x="1654" y="20249"/>
                  <a:pt x="1351" y="19945"/>
                  <a:pt x="1351" y="19573"/>
                </a:cubicBezTo>
                <a:lnTo>
                  <a:pt x="1351" y="16873"/>
                </a:lnTo>
                <a:lnTo>
                  <a:pt x="6073" y="16873"/>
                </a:lnTo>
                <a:cubicBezTo>
                  <a:pt x="6136" y="16873"/>
                  <a:pt x="6196" y="16854"/>
                  <a:pt x="6253" y="16838"/>
                </a:cubicBezTo>
                <a:cubicBezTo>
                  <a:pt x="7365" y="18100"/>
                  <a:pt x="8991" y="18898"/>
                  <a:pt x="10800" y="18898"/>
                </a:cubicBezTo>
                <a:cubicBezTo>
                  <a:pt x="12609" y="18898"/>
                  <a:pt x="14233" y="18100"/>
                  <a:pt x="15343" y="16838"/>
                </a:cubicBezTo>
                <a:cubicBezTo>
                  <a:pt x="15404" y="16854"/>
                  <a:pt x="15458" y="16873"/>
                  <a:pt x="15523" y="16873"/>
                </a:cubicBezTo>
                <a:lnTo>
                  <a:pt x="20249" y="16873"/>
                </a:lnTo>
                <a:cubicBezTo>
                  <a:pt x="20249" y="16873"/>
                  <a:pt x="20249" y="19573"/>
                  <a:pt x="20249" y="19573"/>
                </a:cubicBezTo>
                <a:close/>
                <a:moveTo>
                  <a:pt x="1351" y="10124"/>
                </a:moveTo>
                <a:lnTo>
                  <a:pt x="5365" y="10124"/>
                </a:lnTo>
                <a:cubicBezTo>
                  <a:pt x="4960" y="10939"/>
                  <a:pt x="4726" y="11854"/>
                  <a:pt x="4726" y="12823"/>
                </a:cubicBezTo>
                <a:cubicBezTo>
                  <a:pt x="4726" y="13795"/>
                  <a:pt x="4960" y="14709"/>
                  <a:pt x="5365" y="15523"/>
                </a:cubicBezTo>
                <a:lnTo>
                  <a:pt x="1351" y="15523"/>
                </a:lnTo>
                <a:cubicBezTo>
                  <a:pt x="1351" y="15523"/>
                  <a:pt x="1351" y="10124"/>
                  <a:pt x="1351" y="10124"/>
                </a:cubicBezTo>
                <a:close/>
                <a:moveTo>
                  <a:pt x="19573" y="2699"/>
                </a:moveTo>
                <a:lnTo>
                  <a:pt x="15266" y="2699"/>
                </a:lnTo>
                <a:lnTo>
                  <a:pt x="14102" y="372"/>
                </a:lnTo>
                <a:cubicBezTo>
                  <a:pt x="13987" y="145"/>
                  <a:pt x="13756" y="0"/>
                  <a:pt x="13500" y="0"/>
                </a:cubicBezTo>
                <a:lnTo>
                  <a:pt x="8100" y="0"/>
                </a:lnTo>
                <a:cubicBezTo>
                  <a:pt x="7843" y="0"/>
                  <a:pt x="7609" y="145"/>
                  <a:pt x="7494" y="372"/>
                </a:cubicBezTo>
                <a:lnTo>
                  <a:pt x="6331" y="2699"/>
                </a:lnTo>
                <a:lnTo>
                  <a:pt x="2023" y="2699"/>
                </a:lnTo>
                <a:cubicBezTo>
                  <a:pt x="910" y="2699"/>
                  <a:pt x="0" y="3608"/>
                  <a:pt x="0" y="4726"/>
                </a:cubicBezTo>
                <a:lnTo>
                  <a:pt x="0" y="19573"/>
                </a:lnTo>
                <a:cubicBezTo>
                  <a:pt x="0" y="20691"/>
                  <a:pt x="910" y="21600"/>
                  <a:pt x="2023" y="21600"/>
                </a:cubicBezTo>
                <a:lnTo>
                  <a:pt x="19573" y="21600"/>
                </a:lnTo>
                <a:cubicBezTo>
                  <a:pt x="20690" y="21600"/>
                  <a:pt x="21600" y="20691"/>
                  <a:pt x="21600" y="19573"/>
                </a:cubicBezTo>
                <a:lnTo>
                  <a:pt x="21600" y="4726"/>
                </a:lnTo>
                <a:cubicBezTo>
                  <a:pt x="21600" y="3608"/>
                  <a:pt x="20690" y="2699"/>
                  <a:pt x="19573" y="2699"/>
                </a:cubicBezTo>
                <a:cubicBezTo>
                  <a:pt x="19573" y="2699"/>
                  <a:pt x="19573" y="2699"/>
                  <a:pt x="19573" y="269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14404" name="Group 14404"/>
          <p:cNvGrpSpPr/>
          <p:nvPr/>
        </p:nvGrpSpPr>
        <p:grpSpPr>
          <a:xfrm>
            <a:off x="4143124" y="392253"/>
            <a:ext cx="4156075" cy="733265"/>
            <a:chOff x="1083923" y="243648"/>
            <a:chExt cx="8312148" cy="1466526"/>
          </a:xfrm>
        </p:grpSpPr>
        <p:sp>
          <p:nvSpPr>
            <p:cNvPr id="14399" name="Shape 14399"/>
            <p:cNvSpPr/>
            <p:nvPr/>
          </p:nvSpPr>
          <p:spPr>
            <a:xfrm>
              <a:off x="1083923" y="243648"/>
              <a:ext cx="8312148" cy="962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Running</a:t>
              </a:r>
              <a:r>
                <a:rPr lang="en-US" sz="3465" baseline="9000" dirty="0" smtClean="0">
                  <a:solidFill>
                    <a:srgbClr val="3D4247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Man Info graphic 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4402" name="Group 14402"/>
            <p:cNvGrpSpPr/>
            <p:nvPr/>
          </p:nvGrpSpPr>
          <p:grpSpPr>
            <a:xfrm>
              <a:off x="3084676" y="1646672"/>
              <a:ext cx="3810001" cy="63502"/>
              <a:chOff x="0" y="-233040"/>
              <a:chExt cx="3810000" cy="63501"/>
            </a:xfrm>
          </p:grpSpPr>
          <p:sp>
            <p:nvSpPr>
              <p:cNvPr id="14400" name="Shape 14400"/>
              <p:cNvSpPr/>
              <p:nvPr/>
            </p:nvSpPr>
            <p:spPr>
              <a:xfrm>
                <a:off x="0" y="-233040"/>
                <a:ext cx="3810000" cy="63501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4401" name="Shape 14401"/>
              <p:cNvSpPr/>
              <p:nvPr/>
            </p:nvSpPr>
            <p:spPr>
              <a:xfrm>
                <a:off x="1269999" y="-233040"/>
                <a:ext cx="1269999" cy="635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4403" name="Shape 14403"/>
            <p:cNvSpPr/>
            <p:nvPr/>
          </p:nvSpPr>
          <p:spPr>
            <a:xfrm>
              <a:off x="1959371" y="1108400"/>
              <a:ext cx="6153642" cy="398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00"/>
                                        <p:tgtEl>
                                          <p:spTgt spid="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14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4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00"/>
                                        <p:tgtEl>
                                          <p:spTgt spid="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80" fill="hold"/>
                                        <p:tgtEl>
                                          <p:spTgt spid="14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" fill="hold"/>
                                        <p:tgtEl>
                                          <p:spTgt spid="14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" presetClass="entr" presetSubtype="2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7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2" presetClass="entr" presetSubtype="1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8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9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700"/>
                                        <p:tgtEl>
                                          <p:spTgt spid="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" presetClass="entr" presetSubtype="8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9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 fill="hold"/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7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" presetClass="entr" presetSubtype="1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80" fill="hold"/>
                                        <p:tgtEl>
                                          <p:spTgt spid="1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" fill="hold"/>
                                        <p:tgtEl>
                                          <p:spTgt spid="1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500"/>
                            </p:stCondLst>
                            <p:childTnLst>
                              <p:par>
                                <p:cTn id="55" presetID="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9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 fill="hold"/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7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500"/>
                            </p:stCondLst>
                            <p:childTnLst>
                              <p:par>
                                <p:cTn id="64" presetID="2" presetClass="entr" presetSubtype="1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8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2" presetClass="entr" presetSubtype="8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 fill="hold"/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1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00" fill="hold"/>
                                        <p:tgtEl>
                                          <p:spTgt spid="1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14" bldLvl="0" animBg="1" advAuto="0"/>
      <p:bldP spid="14357" grpId="7" bldLvl="0" animBg="1" advAuto="0"/>
      <p:bldP spid="14362" grpId="12" bldLvl="0" animBg="1" advAuto="0"/>
      <p:bldP spid="14366" grpId="9" bldLvl="0" animBg="1" advAuto="0"/>
      <p:bldP spid="14372" grpId="5" bldLvl="0" animBg="1" advAuto="0"/>
      <p:bldP spid="14376" grpId="2" bldLvl="0" animBg="1" advAuto="0"/>
      <p:bldP spid="14377" grpId="10" bldLvl="0" animBg="1" advAuto="0"/>
      <p:bldP spid="14378" grpId="6" bldLvl="0" animBg="1" advAuto="0"/>
      <p:bldP spid="14379" grpId="13" bldLvl="0" animBg="1" advAuto="0"/>
      <p:bldP spid="14386" grpId="11" bldLvl="0" animBg="1" advAuto="0"/>
      <p:bldP spid="14393" grpId="4" bldLvl="0" animBg="1" advAuto="0"/>
      <p:bldP spid="14396" grpId="15" bldLvl="0" animBg="1" advAuto="0"/>
      <p:bldP spid="14397" grpId="8" bldLvl="0" animBg="1" advAuto="0"/>
      <p:bldP spid="14398" grpId="3" bldLvl="0" animBg="1" advAuto="0"/>
      <p:bldP spid="14404" grpId="1" bldLvl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0" name="Shape 13630"/>
          <p:cNvSpPr>
            <a:spLocks noGrp="1"/>
          </p:cNvSpPr>
          <p:nvPr>
            <p:ph type="sldNum" sz="quarter" idx="2"/>
          </p:nvPr>
        </p:nvSpPr>
        <p:spPr>
          <a:xfrm>
            <a:off x="11781385" y="124426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7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3636" name="Group 13636"/>
          <p:cNvGrpSpPr/>
          <p:nvPr/>
        </p:nvGrpSpPr>
        <p:grpSpPr>
          <a:xfrm>
            <a:off x="1132057" y="2066524"/>
            <a:ext cx="3033781" cy="2932401"/>
            <a:chOff x="0" y="218722"/>
            <a:chExt cx="6067562" cy="5864804"/>
          </a:xfrm>
        </p:grpSpPr>
        <p:sp>
          <p:nvSpPr>
            <p:cNvPr id="13631" name="Shape 13631"/>
            <p:cNvSpPr/>
            <p:nvPr/>
          </p:nvSpPr>
          <p:spPr>
            <a:xfrm>
              <a:off x="1880189" y="2265053"/>
              <a:ext cx="4137848" cy="989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25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  <p:sp>
          <p:nvSpPr>
            <p:cNvPr id="13632" name="Shape 13632"/>
            <p:cNvSpPr/>
            <p:nvPr/>
          </p:nvSpPr>
          <p:spPr>
            <a:xfrm>
              <a:off x="3" y="218722"/>
              <a:ext cx="3751813" cy="654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5700"/>
                </a:lnSpc>
                <a:spcBef>
                  <a:spcPts val="600"/>
                </a:spcBef>
                <a:defRPr sz="4000" spc="-239" baseline="15000">
                  <a:solidFill>
                    <a:srgbClr val="A6AAA9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lvl="0">
                <a:lnSpc>
                  <a:spcPct val="100000"/>
                </a:lnSpc>
                <a:defRPr sz="1800" spc="0" baseline="0">
                  <a:solidFill>
                    <a:srgbClr val="000000"/>
                  </a:solidFill>
                </a:defRPr>
              </a:pPr>
              <a:r>
                <a:rPr lang="en-US" sz="1465" spc="0" dirty="0" smtClean="0">
                  <a:solidFill>
                    <a:schemeClr val="bg1">
                      <a:lumMod val="50000"/>
                    </a:schemeClr>
                  </a:solidFill>
                  <a:latin typeface="Roboto Regular"/>
                  <a:cs typeface="Roboto Regular"/>
                </a:rPr>
                <a:t>Arrow Process</a:t>
              </a:r>
              <a:endParaRPr lang="en-US" sz="1465" spc="0" dirty="0">
                <a:solidFill>
                  <a:schemeClr val="bg1">
                    <a:lumMod val="50000"/>
                  </a:schemeClr>
                </a:solidFill>
                <a:latin typeface="Roboto Regular"/>
                <a:cs typeface="Roboto Regular"/>
              </a:endParaRPr>
            </a:p>
          </p:txBody>
        </p:sp>
        <p:sp>
          <p:nvSpPr>
            <p:cNvPr id="13633" name="Shape 13633"/>
            <p:cNvSpPr/>
            <p:nvPr/>
          </p:nvSpPr>
          <p:spPr>
            <a:xfrm>
              <a:off x="0" y="2193149"/>
              <a:ext cx="2208106" cy="1017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22900"/>
                </a:lnSpc>
                <a:spcBef>
                  <a:spcPts val="10000"/>
                </a:spcBef>
                <a:defRPr sz="10000" cap="all" spc="-600" baseline="6000">
                  <a:solidFill>
                    <a:srgbClr val="02AF96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3465" spc="-225" dirty="0">
                  <a:solidFill>
                    <a:schemeClr val="accent2"/>
                  </a:solidFill>
                </a:rPr>
                <a:t>95%</a:t>
              </a:r>
            </a:p>
          </p:txBody>
        </p:sp>
        <p:sp>
          <p:nvSpPr>
            <p:cNvPr id="13634" name="Shape 13634"/>
            <p:cNvSpPr/>
            <p:nvPr/>
          </p:nvSpPr>
          <p:spPr>
            <a:xfrm>
              <a:off x="0" y="3950320"/>
              <a:ext cx="6067562" cy="2133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 defTabSz="751205">
                <a:lnSpc>
                  <a:spcPct val="120000"/>
                </a:lnSpc>
                <a:defRPr sz="2275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of different typefaces and layouts, and in general the content filler text for layouts, non-readability is of great importance.</a:t>
              </a:r>
            </a:p>
          </p:txBody>
        </p:sp>
        <p:sp>
          <p:nvSpPr>
            <p:cNvPr id="13635" name="Shape 13635"/>
            <p:cNvSpPr/>
            <p:nvPr/>
          </p:nvSpPr>
          <p:spPr>
            <a:xfrm>
              <a:off x="0" y="896064"/>
              <a:ext cx="6018037" cy="958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25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</p:grpSp>
      <p:grpSp>
        <p:nvGrpSpPr>
          <p:cNvPr id="13643" name="Group 13643"/>
          <p:cNvGrpSpPr/>
          <p:nvPr/>
        </p:nvGrpSpPr>
        <p:grpSpPr>
          <a:xfrm>
            <a:off x="1132057" y="5175824"/>
            <a:ext cx="3009019" cy="522848"/>
            <a:chOff x="0" y="0"/>
            <a:chExt cx="5588615" cy="1045695"/>
          </a:xfrm>
        </p:grpSpPr>
        <p:grpSp>
          <p:nvGrpSpPr>
            <p:cNvPr id="13639" name="Group 13639"/>
            <p:cNvGrpSpPr/>
            <p:nvPr/>
          </p:nvGrpSpPr>
          <p:grpSpPr>
            <a:xfrm>
              <a:off x="0" y="27923"/>
              <a:ext cx="2414280" cy="1015767"/>
              <a:chOff x="0" y="-10124"/>
              <a:chExt cx="2414279" cy="1015766"/>
            </a:xfrm>
          </p:grpSpPr>
          <p:sp>
            <p:nvSpPr>
              <p:cNvPr id="13637" name="Shape 13637"/>
              <p:cNvSpPr/>
              <p:nvPr/>
            </p:nvSpPr>
            <p:spPr>
              <a:xfrm>
                <a:off x="0" y="0"/>
                <a:ext cx="303699" cy="822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354" y="0"/>
                    </a:moveTo>
                    <a:cubicBezTo>
                      <a:pt x="8882" y="0"/>
                      <a:pt x="7409" y="208"/>
                      <a:pt x="6286" y="622"/>
                    </a:cubicBezTo>
                    <a:cubicBezTo>
                      <a:pt x="4041" y="1451"/>
                      <a:pt x="4041" y="2795"/>
                      <a:pt x="6286" y="3624"/>
                    </a:cubicBezTo>
                    <a:cubicBezTo>
                      <a:pt x="8532" y="4452"/>
                      <a:pt x="12173" y="4452"/>
                      <a:pt x="14419" y="3624"/>
                    </a:cubicBezTo>
                    <a:cubicBezTo>
                      <a:pt x="16664" y="2795"/>
                      <a:pt x="16664" y="1451"/>
                      <a:pt x="14419" y="622"/>
                    </a:cubicBezTo>
                    <a:cubicBezTo>
                      <a:pt x="13296" y="208"/>
                      <a:pt x="11825" y="0"/>
                      <a:pt x="10354" y="0"/>
                    </a:cubicBezTo>
                    <a:close/>
                    <a:moveTo>
                      <a:pt x="2751" y="4836"/>
                    </a:moveTo>
                    <a:cubicBezTo>
                      <a:pt x="1555" y="4836"/>
                      <a:pt x="550" y="5119"/>
                      <a:pt x="171" y="5512"/>
                    </a:cubicBezTo>
                    <a:cubicBezTo>
                      <a:pt x="65" y="5594"/>
                      <a:pt x="0" y="5685"/>
                      <a:pt x="0" y="5782"/>
                    </a:cubicBezTo>
                    <a:lnTo>
                      <a:pt x="0" y="5851"/>
                    </a:lnTo>
                    <a:lnTo>
                      <a:pt x="0" y="6917"/>
                    </a:lnTo>
                    <a:lnTo>
                      <a:pt x="0" y="12511"/>
                    </a:lnTo>
                    <a:cubicBezTo>
                      <a:pt x="0" y="12862"/>
                      <a:pt x="772" y="13147"/>
                      <a:pt x="1724" y="13147"/>
                    </a:cubicBezTo>
                    <a:cubicBezTo>
                      <a:pt x="2676" y="13147"/>
                      <a:pt x="3448" y="12862"/>
                      <a:pt x="3448" y="12511"/>
                    </a:cubicBezTo>
                    <a:lnTo>
                      <a:pt x="3448" y="8135"/>
                    </a:lnTo>
                    <a:cubicBezTo>
                      <a:pt x="3404" y="8102"/>
                      <a:pt x="3372" y="8066"/>
                      <a:pt x="3372" y="8026"/>
                    </a:cubicBezTo>
                    <a:lnTo>
                      <a:pt x="3372" y="7759"/>
                    </a:lnTo>
                    <a:cubicBezTo>
                      <a:pt x="3372" y="7619"/>
                      <a:pt x="3680" y="7507"/>
                      <a:pt x="4058" y="7507"/>
                    </a:cubicBezTo>
                    <a:lnTo>
                      <a:pt x="4094" y="7507"/>
                    </a:lnTo>
                    <a:cubicBezTo>
                      <a:pt x="4472" y="7507"/>
                      <a:pt x="4777" y="7619"/>
                      <a:pt x="4777" y="7759"/>
                    </a:cubicBezTo>
                    <a:lnTo>
                      <a:pt x="4777" y="8026"/>
                    </a:lnTo>
                    <a:cubicBezTo>
                      <a:pt x="4777" y="8031"/>
                      <a:pt x="4770" y="8035"/>
                      <a:pt x="4770" y="8039"/>
                    </a:cubicBezTo>
                    <a:lnTo>
                      <a:pt x="4770" y="20650"/>
                    </a:lnTo>
                    <a:cubicBezTo>
                      <a:pt x="4770" y="21175"/>
                      <a:pt x="5922" y="21600"/>
                      <a:pt x="7345" y="21600"/>
                    </a:cubicBezTo>
                    <a:cubicBezTo>
                      <a:pt x="8767" y="21600"/>
                      <a:pt x="9920" y="21175"/>
                      <a:pt x="9920" y="20650"/>
                    </a:cubicBezTo>
                    <a:lnTo>
                      <a:pt x="9920" y="13164"/>
                    </a:lnTo>
                    <a:lnTo>
                      <a:pt x="11614" y="13164"/>
                    </a:lnTo>
                    <a:lnTo>
                      <a:pt x="11614" y="20650"/>
                    </a:lnTo>
                    <a:cubicBezTo>
                      <a:pt x="11614" y="21175"/>
                      <a:pt x="12767" y="21600"/>
                      <a:pt x="14189" y="21600"/>
                    </a:cubicBezTo>
                    <a:cubicBezTo>
                      <a:pt x="15612" y="21600"/>
                      <a:pt x="16765" y="21175"/>
                      <a:pt x="16765" y="20650"/>
                    </a:cubicBezTo>
                    <a:lnTo>
                      <a:pt x="16765" y="7932"/>
                    </a:lnTo>
                    <a:lnTo>
                      <a:pt x="16782" y="7932"/>
                    </a:lnTo>
                    <a:lnTo>
                      <a:pt x="16782" y="7759"/>
                    </a:lnTo>
                    <a:cubicBezTo>
                      <a:pt x="16782" y="7619"/>
                      <a:pt x="17089" y="7507"/>
                      <a:pt x="17467" y="7507"/>
                    </a:cubicBezTo>
                    <a:lnTo>
                      <a:pt x="17503" y="7507"/>
                    </a:lnTo>
                    <a:cubicBezTo>
                      <a:pt x="17881" y="7507"/>
                      <a:pt x="18186" y="7619"/>
                      <a:pt x="18186" y="7759"/>
                    </a:cubicBezTo>
                    <a:lnTo>
                      <a:pt x="18186" y="8026"/>
                    </a:lnTo>
                    <a:cubicBezTo>
                      <a:pt x="18186" y="8048"/>
                      <a:pt x="18166" y="8068"/>
                      <a:pt x="18152" y="8088"/>
                    </a:cubicBezTo>
                    <a:lnTo>
                      <a:pt x="18152" y="12511"/>
                    </a:lnTo>
                    <a:cubicBezTo>
                      <a:pt x="18152" y="12862"/>
                      <a:pt x="18924" y="13147"/>
                      <a:pt x="19876" y="13147"/>
                    </a:cubicBezTo>
                    <a:cubicBezTo>
                      <a:pt x="20828" y="13147"/>
                      <a:pt x="21600" y="12862"/>
                      <a:pt x="21600" y="12511"/>
                    </a:cubicBezTo>
                    <a:lnTo>
                      <a:pt x="21600" y="6917"/>
                    </a:lnTo>
                    <a:lnTo>
                      <a:pt x="21600" y="5851"/>
                    </a:lnTo>
                    <a:lnTo>
                      <a:pt x="21600" y="5782"/>
                    </a:lnTo>
                    <a:cubicBezTo>
                      <a:pt x="21600" y="5685"/>
                      <a:pt x="21535" y="5594"/>
                      <a:pt x="21429" y="5512"/>
                    </a:cubicBezTo>
                    <a:cubicBezTo>
                      <a:pt x="21050" y="5119"/>
                      <a:pt x="20045" y="4836"/>
                      <a:pt x="18849" y="4836"/>
                    </a:cubicBezTo>
                    <a:lnTo>
                      <a:pt x="2751" y="4836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3638" name="Shape 13638"/>
              <p:cNvSpPr/>
              <p:nvPr/>
            </p:nvSpPr>
            <p:spPr>
              <a:xfrm rot="10594">
                <a:off x="443941" y="-10124"/>
                <a:ext cx="1970338" cy="10157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67733" tIns="67733" rIns="67733" bIns="67733" numCol="1" anchor="ctr">
                <a:noAutofit/>
              </a:bodyPr>
              <a:lstStyle/>
              <a:p>
                <a:pPr algn="l">
                  <a:lnSpc>
                    <a:spcPts val="940"/>
                  </a:lnSpc>
                  <a:spcBef>
                    <a:spcPts val="225"/>
                  </a:spcBef>
                  <a:defRPr sz="1800"/>
                </a:pPr>
                <a:r>
                  <a:rPr sz="1735" dirty="0">
                    <a:solidFill>
                      <a:schemeClr val="accent4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75%</a:t>
                </a:r>
              </a:p>
              <a:p>
                <a:pPr algn="l">
                  <a:lnSpc>
                    <a:spcPts val="940"/>
                  </a:lnSpc>
                  <a:spcBef>
                    <a:spcPts val="225"/>
                  </a:spcBef>
                  <a:defRPr sz="1800"/>
                </a:pPr>
                <a:r>
                  <a:rPr sz="1200" dirty="0">
                    <a:solidFill>
                      <a:srgbClr val="A6AAA9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rPr>
                  <a:t>Male User</a:t>
                </a:r>
              </a:p>
            </p:txBody>
          </p:sp>
        </p:grpSp>
        <p:grpSp>
          <p:nvGrpSpPr>
            <p:cNvPr id="13642" name="Group 13642"/>
            <p:cNvGrpSpPr/>
            <p:nvPr/>
          </p:nvGrpSpPr>
          <p:grpSpPr>
            <a:xfrm>
              <a:off x="3104178" y="0"/>
              <a:ext cx="2484437" cy="1045695"/>
              <a:chOff x="0" y="-112091"/>
              <a:chExt cx="2484435" cy="1045694"/>
            </a:xfrm>
          </p:grpSpPr>
          <p:sp>
            <p:nvSpPr>
              <p:cNvPr id="13640" name="Shape 13640"/>
              <p:cNvSpPr/>
              <p:nvPr/>
            </p:nvSpPr>
            <p:spPr>
              <a:xfrm>
                <a:off x="0" y="0"/>
                <a:ext cx="376577" cy="8209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5" h="21600" extrusionOk="0">
                    <a:moveTo>
                      <a:pt x="10734" y="0"/>
                    </a:moveTo>
                    <a:cubicBezTo>
                      <a:pt x="9684" y="0"/>
                      <a:pt x="8634" y="185"/>
                      <a:pt x="7832" y="555"/>
                    </a:cubicBezTo>
                    <a:cubicBezTo>
                      <a:pt x="6229" y="1295"/>
                      <a:pt x="6229" y="2496"/>
                      <a:pt x="7832" y="3236"/>
                    </a:cubicBezTo>
                    <a:cubicBezTo>
                      <a:pt x="9436" y="3976"/>
                      <a:pt x="12036" y="3976"/>
                      <a:pt x="13639" y="3236"/>
                    </a:cubicBezTo>
                    <a:cubicBezTo>
                      <a:pt x="15242" y="2496"/>
                      <a:pt x="15242" y="1295"/>
                      <a:pt x="13639" y="555"/>
                    </a:cubicBezTo>
                    <a:cubicBezTo>
                      <a:pt x="12837" y="185"/>
                      <a:pt x="11785" y="0"/>
                      <a:pt x="10734" y="0"/>
                    </a:cubicBezTo>
                    <a:close/>
                    <a:moveTo>
                      <a:pt x="7608" y="4230"/>
                    </a:moveTo>
                    <a:lnTo>
                      <a:pt x="6386" y="4267"/>
                    </a:lnTo>
                    <a:lnTo>
                      <a:pt x="5619" y="4372"/>
                    </a:lnTo>
                    <a:lnTo>
                      <a:pt x="5102" y="4531"/>
                    </a:lnTo>
                    <a:lnTo>
                      <a:pt x="4585" y="4821"/>
                    </a:lnTo>
                    <a:lnTo>
                      <a:pt x="3961" y="5339"/>
                    </a:lnTo>
                    <a:lnTo>
                      <a:pt x="3263" y="6205"/>
                    </a:lnTo>
                    <a:lnTo>
                      <a:pt x="221" y="10804"/>
                    </a:lnTo>
                    <a:cubicBezTo>
                      <a:pt x="11" y="10970"/>
                      <a:pt x="-52" y="11166"/>
                      <a:pt x="43" y="11353"/>
                    </a:cubicBezTo>
                    <a:cubicBezTo>
                      <a:pt x="155" y="11572"/>
                      <a:pt x="474" y="11757"/>
                      <a:pt x="910" y="11857"/>
                    </a:cubicBezTo>
                    <a:cubicBezTo>
                      <a:pt x="1095" y="11848"/>
                      <a:pt x="1275" y="11829"/>
                      <a:pt x="1449" y="11799"/>
                    </a:cubicBezTo>
                    <a:cubicBezTo>
                      <a:pt x="2214" y="11670"/>
                      <a:pt x="2778" y="11366"/>
                      <a:pt x="2939" y="10998"/>
                    </a:cubicBezTo>
                    <a:lnTo>
                      <a:pt x="5339" y="7729"/>
                    </a:lnTo>
                    <a:cubicBezTo>
                      <a:pt x="5412" y="7601"/>
                      <a:pt x="5533" y="7478"/>
                      <a:pt x="5697" y="7369"/>
                    </a:cubicBezTo>
                    <a:cubicBezTo>
                      <a:pt x="5977" y="7184"/>
                      <a:pt x="6372" y="7041"/>
                      <a:pt x="6829" y="6959"/>
                    </a:cubicBezTo>
                    <a:lnTo>
                      <a:pt x="7184" y="7246"/>
                    </a:lnTo>
                    <a:lnTo>
                      <a:pt x="5258" y="11244"/>
                    </a:lnTo>
                    <a:lnTo>
                      <a:pt x="1985" y="14779"/>
                    </a:lnTo>
                    <a:lnTo>
                      <a:pt x="6651" y="14779"/>
                    </a:lnTo>
                    <a:lnTo>
                      <a:pt x="6651" y="20894"/>
                    </a:lnTo>
                    <a:cubicBezTo>
                      <a:pt x="6651" y="21284"/>
                      <a:pt x="7338" y="21600"/>
                      <a:pt x="8185" y="21600"/>
                    </a:cubicBezTo>
                    <a:cubicBezTo>
                      <a:pt x="9031" y="21600"/>
                      <a:pt x="9718" y="21284"/>
                      <a:pt x="9718" y="20894"/>
                    </a:cubicBezTo>
                    <a:lnTo>
                      <a:pt x="9718" y="14779"/>
                    </a:lnTo>
                    <a:lnTo>
                      <a:pt x="11809" y="14779"/>
                    </a:lnTo>
                    <a:lnTo>
                      <a:pt x="11809" y="20894"/>
                    </a:lnTo>
                    <a:cubicBezTo>
                      <a:pt x="11810" y="21284"/>
                      <a:pt x="12496" y="21600"/>
                      <a:pt x="13343" y="21600"/>
                    </a:cubicBezTo>
                    <a:cubicBezTo>
                      <a:pt x="14190" y="21600"/>
                      <a:pt x="14876" y="21284"/>
                      <a:pt x="14876" y="20894"/>
                    </a:cubicBezTo>
                    <a:lnTo>
                      <a:pt x="14876" y="14779"/>
                    </a:lnTo>
                    <a:lnTo>
                      <a:pt x="15148" y="14779"/>
                    </a:lnTo>
                    <a:lnTo>
                      <a:pt x="19891" y="14779"/>
                    </a:lnTo>
                    <a:lnTo>
                      <a:pt x="18635" y="13649"/>
                    </a:lnTo>
                    <a:cubicBezTo>
                      <a:pt x="18510" y="13553"/>
                      <a:pt x="18387" y="13457"/>
                      <a:pt x="18268" y="13359"/>
                    </a:cubicBezTo>
                    <a:cubicBezTo>
                      <a:pt x="16031" y="11534"/>
                      <a:pt x="14874" y="9469"/>
                      <a:pt x="14911" y="7372"/>
                    </a:cubicBezTo>
                    <a:lnTo>
                      <a:pt x="14742" y="7027"/>
                    </a:lnTo>
                    <a:lnTo>
                      <a:pt x="14880" y="6936"/>
                    </a:lnTo>
                    <a:lnTo>
                      <a:pt x="15385" y="7028"/>
                    </a:lnTo>
                    <a:lnTo>
                      <a:pt x="15755" y="7230"/>
                    </a:lnTo>
                    <a:lnTo>
                      <a:pt x="16076" y="7667"/>
                    </a:lnTo>
                    <a:cubicBezTo>
                      <a:pt x="16615" y="8406"/>
                      <a:pt x="17179" y="9141"/>
                      <a:pt x="17766" y="9873"/>
                    </a:cubicBezTo>
                    <a:cubicBezTo>
                      <a:pt x="18209" y="10424"/>
                      <a:pt x="18664" y="10975"/>
                      <a:pt x="19134" y="11522"/>
                    </a:cubicBezTo>
                    <a:cubicBezTo>
                      <a:pt x="19339" y="11680"/>
                      <a:pt x="19704" y="11781"/>
                      <a:pt x="20103" y="11789"/>
                    </a:cubicBezTo>
                    <a:cubicBezTo>
                      <a:pt x="20905" y="11806"/>
                      <a:pt x="21548" y="11488"/>
                      <a:pt x="21456" y="11120"/>
                    </a:cubicBezTo>
                    <a:lnTo>
                      <a:pt x="21331" y="10834"/>
                    </a:lnTo>
                    <a:lnTo>
                      <a:pt x="18723" y="6751"/>
                    </a:lnTo>
                    <a:lnTo>
                      <a:pt x="17878" y="5695"/>
                    </a:lnTo>
                    <a:lnTo>
                      <a:pt x="17027" y="4880"/>
                    </a:lnTo>
                    <a:lnTo>
                      <a:pt x="16497" y="4601"/>
                    </a:lnTo>
                    <a:lnTo>
                      <a:pt x="15883" y="4357"/>
                    </a:lnTo>
                    <a:lnTo>
                      <a:pt x="15347" y="4266"/>
                    </a:lnTo>
                    <a:lnTo>
                      <a:pt x="14400" y="4230"/>
                    </a:lnTo>
                    <a:lnTo>
                      <a:pt x="7608" y="423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3641" name="Shape 13641"/>
              <p:cNvSpPr/>
              <p:nvPr/>
            </p:nvSpPr>
            <p:spPr>
              <a:xfrm rot="10594">
                <a:off x="465414" y="-108986"/>
                <a:ext cx="2017426" cy="10394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67733" tIns="67733" rIns="67733" bIns="67733" numCol="1" anchor="ctr">
                <a:noAutofit/>
              </a:bodyPr>
              <a:lstStyle/>
              <a:p>
                <a:pPr algn="l">
                  <a:lnSpc>
                    <a:spcPts val="940"/>
                  </a:lnSpc>
                  <a:spcBef>
                    <a:spcPts val="225"/>
                  </a:spcBef>
                  <a:defRPr sz="1800"/>
                </a:pPr>
                <a:r>
                  <a:rPr sz="1735" dirty="0">
                    <a:solidFill>
                      <a:schemeClr val="accent6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25%</a:t>
                </a:r>
              </a:p>
              <a:p>
                <a:pPr algn="l">
                  <a:lnSpc>
                    <a:spcPts val="940"/>
                  </a:lnSpc>
                  <a:spcBef>
                    <a:spcPts val="225"/>
                  </a:spcBef>
                  <a:defRPr sz="1800"/>
                </a:pPr>
                <a:r>
                  <a:rPr sz="1200" dirty="0">
                    <a:solidFill>
                      <a:srgbClr val="A6AAA9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rPr>
                  <a:t>Female User</a:t>
                </a:r>
              </a:p>
            </p:txBody>
          </p:sp>
        </p:grpSp>
      </p:grpSp>
      <p:sp>
        <p:nvSpPr>
          <p:cNvPr id="13644" name="Shape 13644"/>
          <p:cNvSpPr/>
          <p:nvPr/>
        </p:nvSpPr>
        <p:spPr>
          <a:xfrm>
            <a:off x="9613585" y="2042229"/>
            <a:ext cx="304268" cy="11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81" y="21600"/>
                </a:moveTo>
                <a:lnTo>
                  <a:pt x="0" y="18713"/>
                </a:lnTo>
                <a:lnTo>
                  <a:pt x="7380" y="0"/>
                </a:lnTo>
                <a:lnTo>
                  <a:pt x="21600" y="0"/>
                </a:lnTo>
                <a:cubicBezTo>
                  <a:pt x="21600" y="0"/>
                  <a:pt x="13081" y="21600"/>
                  <a:pt x="13081" y="21600"/>
                </a:cubicBezTo>
                <a:close/>
              </a:path>
            </a:pathLst>
          </a:custGeom>
          <a:solidFill>
            <a:srgbClr val="222A3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3645" name="Shape 13645"/>
          <p:cNvSpPr/>
          <p:nvPr/>
        </p:nvSpPr>
        <p:spPr>
          <a:xfrm>
            <a:off x="8219005" y="3117837"/>
            <a:ext cx="304268" cy="1144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81" y="21600"/>
                </a:moveTo>
                <a:lnTo>
                  <a:pt x="0" y="18713"/>
                </a:lnTo>
                <a:lnTo>
                  <a:pt x="7380" y="0"/>
                </a:lnTo>
                <a:lnTo>
                  <a:pt x="21600" y="0"/>
                </a:lnTo>
                <a:cubicBezTo>
                  <a:pt x="21600" y="0"/>
                  <a:pt x="13081" y="21600"/>
                  <a:pt x="13081" y="21600"/>
                </a:cubicBezTo>
                <a:close/>
              </a:path>
            </a:pathLst>
          </a:custGeom>
          <a:solidFill>
            <a:srgbClr val="222A3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3646" name="Shape 13646"/>
          <p:cNvSpPr/>
          <p:nvPr/>
        </p:nvSpPr>
        <p:spPr>
          <a:xfrm>
            <a:off x="8401773" y="1329748"/>
            <a:ext cx="1487919" cy="2932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61" y="3977"/>
                </a:moveTo>
                <a:lnTo>
                  <a:pt x="18966" y="3753"/>
                </a:lnTo>
                <a:lnTo>
                  <a:pt x="12344" y="0"/>
                </a:lnTo>
                <a:lnTo>
                  <a:pt x="4172" y="3753"/>
                </a:lnTo>
                <a:lnTo>
                  <a:pt x="3637" y="3998"/>
                </a:lnTo>
                <a:lnTo>
                  <a:pt x="921" y="5246"/>
                </a:lnTo>
                <a:lnTo>
                  <a:pt x="3379" y="5246"/>
                </a:lnTo>
                <a:lnTo>
                  <a:pt x="0" y="21600"/>
                </a:lnTo>
                <a:lnTo>
                  <a:pt x="15720" y="21600"/>
                </a:lnTo>
                <a:lnTo>
                  <a:pt x="19099" y="5246"/>
                </a:lnTo>
                <a:lnTo>
                  <a:pt x="21600" y="5246"/>
                </a:lnTo>
                <a:cubicBezTo>
                  <a:pt x="21600" y="5246"/>
                  <a:pt x="19361" y="3977"/>
                  <a:pt x="19361" y="3977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3647" name="Shape 13647"/>
          <p:cNvSpPr/>
          <p:nvPr/>
        </p:nvSpPr>
        <p:spPr>
          <a:xfrm>
            <a:off x="9799531" y="254143"/>
            <a:ext cx="1487916" cy="2932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61" y="3977"/>
                </a:moveTo>
                <a:lnTo>
                  <a:pt x="18966" y="3753"/>
                </a:lnTo>
                <a:lnTo>
                  <a:pt x="12344" y="0"/>
                </a:lnTo>
                <a:lnTo>
                  <a:pt x="4172" y="3753"/>
                </a:lnTo>
                <a:lnTo>
                  <a:pt x="3637" y="3998"/>
                </a:lnTo>
                <a:lnTo>
                  <a:pt x="921" y="5246"/>
                </a:lnTo>
                <a:lnTo>
                  <a:pt x="3379" y="5246"/>
                </a:lnTo>
                <a:lnTo>
                  <a:pt x="0" y="21600"/>
                </a:lnTo>
                <a:lnTo>
                  <a:pt x="15720" y="21600"/>
                </a:lnTo>
                <a:lnTo>
                  <a:pt x="19099" y="5246"/>
                </a:lnTo>
                <a:lnTo>
                  <a:pt x="21600" y="5246"/>
                </a:lnTo>
                <a:cubicBezTo>
                  <a:pt x="21600" y="5246"/>
                  <a:pt x="19361" y="3977"/>
                  <a:pt x="19361" y="3977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3648" name="Shape 13648"/>
          <p:cNvSpPr/>
          <p:nvPr/>
        </p:nvSpPr>
        <p:spPr>
          <a:xfrm>
            <a:off x="6824425" y="4193284"/>
            <a:ext cx="304268" cy="1144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81" y="21600"/>
                </a:moveTo>
                <a:lnTo>
                  <a:pt x="0" y="18713"/>
                </a:lnTo>
                <a:lnTo>
                  <a:pt x="7380" y="0"/>
                </a:lnTo>
                <a:lnTo>
                  <a:pt x="21600" y="0"/>
                </a:lnTo>
                <a:cubicBezTo>
                  <a:pt x="21600" y="0"/>
                  <a:pt x="13081" y="21600"/>
                  <a:pt x="13081" y="21600"/>
                </a:cubicBezTo>
                <a:close/>
              </a:path>
            </a:pathLst>
          </a:custGeom>
          <a:solidFill>
            <a:srgbClr val="222A3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13651" name="Group 13651"/>
          <p:cNvGrpSpPr/>
          <p:nvPr/>
        </p:nvGrpSpPr>
        <p:grpSpPr>
          <a:xfrm>
            <a:off x="5615789" y="3467084"/>
            <a:ext cx="1487919" cy="2945948"/>
            <a:chOff x="-1" y="-26528"/>
            <a:chExt cx="2975834" cy="5891896"/>
          </a:xfrm>
          <a:solidFill>
            <a:schemeClr val="accent1"/>
          </a:solidFill>
        </p:grpSpPr>
        <p:sp>
          <p:nvSpPr>
            <p:cNvPr id="13649" name="Shape 13649"/>
            <p:cNvSpPr/>
            <p:nvPr/>
          </p:nvSpPr>
          <p:spPr>
            <a:xfrm>
              <a:off x="0" y="0"/>
              <a:ext cx="2975833" cy="5865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61" y="3977"/>
                  </a:moveTo>
                  <a:lnTo>
                    <a:pt x="18966" y="3753"/>
                  </a:lnTo>
                  <a:lnTo>
                    <a:pt x="12344" y="0"/>
                  </a:lnTo>
                  <a:lnTo>
                    <a:pt x="4172" y="3753"/>
                  </a:lnTo>
                  <a:lnTo>
                    <a:pt x="3637" y="3998"/>
                  </a:lnTo>
                  <a:lnTo>
                    <a:pt x="921" y="5246"/>
                  </a:lnTo>
                  <a:lnTo>
                    <a:pt x="3379" y="5246"/>
                  </a:lnTo>
                  <a:lnTo>
                    <a:pt x="0" y="21600"/>
                  </a:lnTo>
                  <a:lnTo>
                    <a:pt x="15720" y="21600"/>
                  </a:lnTo>
                  <a:lnTo>
                    <a:pt x="19099" y="5246"/>
                  </a:lnTo>
                  <a:lnTo>
                    <a:pt x="21600" y="5246"/>
                  </a:lnTo>
                  <a:cubicBezTo>
                    <a:pt x="21600" y="5246"/>
                    <a:pt x="19361" y="3977"/>
                    <a:pt x="19361" y="397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3650" name="Shape 13650"/>
            <p:cNvSpPr/>
            <p:nvPr/>
          </p:nvSpPr>
          <p:spPr>
            <a:xfrm>
              <a:off x="-1" y="-26528"/>
              <a:ext cx="2975831" cy="5865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61" y="3977"/>
                  </a:moveTo>
                  <a:lnTo>
                    <a:pt x="18966" y="3753"/>
                  </a:lnTo>
                  <a:lnTo>
                    <a:pt x="12344" y="0"/>
                  </a:lnTo>
                  <a:lnTo>
                    <a:pt x="4172" y="3753"/>
                  </a:lnTo>
                  <a:lnTo>
                    <a:pt x="3637" y="3998"/>
                  </a:lnTo>
                  <a:lnTo>
                    <a:pt x="921" y="5246"/>
                  </a:lnTo>
                  <a:lnTo>
                    <a:pt x="3379" y="5246"/>
                  </a:lnTo>
                  <a:lnTo>
                    <a:pt x="0" y="21600"/>
                  </a:lnTo>
                  <a:lnTo>
                    <a:pt x="15720" y="21600"/>
                  </a:lnTo>
                  <a:lnTo>
                    <a:pt x="19099" y="5246"/>
                  </a:lnTo>
                  <a:lnTo>
                    <a:pt x="21600" y="5246"/>
                  </a:lnTo>
                  <a:cubicBezTo>
                    <a:pt x="21600" y="5246"/>
                    <a:pt x="19361" y="3977"/>
                    <a:pt x="19361" y="397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sp>
        <p:nvSpPr>
          <p:cNvPr id="13652" name="Shape 13652"/>
          <p:cNvSpPr/>
          <p:nvPr/>
        </p:nvSpPr>
        <p:spPr>
          <a:xfrm>
            <a:off x="7007195" y="2405195"/>
            <a:ext cx="1487919" cy="2932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61" y="3977"/>
                </a:moveTo>
                <a:lnTo>
                  <a:pt x="18966" y="3753"/>
                </a:lnTo>
                <a:lnTo>
                  <a:pt x="12344" y="0"/>
                </a:lnTo>
                <a:lnTo>
                  <a:pt x="4172" y="3753"/>
                </a:lnTo>
                <a:lnTo>
                  <a:pt x="3637" y="3998"/>
                </a:lnTo>
                <a:lnTo>
                  <a:pt x="921" y="5246"/>
                </a:lnTo>
                <a:lnTo>
                  <a:pt x="3379" y="5246"/>
                </a:lnTo>
                <a:lnTo>
                  <a:pt x="0" y="21600"/>
                </a:lnTo>
                <a:lnTo>
                  <a:pt x="15720" y="21600"/>
                </a:lnTo>
                <a:lnTo>
                  <a:pt x="19099" y="5246"/>
                </a:lnTo>
                <a:lnTo>
                  <a:pt x="21600" y="5246"/>
                </a:lnTo>
                <a:cubicBezTo>
                  <a:pt x="21600" y="5246"/>
                  <a:pt x="19361" y="3977"/>
                  <a:pt x="19361" y="3977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13657" name="Group 13657"/>
          <p:cNvGrpSpPr/>
          <p:nvPr/>
        </p:nvGrpSpPr>
        <p:grpSpPr>
          <a:xfrm>
            <a:off x="5965120" y="3977756"/>
            <a:ext cx="637372" cy="2195877"/>
            <a:chOff x="0" y="0"/>
            <a:chExt cx="1274742" cy="4391752"/>
          </a:xfrm>
        </p:grpSpPr>
        <p:grpSp>
          <p:nvGrpSpPr>
            <p:cNvPr id="13655" name="Group 13655"/>
            <p:cNvGrpSpPr/>
            <p:nvPr/>
          </p:nvGrpSpPr>
          <p:grpSpPr>
            <a:xfrm>
              <a:off x="-1" y="3439431"/>
              <a:ext cx="952322" cy="952322"/>
              <a:chOff x="0" y="0"/>
              <a:chExt cx="952320" cy="952320"/>
            </a:xfrm>
          </p:grpSpPr>
          <p:sp>
            <p:nvSpPr>
              <p:cNvPr id="13653" name="Shape 13653"/>
              <p:cNvSpPr/>
              <p:nvPr/>
            </p:nvSpPr>
            <p:spPr>
              <a:xfrm rot="21960000">
                <a:off x="42913" y="42913"/>
                <a:ext cx="866495" cy="866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3654" name="Shape 13654"/>
              <p:cNvSpPr/>
              <p:nvPr/>
            </p:nvSpPr>
            <p:spPr>
              <a:xfrm>
                <a:off x="276529" y="247580"/>
                <a:ext cx="399263" cy="4571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900" y="0"/>
                    </a:moveTo>
                    <a:cubicBezTo>
                      <a:pt x="10640" y="0"/>
                      <a:pt x="10424" y="190"/>
                      <a:pt x="10424" y="416"/>
                    </a:cubicBezTo>
                    <a:lnTo>
                      <a:pt x="10424" y="1641"/>
                    </a:lnTo>
                    <a:cubicBezTo>
                      <a:pt x="10424" y="1870"/>
                      <a:pt x="10640" y="2057"/>
                      <a:pt x="10900" y="2057"/>
                    </a:cubicBezTo>
                    <a:cubicBezTo>
                      <a:pt x="11158" y="2057"/>
                      <a:pt x="11351" y="1870"/>
                      <a:pt x="11351" y="1641"/>
                    </a:cubicBezTo>
                    <a:lnTo>
                      <a:pt x="11351" y="416"/>
                    </a:lnTo>
                    <a:cubicBezTo>
                      <a:pt x="11351" y="190"/>
                      <a:pt x="11158" y="0"/>
                      <a:pt x="10900" y="0"/>
                    </a:cubicBezTo>
                    <a:close/>
                    <a:moveTo>
                      <a:pt x="5037" y="1444"/>
                    </a:moveTo>
                    <a:cubicBezTo>
                      <a:pt x="4813" y="1559"/>
                      <a:pt x="4732" y="1818"/>
                      <a:pt x="4861" y="2013"/>
                    </a:cubicBezTo>
                    <a:cubicBezTo>
                      <a:pt x="4861" y="2013"/>
                      <a:pt x="5563" y="3086"/>
                      <a:pt x="5563" y="3086"/>
                    </a:cubicBezTo>
                    <a:cubicBezTo>
                      <a:pt x="5653" y="3216"/>
                      <a:pt x="5826" y="3283"/>
                      <a:pt x="5989" y="3283"/>
                    </a:cubicBezTo>
                    <a:cubicBezTo>
                      <a:pt x="6067" y="3283"/>
                      <a:pt x="6139" y="3277"/>
                      <a:pt x="6214" y="3239"/>
                    </a:cubicBezTo>
                    <a:cubicBezTo>
                      <a:pt x="6440" y="3125"/>
                      <a:pt x="6520" y="2867"/>
                      <a:pt x="6390" y="2670"/>
                    </a:cubicBezTo>
                    <a:lnTo>
                      <a:pt x="5688" y="1598"/>
                    </a:lnTo>
                    <a:cubicBezTo>
                      <a:pt x="5559" y="1400"/>
                      <a:pt x="5265" y="1333"/>
                      <a:pt x="5037" y="1444"/>
                    </a:cubicBezTo>
                    <a:close/>
                    <a:moveTo>
                      <a:pt x="16639" y="1444"/>
                    </a:moveTo>
                    <a:cubicBezTo>
                      <a:pt x="16413" y="1333"/>
                      <a:pt x="16141" y="1400"/>
                      <a:pt x="16012" y="1598"/>
                    </a:cubicBezTo>
                    <a:lnTo>
                      <a:pt x="15285" y="2670"/>
                    </a:lnTo>
                    <a:cubicBezTo>
                      <a:pt x="15156" y="2865"/>
                      <a:pt x="15236" y="3124"/>
                      <a:pt x="15461" y="3239"/>
                    </a:cubicBezTo>
                    <a:cubicBezTo>
                      <a:pt x="15535" y="3275"/>
                      <a:pt x="15631" y="3283"/>
                      <a:pt x="15711" y="3283"/>
                    </a:cubicBezTo>
                    <a:cubicBezTo>
                      <a:pt x="15874" y="3283"/>
                      <a:pt x="16023" y="3216"/>
                      <a:pt x="16112" y="3086"/>
                    </a:cubicBezTo>
                    <a:lnTo>
                      <a:pt x="16814" y="2013"/>
                    </a:lnTo>
                    <a:cubicBezTo>
                      <a:pt x="16944" y="1818"/>
                      <a:pt x="16864" y="1559"/>
                      <a:pt x="16639" y="1444"/>
                    </a:cubicBezTo>
                    <a:close/>
                    <a:moveTo>
                      <a:pt x="10650" y="3502"/>
                    </a:moveTo>
                    <a:cubicBezTo>
                      <a:pt x="6545" y="3502"/>
                      <a:pt x="3207" y="6316"/>
                      <a:pt x="3207" y="9782"/>
                    </a:cubicBezTo>
                    <a:cubicBezTo>
                      <a:pt x="3207" y="12032"/>
                      <a:pt x="4243" y="13369"/>
                      <a:pt x="5012" y="14356"/>
                    </a:cubicBezTo>
                    <a:cubicBezTo>
                      <a:pt x="5486" y="14961"/>
                      <a:pt x="5763" y="15327"/>
                      <a:pt x="5763" y="15691"/>
                    </a:cubicBezTo>
                    <a:cubicBezTo>
                      <a:pt x="5763" y="16505"/>
                      <a:pt x="6253" y="17280"/>
                      <a:pt x="7142" y="17858"/>
                    </a:cubicBezTo>
                    <a:cubicBezTo>
                      <a:pt x="7165" y="18343"/>
                      <a:pt x="7267" y="19521"/>
                      <a:pt x="7267" y="19521"/>
                    </a:cubicBezTo>
                    <a:cubicBezTo>
                      <a:pt x="7279" y="19860"/>
                      <a:pt x="7470" y="20538"/>
                      <a:pt x="8795" y="20922"/>
                    </a:cubicBezTo>
                    <a:cubicBezTo>
                      <a:pt x="8950" y="21122"/>
                      <a:pt x="9149" y="21298"/>
                      <a:pt x="9397" y="21447"/>
                    </a:cubicBezTo>
                    <a:cubicBezTo>
                      <a:pt x="9552" y="21536"/>
                      <a:pt x="9735" y="21600"/>
                      <a:pt x="9923" y="21600"/>
                    </a:cubicBezTo>
                    <a:lnTo>
                      <a:pt x="11376" y="21600"/>
                    </a:lnTo>
                    <a:cubicBezTo>
                      <a:pt x="11563" y="21600"/>
                      <a:pt x="11747" y="21536"/>
                      <a:pt x="11903" y="21447"/>
                    </a:cubicBezTo>
                    <a:cubicBezTo>
                      <a:pt x="12152" y="21298"/>
                      <a:pt x="12347" y="21122"/>
                      <a:pt x="12504" y="20922"/>
                    </a:cubicBezTo>
                    <a:cubicBezTo>
                      <a:pt x="13836" y="20534"/>
                      <a:pt x="14047" y="19846"/>
                      <a:pt x="14058" y="19521"/>
                    </a:cubicBezTo>
                    <a:cubicBezTo>
                      <a:pt x="14058" y="19521"/>
                      <a:pt x="14135" y="18343"/>
                      <a:pt x="14158" y="17858"/>
                    </a:cubicBezTo>
                    <a:cubicBezTo>
                      <a:pt x="15049" y="17283"/>
                      <a:pt x="15536" y="16505"/>
                      <a:pt x="15536" y="15691"/>
                    </a:cubicBezTo>
                    <a:cubicBezTo>
                      <a:pt x="15536" y="15327"/>
                      <a:pt x="15811" y="14968"/>
                      <a:pt x="16288" y="14356"/>
                    </a:cubicBezTo>
                    <a:cubicBezTo>
                      <a:pt x="17050" y="13380"/>
                      <a:pt x="18092" y="12032"/>
                      <a:pt x="18092" y="9782"/>
                    </a:cubicBezTo>
                    <a:cubicBezTo>
                      <a:pt x="18092" y="6316"/>
                      <a:pt x="14753" y="3502"/>
                      <a:pt x="10650" y="3502"/>
                    </a:cubicBezTo>
                    <a:close/>
                    <a:moveTo>
                      <a:pt x="1503" y="4946"/>
                    </a:moveTo>
                    <a:cubicBezTo>
                      <a:pt x="1280" y="4834"/>
                      <a:pt x="981" y="4902"/>
                      <a:pt x="852" y="5099"/>
                    </a:cubicBezTo>
                    <a:cubicBezTo>
                      <a:pt x="722" y="5295"/>
                      <a:pt x="804" y="5554"/>
                      <a:pt x="1027" y="5668"/>
                    </a:cubicBezTo>
                    <a:lnTo>
                      <a:pt x="2255" y="6281"/>
                    </a:lnTo>
                    <a:cubicBezTo>
                      <a:pt x="2326" y="6318"/>
                      <a:pt x="2401" y="6347"/>
                      <a:pt x="2481" y="6347"/>
                    </a:cubicBezTo>
                    <a:cubicBezTo>
                      <a:pt x="2642" y="6347"/>
                      <a:pt x="2818" y="6261"/>
                      <a:pt x="2907" y="6128"/>
                    </a:cubicBezTo>
                    <a:cubicBezTo>
                      <a:pt x="3038" y="5933"/>
                      <a:pt x="2956" y="5697"/>
                      <a:pt x="2731" y="5581"/>
                    </a:cubicBezTo>
                    <a:lnTo>
                      <a:pt x="1503" y="4946"/>
                    </a:lnTo>
                    <a:close/>
                    <a:moveTo>
                      <a:pt x="19896" y="4946"/>
                    </a:moveTo>
                    <a:lnTo>
                      <a:pt x="18668" y="5581"/>
                    </a:lnTo>
                    <a:cubicBezTo>
                      <a:pt x="18445" y="5697"/>
                      <a:pt x="18363" y="5933"/>
                      <a:pt x="18493" y="6128"/>
                    </a:cubicBezTo>
                    <a:cubicBezTo>
                      <a:pt x="18581" y="6261"/>
                      <a:pt x="18757" y="6347"/>
                      <a:pt x="18919" y="6347"/>
                    </a:cubicBezTo>
                    <a:cubicBezTo>
                      <a:pt x="18997" y="6347"/>
                      <a:pt x="19070" y="6318"/>
                      <a:pt x="19144" y="6281"/>
                    </a:cubicBezTo>
                    <a:lnTo>
                      <a:pt x="20372" y="5668"/>
                    </a:lnTo>
                    <a:cubicBezTo>
                      <a:pt x="20598" y="5554"/>
                      <a:pt x="20677" y="5295"/>
                      <a:pt x="20548" y="5099"/>
                    </a:cubicBezTo>
                    <a:cubicBezTo>
                      <a:pt x="20418" y="4902"/>
                      <a:pt x="20122" y="4834"/>
                      <a:pt x="19896" y="4946"/>
                    </a:cubicBezTo>
                    <a:close/>
                    <a:moveTo>
                      <a:pt x="10650" y="5143"/>
                    </a:moveTo>
                    <a:cubicBezTo>
                      <a:pt x="13718" y="5143"/>
                      <a:pt x="16213" y="7221"/>
                      <a:pt x="16213" y="9782"/>
                    </a:cubicBezTo>
                    <a:cubicBezTo>
                      <a:pt x="16213" y="11526"/>
                      <a:pt x="15435" y="12540"/>
                      <a:pt x="14734" y="13437"/>
                    </a:cubicBezTo>
                    <a:cubicBezTo>
                      <a:pt x="14184" y="14142"/>
                      <a:pt x="13657" y="14802"/>
                      <a:pt x="13657" y="15691"/>
                    </a:cubicBezTo>
                    <a:cubicBezTo>
                      <a:pt x="13657" y="16081"/>
                      <a:pt x="13253" y="16385"/>
                      <a:pt x="12955" y="16567"/>
                    </a:cubicBezTo>
                    <a:lnTo>
                      <a:pt x="8344" y="16567"/>
                    </a:lnTo>
                    <a:cubicBezTo>
                      <a:pt x="8044" y="16385"/>
                      <a:pt x="7643" y="16081"/>
                      <a:pt x="7643" y="15691"/>
                    </a:cubicBezTo>
                    <a:cubicBezTo>
                      <a:pt x="7643" y="14802"/>
                      <a:pt x="7123" y="14148"/>
                      <a:pt x="6565" y="13437"/>
                    </a:cubicBezTo>
                    <a:cubicBezTo>
                      <a:pt x="5872" y="12544"/>
                      <a:pt x="5087" y="11522"/>
                      <a:pt x="5087" y="9782"/>
                    </a:cubicBezTo>
                    <a:cubicBezTo>
                      <a:pt x="5087" y="7223"/>
                      <a:pt x="7581" y="5143"/>
                      <a:pt x="10650" y="5143"/>
                    </a:cubicBezTo>
                    <a:close/>
                    <a:moveTo>
                      <a:pt x="10750" y="6303"/>
                    </a:moveTo>
                    <a:cubicBezTo>
                      <a:pt x="10030" y="6303"/>
                      <a:pt x="9622" y="6626"/>
                      <a:pt x="9622" y="7266"/>
                    </a:cubicBezTo>
                    <a:lnTo>
                      <a:pt x="9622" y="8710"/>
                    </a:lnTo>
                    <a:cubicBezTo>
                      <a:pt x="9622" y="8899"/>
                      <a:pt x="9643" y="9101"/>
                      <a:pt x="9672" y="9301"/>
                    </a:cubicBezTo>
                    <a:cubicBezTo>
                      <a:pt x="9672" y="9301"/>
                      <a:pt x="10123" y="12233"/>
                      <a:pt x="10123" y="12233"/>
                    </a:cubicBezTo>
                    <a:cubicBezTo>
                      <a:pt x="10182" y="12595"/>
                      <a:pt x="10376" y="12715"/>
                      <a:pt x="10750" y="12715"/>
                    </a:cubicBezTo>
                    <a:cubicBezTo>
                      <a:pt x="11119" y="12715"/>
                      <a:pt x="11322" y="12595"/>
                      <a:pt x="11376" y="12233"/>
                    </a:cubicBezTo>
                    <a:lnTo>
                      <a:pt x="11827" y="9301"/>
                    </a:lnTo>
                    <a:cubicBezTo>
                      <a:pt x="11852" y="9101"/>
                      <a:pt x="11877" y="8899"/>
                      <a:pt x="11877" y="8710"/>
                    </a:cubicBezTo>
                    <a:lnTo>
                      <a:pt x="11877" y="7266"/>
                    </a:lnTo>
                    <a:cubicBezTo>
                      <a:pt x="11877" y="6626"/>
                      <a:pt x="11465" y="6303"/>
                      <a:pt x="10750" y="6303"/>
                    </a:cubicBezTo>
                    <a:close/>
                    <a:moveTo>
                      <a:pt x="476" y="9104"/>
                    </a:moveTo>
                    <a:cubicBezTo>
                      <a:pt x="215" y="9104"/>
                      <a:pt x="0" y="9294"/>
                      <a:pt x="0" y="9520"/>
                    </a:cubicBezTo>
                    <a:cubicBezTo>
                      <a:pt x="0" y="9745"/>
                      <a:pt x="215" y="9936"/>
                      <a:pt x="476" y="9936"/>
                    </a:cubicBezTo>
                    <a:lnTo>
                      <a:pt x="1879" y="9936"/>
                    </a:lnTo>
                    <a:cubicBezTo>
                      <a:pt x="2140" y="9936"/>
                      <a:pt x="2355" y="9745"/>
                      <a:pt x="2355" y="9520"/>
                    </a:cubicBezTo>
                    <a:cubicBezTo>
                      <a:pt x="2355" y="9294"/>
                      <a:pt x="2140" y="9104"/>
                      <a:pt x="1879" y="9104"/>
                    </a:cubicBezTo>
                    <a:lnTo>
                      <a:pt x="476" y="9104"/>
                    </a:lnTo>
                    <a:close/>
                    <a:moveTo>
                      <a:pt x="19721" y="9104"/>
                    </a:moveTo>
                    <a:cubicBezTo>
                      <a:pt x="19462" y="9104"/>
                      <a:pt x="19245" y="9294"/>
                      <a:pt x="19245" y="9520"/>
                    </a:cubicBezTo>
                    <a:cubicBezTo>
                      <a:pt x="19245" y="9745"/>
                      <a:pt x="19462" y="9936"/>
                      <a:pt x="19721" y="9936"/>
                    </a:cubicBezTo>
                    <a:lnTo>
                      <a:pt x="21124" y="9936"/>
                    </a:lnTo>
                    <a:cubicBezTo>
                      <a:pt x="21384" y="9936"/>
                      <a:pt x="21600" y="9745"/>
                      <a:pt x="21600" y="9520"/>
                    </a:cubicBezTo>
                    <a:cubicBezTo>
                      <a:pt x="21600" y="9294"/>
                      <a:pt x="21384" y="9104"/>
                      <a:pt x="21124" y="9104"/>
                    </a:cubicBezTo>
                    <a:lnTo>
                      <a:pt x="19721" y="9104"/>
                    </a:lnTo>
                    <a:close/>
                    <a:moveTo>
                      <a:pt x="10800" y="13306"/>
                    </a:moveTo>
                    <a:cubicBezTo>
                      <a:pt x="10153" y="13306"/>
                      <a:pt x="9622" y="13769"/>
                      <a:pt x="9622" y="14334"/>
                    </a:cubicBezTo>
                    <a:cubicBezTo>
                      <a:pt x="9622" y="14896"/>
                      <a:pt x="10153" y="15363"/>
                      <a:pt x="10800" y="15363"/>
                    </a:cubicBezTo>
                    <a:cubicBezTo>
                      <a:pt x="11444" y="15363"/>
                      <a:pt x="11978" y="14896"/>
                      <a:pt x="11978" y="14334"/>
                    </a:cubicBezTo>
                    <a:cubicBezTo>
                      <a:pt x="11978" y="13769"/>
                      <a:pt x="11444" y="13306"/>
                      <a:pt x="10800" y="13306"/>
                    </a:cubicBezTo>
                    <a:close/>
                    <a:moveTo>
                      <a:pt x="2255" y="13350"/>
                    </a:moveTo>
                    <a:lnTo>
                      <a:pt x="1027" y="13984"/>
                    </a:lnTo>
                    <a:cubicBezTo>
                      <a:pt x="802" y="14100"/>
                      <a:pt x="722" y="14338"/>
                      <a:pt x="852" y="14531"/>
                    </a:cubicBezTo>
                    <a:cubicBezTo>
                      <a:pt x="937" y="14664"/>
                      <a:pt x="1120" y="14750"/>
                      <a:pt x="1278" y="14750"/>
                    </a:cubicBezTo>
                    <a:cubicBezTo>
                      <a:pt x="1362" y="14750"/>
                      <a:pt x="1429" y="14722"/>
                      <a:pt x="1503" y="14684"/>
                    </a:cubicBezTo>
                    <a:lnTo>
                      <a:pt x="2731" y="14072"/>
                    </a:lnTo>
                    <a:cubicBezTo>
                      <a:pt x="2955" y="13958"/>
                      <a:pt x="3038" y="13698"/>
                      <a:pt x="2907" y="13503"/>
                    </a:cubicBezTo>
                    <a:cubicBezTo>
                      <a:pt x="2778" y="13305"/>
                      <a:pt x="2481" y="13239"/>
                      <a:pt x="2255" y="13350"/>
                    </a:cubicBezTo>
                    <a:close/>
                    <a:moveTo>
                      <a:pt x="19144" y="13350"/>
                    </a:moveTo>
                    <a:cubicBezTo>
                      <a:pt x="18920" y="13239"/>
                      <a:pt x="18625" y="13305"/>
                      <a:pt x="18493" y="13503"/>
                    </a:cubicBezTo>
                    <a:cubicBezTo>
                      <a:pt x="18363" y="13698"/>
                      <a:pt x="18445" y="13958"/>
                      <a:pt x="18668" y="14072"/>
                    </a:cubicBezTo>
                    <a:lnTo>
                      <a:pt x="19896" y="14684"/>
                    </a:lnTo>
                    <a:cubicBezTo>
                      <a:pt x="19969" y="14722"/>
                      <a:pt x="20042" y="14750"/>
                      <a:pt x="20122" y="14750"/>
                    </a:cubicBezTo>
                    <a:cubicBezTo>
                      <a:pt x="20285" y="14750"/>
                      <a:pt x="20460" y="14661"/>
                      <a:pt x="20548" y="14531"/>
                    </a:cubicBezTo>
                    <a:cubicBezTo>
                      <a:pt x="20677" y="14334"/>
                      <a:pt x="20598" y="14100"/>
                      <a:pt x="20372" y="13984"/>
                    </a:cubicBezTo>
                    <a:lnTo>
                      <a:pt x="19144" y="1335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</p:grpSp>
        <p:sp>
          <p:nvSpPr>
            <p:cNvPr id="13656" name="Shape 13656"/>
            <p:cNvSpPr/>
            <p:nvPr/>
          </p:nvSpPr>
          <p:spPr>
            <a:xfrm rot="16500000">
              <a:off x="-926766" y="1157089"/>
              <a:ext cx="3186527" cy="942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342900">
                <a:defRPr sz="1800"/>
              </a:pPr>
              <a:r>
                <a:rPr sz="1065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Subtitle Goes Here</a:t>
              </a:r>
            </a:p>
            <a:p>
              <a:pPr algn="l" defTabSz="342900">
                <a:defRPr sz="1800"/>
              </a:pPr>
              <a:r>
                <a:rPr sz="1065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Lorem Ipsum is simply dummy text of the printing.</a:t>
              </a:r>
            </a:p>
          </p:txBody>
        </p:sp>
      </p:grpSp>
      <p:grpSp>
        <p:nvGrpSpPr>
          <p:cNvPr id="13662" name="Group 13662"/>
          <p:cNvGrpSpPr/>
          <p:nvPr/>
        </p:nvGrpSpPr>
        <p:grpSpPr>
          <a:xfrm>
            <a:off x="7369725" y="2928513"/>
            <a:ext cx="637372" cy="2195877"/>
            <a:chOff x="0" y="0"/>
            <a:chExt cx="1274742" cy="4391752"/>
          </a:xfrm>
        </p:grpSpPr>
        <p:sp>
          <p:nvSpPr>
            <p:cNvPr id="13658" name="Shape 13658"/>
            <p:cNvSpPr/>
            <p:nvPr/>
          </p:nvSpPr>
          <p:spPr>
            <a:xfrm>
              <a:off x="345431" y="3645777"/>
              <a:ext cx="276113" cy="519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extrusionOk="0">
                  <a:moveTo>
                    <a:pt x="12072" y="18762"/>
                  </a:moveTo>
                  <a:lnTo>
                    <a:pt x="12072" y="16406"/>
                  </a:lnTo>
                  <a:lnTo>
                    <a:pt x="15508" y="14587"/>
                  </a:lnTo>
                  <a:cubicBezTo>
                    <a:pt x="16004" y="14322"/>
                    <a:pt x="16004" y="13898"/>
                    <a:pt x="15508" y="13636"/>
                  </a:cubicBezTo>
                  <a:cubicBezTo>
                    <a:pt x="15012" y="13370"/>
                    <a:pt x="14206" y="13370"/>
                    <a:pt x="13709" y="13636"/>
                  </a:cubicBezTo>
                  <a:lnTo>
                    <a:pt x="12072" y="14505"/>
                  </a:lnTo>
                  <a:lnTo>
                    <a:pt x="12072" y="11696"/>
                  </a:lnTo>
                  <a:lnTo>
                    <a:pt x="15508" y="9875"/>
                  </a:lnTo>
                  <a:cubicBezTo>
                    <a:pt x="16004" y="9612"/>
                    <a:pt x="16004" y="9189"/>
                    <a:pt x="15508" y="8923"/>
                  </a:cubicBezTo>
                  <a:cubicBezTo>
                    <a:pt x="15012" y="8661"/>
                    <a:pt x="14206" y="8661"/>
                    <a:pt x="13709" y="8923"/>
                  </a:cubicBezTo>
                  <a:lnTo>
                    <a:pt x="12072" y="9797"/>
                  </a:lnTo>
                  <a:lnTo>
                    <a:pt x="12072" y="6036"/>
                  </a:lnTo>
                  <a:cubicBezTo>
                    <a:pt x="12072" y="5665"/>
                    <a:pt x="11501" y="5362"/>
                    <a:pt x="10800" y="5362"/>
                  </a:cubicBezTo>
                  <a:cubicBezTo>
                    <a:pt x="10100" y="5362"/>
                    <a:pt x="9528" y="5665"/>
                    <a:pt x="9528" y="6036"/>
                  </a:cubicBezTo>
                  <a:lnTo>
                    <a:pt x="9528" y="9797"/>
                  </a:lnTo>
                  <a:lnTo>
                    <a:pt x="7885" y="8923"/>
                  </a:lnTo>
                  <a:cubicBezTo>
                    <a:pt x="7387" y="8661"/>
                    <a:pt x="6586" y="8661"/>
                    <a:pt x="6092" y="8923"/>
                  </a:cubicBezTo>
                  <a:cubicBezTo>
                    <a:pt x="5595" y="9189"/>
                    <a:pt x="5595" y="9612"/>
                    <a:pt x="6092" y="9875"/>
                  </a:cubicBezTo>
                  <a:lnTo>
                    <a:pt x="9528" y="11696"/>
                  </a:lnTo>
                  <a:lnTo>
                    <a:pt x="9528" y="14505"/>
                  </a:lnTo>
                  <a:lnTo>
                    <a:pt x="7885" y="13636"/>
                  </a:lnTo>
                  <a:cubicBezTo>
                    <a:pt x="7387" y="13370"/>
                    <a:pt x="6586" y="13370"/>
                    <a:pt x="6092" y="13636"/>
                  </a:cubicBezTo>
                  <a:cubicBezTo>
                    <a:pt x="5595" y="13898"/>
                    <a:pt x="5595" y="14322"/>
                    <a:pt x="6092" y="14587"/>
                  </a:cubicBezTo>
                  <a:lnTo>
                    <a:pt x="9528" y="16406"/>
                  </a:lnTo>
                  <a:lnTo>
                    <a:pt x="9528" y="18762"/>
                  </a:lnTo>
                  <a:cubicBezTo>
                    <a:pt x="5576" y="18436"/>
                    <a:pt x="2543" y="16628"/>
                    <a:pt x="2543" y="14447"/>
                  </a:cubicBezTo>
                  <a:cubicBezTo>
                    <a:pt x="2543" y="9593"/>
                    <a:pt x="8362" y="4027"/>
                    <a:pt x="10800" y="1911"/>
                  </a:cubicBezTo>
                  <a:cubicBezTo>
                    <a:pt x="13232" y="4027"/>
                    <a:pt x="19057" y="9593"/>
                    <a:pt x="19057" y="14447"/>
                  </a:cubicBezTo>
                  <a:cubicBezTo>
                    <a:pt x="19057" y="16628"/>
                    <a:pt x="16017" y="18436"/>
                    <a:pt x="12072" y="18762"/>
                  </a:cubicBezTo>
                  <a:cubicBezTo>
                    <a:pt x="12072" y="18762"/>
                    <a:pt x="12072" y="18762"/>
                    <a:pt x="12072" y="18762"/>
                  </a:cubicBezTo>
                  <a:close/>
                  <a:moveTo>
                    <a:pt x="11848" y="276"/>
                  </a:moveTo>
                  <a:cubicBezTo>
                    <a:pt x="11377" y="-92"/>
                    <a:pt x="10223" y="-92"/>
                    <a:pt x="9752" y="276"/>
                  </a:cubicBezTo>
                  <a:cubicBezTo>
                    <a:pt x="9349" y="585"/>
                    <a:pt x="0" y="7922"/>
                    <a:pt x="0" y="14447"/>
                  </a:cubicBezTo>
                  <a:cubicBezTo>
                    <a:pt x="0" y="17370"/>
                    <a:pt x="4169" y="19785"/>
                    <a:pt x="9528" y="20120"/>
                  </a:cubicBezTo>
                  <a:lnTo>
                    <a:pt x="9528" y="20836"/>
                  </a:lnTo>
                  <a:cubicBezTo>
                    <a:pt x="9528" y="21206"/>
                    <a:pt x="10100" y="21508"/>
                    <a:pt x="10800" y="21508"/>
                  </a:cubicBezTo>
                  <a:cubicBezTo>
                    <a:pt x="11501" y="21508"/>
                    <a:pt x="12072" y="21206"/>
                    <a:pt x="12072" y="20836"/>
                  </a:cubicBezTo>
                  <a:lnTo>
                    <a:pt x="12072" y="20120"/>
                  </a:lnTo>
                  <a:cubicBezTo>
                    <a:pt x="17425" y="19785"/>
                    <a:pt x="21600" y="17370"/>
                    <a:pt x="21600" y="14447"/>
                  </a:cubicBezTo>
                  <a:cubicBezTo>
                    <a:pt x="21600" y="7922"/>
                    <a:pt x="12246" y="585"/>
                    <a:pt x="11848" y="276"/>
                  </a:cubicBezTo>
                  <a:cubicBezTo>
                    <a:pt x="11848" y="276"/>
                    <a:pt x="11848" y="276"/>
                    <a:pt x="11848" y="27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grpSp>
          <p:nvGrpSpPr>
            <p:cNvPr id="13661" name="Group 13661"/>
            <p:cNvGrpSpPr/>
            <p:nvPr/>
          </p:nvGrpSpPr>
          <p:grpSpPr>
            <a:xfrm>
              <a:off x="-1" y="0"/>
              <a:ext cx="1274744" cy="4391753"/>
              <a:chOff x="0" y="0"/>
              <a:chExt cx="1274742" cy="4391752"/>
            </a:xfrm>
          </p:grpSpPr>
          <p:sp>
            <p:nvSpPr>
              <p:cNvPr id="13659" name="Shape 13659"/>
              <p:cNvSpPr/>
              <p:nvPr/>
            </p:nvSpPr>
            <p:spPr>
              <a:xfrm rot="21960000">
                <a:off x="42913" y="3482345"/>
                <a:ext cx="866495" cy="866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3660" name="Shape 13660"/>
              <p:cNvSpPr/>
              <p:nvPr/>
            </p:nvSpPr>
            <p:spPr>
              <a:xfrm rot="16500000">
                <a:off x="-926766" y="1157089"/>
                <a:ext cx="3186527" cy="942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342900">
                  <a:defRPr sz="1800"/>
                </a:pPr>
                <a:r>
                  <a:rPr sz="1065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Subtitle Goes Here</a:t>
                </a:r>
              </a:p>
              <a:p>
                <a:pPr algn="l" defTabSz="342900">
                  <a:defRPr sz="1800"/>
                </a:pPr>
                <a:r>
                  <a:rPr sz="1065">
                    <a:solidFill>
                      <a:srgbClr val="FFFFFF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rPr>
                  <a:t>Lorem Ipsum is simply dummy text of the printing.</a:t>
                </a:r>
              </a:p>
            </p:txBody>
          </p:sp>
        </p:grpSp>
      </p:grpSp>
      <p:grpSp>
        <p:nvGrpSpPr>
          <p:cNvPr id="13667" name="Group 13667"/>
          <p:cNvGrpSpPr/>
          <p:nvPr/>
        </p:nvGrpSpPr>
        <p:grpSpPr>
          <a:xfrm>
            <a:off x="8727608" y="1846019"/>
            <a:ext cx="637372" cy="2195876"/>
            <a:chOff x="0" y="0"/>
            <a:chExt cx="1274742" cy="4391752"/>
          </a:xfrm>
        </p:grpSpPr>
        <p:sp>
          <p:nvSpPr>
            <p:cNvPr id="13663" name="Shape 13663"/>
            <p:cNvSpPr/>
            <p:nvPr/>
          </p:nvSpPr>
          <p:spPr>
            <a:xfrm>
              <a:off x="319352" y="3672063"/>
              <a:ext cx="322367" cy="468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82" y="20248"/>
                  </a:moveTo>
                  <a:lnTo>
                    <a:pt x="9817" y="20248"/>
                  </a:lnTo>
                  <a:lnTo>
                    <a:pt x="9817" y="18188"/>
                  </a:lnTo>
                  <a:cubicBezTo>
                    <a:pt x="10143" y="18209"/>
                    <a:pt x="10468" y="18225"/>
                    <a:pt x="10800" y="18225"/>
                  </a:cubicBezTo>
                  <a:cubicBezTo>
                    <a:pt x="11130" y="18225"/>
                    <a:pt x="11457" y="18209"/>
                    <a:pt x="11782" y="18188"/>
                  </a:cubicBezTo>
                  <a:cubicBezTo>
                    <a:pt x="11782" y="18188"/>
                    <a:pt x="11782" y="20248"/>
                    <a:pt x="11782" y="20248"/>
                  </a:cubicBezTo>
                  <a:close/>
                  <a:moveTo>
                    <a:pt x="17669" y="20248"/>
                  </a:moveTo>
                  <a:lnTo>
                    <a:pt x="13743" y="20248"/>
                  </a:lnTo>
                  <a:lnTo>
                    <a:pt x="13743" y="17935"/>
                  </a:lnTo>
                  <a:cubicBezTo>
                    <a:pt x="18267" y="17051"/>
                    <a:pt x="21600" y="14191"/>
                    <a:pt x="21600" y="10800"/>
                  </a:cubicBezTo>
                  <a:cubicBezTo>
                    <a:pt x="21600" y="10427"/>
                    <a:pt x="21157" y="10124"/>
                    <a:pt x="20616" y="10124"/>
                  </a:cubicBezTo>
                  <a:cubicBezTo>
                    <a:pt x="20075" y="10124"/>
                    <a:pt x="19634" y="10427"/>
                    <a:pt x="19634" y="10800"/>
                  </a:cubicBezTo>
                  <a:cubicBezTo>
                    <a:pt x="19634" y="14149"/>
                    <a:pt x="15670" y="16874"/>
                    <a:pt x="10800" y="16874"/>
                  </a:cubicBezTo>
                  <a:cubicBezTo>
                    <a:pt x="5925" y="16874"/>
                    <a:pt x="1967" y="14149"/>
                    <a:pt x="1967" y="10800"/>
                  </a:cubicBezTo>
                  <a:cubicBezTo>
                    <a:pt x="1967" y="10427"/>
                    <a:pt x="1524" y="10124"/>
                    <a:pt x="983" y="10124"/>
                  </a:cubicBezTo>
                  <a:cubicBezTo>
                    <a:pt x="440" y="10124"/>
                    <a:pt x="0" y="10427"/>
                    <a:pt x="0" y="10800"/>
                  </a:cubicBezTo>
                  <a:cubicBezTo>
                    <a:pt x="0" y="14191"/>
                    <a:pt x="3328" y="17051"/>
                    <a:pt x="7851" y="17935"/>
                  </a:cubicBezTo>
                  <a:lnTo>
                    <a:pt x="7851" y="20248"/>
                  </a:lnTo>
                  <a:lnTo>
                    <a:pt x="3926" y="20248"/>
                  </a:lnTo>
                  <a:cubicBezTo>
                    <a:pt x="3385" y="20248"/>
                    <a:pt x="2942" y="20552"/>
                    <a:pt x="2942" y="20924"/>
                  </a:cubicBezTo>
                  <a:cubicBezTo>
                    <a:pt x="2942" y="21297"/>
                    <a:pt x="3385" y="21600"/>
                    <a:pt x="3926" y="21600"/>
                  </a:cubicBezTo>
                  <a:lnTo>
                    <a:pt x="17669" y="21600"/>
                  </a:lnTo>
                  <a:cubicBezTo>
                    <a:pt x="18215" y="21600"/>
                    <a:pt x="18651" y="21297"/>
                    <a:pt x="18651" y="20924"/>
                  </a:cubicBezTo>
                  <a:cubicBezTo>
                    <a:pt x="18651" y="20552"/>
                    <a:pt x="18215" y="20248"/>
                    <a:pt x="17669" y="20248"/>
                  </a:cubicBezTo>
                  <a:cubicBezTo>
                    <a:pt x="17669" y="20248"/>
                    <a:pt x="17669" y="20248"/>
                    <a:pt x="17669" y="20248"/>
                  </a:cubicBezTo>
                  <a:close/>
                  <a:moveTo>
                    <a:pt x="10800" y="12823"/>
                  </a:moveTo>
                  <a:cubicBezTo>
                    <a:pt x="11342" y="12823"/>
                    <a:pt x="11782" y="12520"/>
                    <a:pt x="11782" y="12148"/>
                  </a:cubicBezTo>
                  <a:lnTo>
                    <a:pt x="11782" y="3375"/>
                  </a:lnTo>
                  <a:cubicBezTo>
                    <a:pt x="11782" y="3003"/>
                    <a:pt x="11342" y="2699"/>
                    <a:pt x="10800" y="2699"/>
                  </a:cubicBezTo>
                  <a:cubicBezTo>
                    <a:pt x="10257" y="2699"/>
                    <a:pt x="9817" y="3003"/>
                    <a:pt x="9817" y="3375"/>
                  </a:cubicBezTo>
                  <a:lnTo>
                    <a:pt x="9817" y="12148"/>
                  </a:lnTo>
                  <a:cubicBezTo>
                    <a:pt x="9817" y="12520"/>
                    <a:pt x="10257" y="12823"/>
                    <a:pt x="10800" y="12823"/>
                  </a:cubicBezTo>
                  <a:cubicBezTo>
                    <a:pt x="10800" y="12823"/>
                    <a:pt x="10800" y="12823"/>
                    <a:pt x="10800" y="12823"/>
                  </a:cubicBezTo>
                  <a:close/>
                  <a:moveTo>
                    <a:pt x="6874" y="9449"/>
                  </a:moveTo>
                  <a:lnTo>
                    <a:pt x="5891" y="9449"/>
                  </a:lnTo>
                  <a:lnTo>
                    <a:pt x="5891" y="8101"/>
                  </a:lnTo>
                  <a:lnTo>
                    <a:pt x="6874" y="8101"/>
                  </a:lnTo>
                  <a:cubicBezTo>
                    <a:pt x="7415" y="8101"/>
                    <a:pt x="7851" y="7797"/>
                    <a:pt x="7851" y="7425"/>
                  </a:cubicBezTo>
                  <a:cubicBezTo>
                    <a:pt x="7851" y="7052"/>
                    <a:pt x="7415" y="6750"/>
                    <a:pt x="6874" y="6750"/>
                  </a:cubicBezTo>
                  <a:lnTo>
                    <a:pt x="5891" y="6750"/>
                  </a:lnTo>
                  <a:lnTo>
                    <a:pt x="5891" y="5398"/>
                  </a:lnTo>
                  <a:lnTo>
                    <a:pt x="6874" y="5398"/>
                  </a:lnTo>
                  <a:cubicBezTo>
                    <a:pt x="7415" y="5398"/>
                    <a:pt x="7851" y="5098"/>
                    <a:pt x="7851" y="4726"/>
                  </a:cubicBezTo>
                  <a:cubicBezTo>
                    <a:pt x="7851" y="4350"/>
                    <a:pt x="7415" y="4051"/>
                    <a:pt x="6874" y="4051"/>
                  </a:cubicBezTo>
                  <a:lnTo>
                    <a:pt x="5992" y="4051"/>
                  </a:lnTo>
                  <a:cubicBezTo>
                    <a:pt x="6447" y="2512"/>
                    <a:pt x="8427" y="1351"/>
                    <a:pt x="10800" y="1351"/>
                  </a:cubicBezTo>
                  <a:cubicBezTo>
                    <a:pt x="13168" y="1351"/>
                    <a:pt x="15152" y="2512"/>
                    <a:pt x="15607" y="4051"/>
                  </a:cubicBezTo>
                  <a:lnTo>
                    <a:pt x="14725" y="4051"/>
                  </a:lnTo>
                  <a:cubicBezTo>
                    <a:pt x="14184" y="4051"/>
                    <a:pt x="13743" y="4350"/>
                    <a:pt x="13743" y="4726"/>
                  </a:cubicBezTo>
                  <a:cubicBezTo>
                    <a:pt x="13743" y="5098"/>
                    <a:pt x="14184" y="5398"/>
                    <a:pt x="14725" y="5398"/>
                  </a:cubicBezTo>
                  <a:lnTo>
                    <a:pt x="15709" y="5398"/>
                  </a:lnTo>
                  <a:lnTo>
                    <a:pt x="15709" y="6750"/>
                  </a:lnTo>
                  <a:lnTo>
                    <a:pt x="14725" y="6750"/>
                  </a:lnTo>
                  <a:cubicBezTo>
                    <a:pt x="14184" y="6750"/>
                    <a:pt x="13743" y="7052"/>
                    <a:pt x="13743" y="7425"/>
                  </a:cubicBezTo>
                  <a:cubicBezTo>
                    <a:pt x="13743" y="7797"/>
                    <a:pt x="14184" y="8101"/>
                    <a:pt x="14725" y="8101"/>
                  </a:cubicBezTo>
                  <a:lnTo>
                    <a:pt x="15709" y="8101"/>
                  </a:lnTo>
                  <a:lnTo>
                    <a:pt x="15709" y="9449"/>
                  </a:lnTo>
                  <a:lnTo>
                    <a:pt x="14725" y="9449"/>
                  </a:lnTo>
                  <a:cubicBezTo>
                    <a:pt x="14184" y="9449"/>
                    <a:pt x="13743" y="9752"/>
                    <a:pt x="13743" y="10124"/>
                  </a:cubicBezTo>
                  <a:cubicBezTo>
                    <a:pt x="13743" y="10496"/>
                    <a:pt x="14184" y="10800"/>
                    <a:pt x="14725" y="10800"/>
                  </a:cubicBezTo>
                  <a:lnTo>
                    <a:pt x="15709" y="10800"/>
                  </a:lnTo>
                  <a:cubicBezTo>
                    <a:pt x="15709" y="12659"/>
                    <a:pt x="13504" y="14175"/>
                    <a:pt x="10800" y="14175"/>
                  </a:cubicBezTo>
                  <a:cubicBezTo>
                    <a:pt x="8092" y="14175"/>
                    <a:pt x="5891" y="12659"/>
                    <a:pt x="5891" y="10800"/>
                  </a:cubicBezTo>
                  <a:lnTo>
                    <a:pt x="6874" y="10800"/>
                  </a:lnTo>
                  <a:cubicBezTo>
                    <a:pt x="7415" y="10800"/>
                    <a:pt x="7851" y="10496"/>
                    <a:pt x="7851" y="10124"/>
                  </a:cubicBezTo>
                  <a:cubicBezTo>
                    <a:pt x="7851" y="9752"/>
                    <a:pt x="7415" y="9449"/>
                    <a:pt x="6874" y="9449"/>
                  </a:cubicBezTo>
                  <a:cubicBezTo>
                    <a:pt x="6874" y="9449"/>
                    <a:pt x="6874" y="9449"/>
                    <a:pt x="6874" y="9449"/>
                  </a:cubicBezTo>
                  <a:close/>
                  <a:moveTo>
                    <a:pt x="10800" y="15522"/>
                  </a:moveTo>
                  <a:cubicBezTo>
                    <a:pt x="14587" y="15522"/>
                    <a:pt x="17669" y="13403"/>
                    <a:pt x="17669" y="10800"/>
                  </a:cubicBezTo>
                  <a:lnTo>
                    <a:pt x="17669" y="4726"/>
                  </a:lnTo>
                  <a:cubicBezTo>
                    <a:pt x="17669" y="2120"/>
                    <a:pt x="14587" y="0"/>
                    <a:pt x="10800" y="0"/>
                  </a:cubicBezTo>
                  <a:cubicBezTo>
                    <a:pt x="7008" y="0"/>
                    <a:pt x="3926" y="2120"/>
                    <a:pt x="3926" y="4726"/>
                  </a:cubicBezTo>
                  <a:lnTo>
                    <a:pt x="3926" y="10800"/>
                  </a:lnTo>
                  <a:cubicBezTo>
                    <a:pt x="3926" y="13403"/>
                    <a:pt x="7008" y="15522"/>
                    <a:pt x="10800" y="15522"/>
                  </a:cubicBezTo>
                  <a:cubicBezTo>
                    <a:pt x="10800" y="15522"/>
                    <a:pt x="10800" y="15522"/>
                    <a:pt x="10800" y="1552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grpSp>
          <p:nvGrpSpPr>
            <p:cNvPr id="13666" name="Group 13666"/>
            <p:cNvGrpSpPr/>
            <p:nvPr/>
          </p:nvGrpSpPr>
          <p:grpSpPr>
            <a:xfrm>
              <a:off x="-1" y="0"/>
              <a:ext cx="1274744" cy="4391753"/>
              <a:chOff x="0" y="0"/>
              <a:chExt cx="1274742" cy="4391752"/>
            </a:xfrm>
          </p:grpSpPr>
          <p:sp>
            <p:nvSpPr>
              <p:cNvPr id="13664" name="Shape 13664"/>
              <p:cNvSpPr/>
              <p:nvPr/>
            </p:nvSpPr>
            <p:spPr>
              <a:xfrm rot="21960000">
                <a:off x="42913" y="3482345"/>
                <a:ext cx="866495" cy="866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3665" name="Shape 13665"/>
              <p:cNvSpPr/>
              <p:nvPr/>
            </p:nvSpPr>
            <p:spPr>
              <a:xfrm rot="16500000">
                <a:off x="-926766" y="1157089"/>
                <a:ext cx="3186527" cy="942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342900">
                  <a:defRPr sz="1800"/>
                </a:pPr>
                <a:r>
                  <a:rPr sz="1065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Subtitle Goes Here</a:t>
                </a:r>
              </a:p>
              <a:p>
                <a:pPr algn="l" defTabSz="342900">
                  <a:defRPr sz="1800"/>
                </a:pPr>
                <a:r>
                  <a:rPr sz="1065">
                    <a:solidFill>
                      <a:srgbClr val="FFFFFF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rPr>
                  <a:t>Lorem Ipsum is simply dummy text of the printing.</a:t>
                </a:r>
              </a:p>
            </p:txBody>
          </p:sp>
        </p:grpSp>
      </p:grpSp>
      <p:grpSp>
        <p:nvGrpSpPr>
          <p:cNvPr id="13672" name="Group 13672"/>
          <p:cNvGrpSpPr/>
          <p:nvPr/>
        </p:nvGrpSpPr>
        <p:grpSpPr>
          <a:xfrm>
            <a:off x="10136291" y="754448"/>
            <a:ext cx="637372" cy="2195877"/>
            <a:chOff x="0" y="0"/>
            <a:chExt cx="1274742" cy="4391752"/>
          </a:xfrm>
        </p:grpSpPr>
        <p:grpSp>
          <p:nvGrpSpPr>
            <p:cNvPr id="13670" name="Group 13670"/>
            <p:cNvGrpSpPr/>
            <p:nvPr/>
          </p:nvGrpSpPr>
          <p:grpSpPr>
            <a:xfrm>
              <a:off x="-1" y="0"/>
              <a:ext cx="1274744" cy="4391753"/>
              <a:chOff x="0" y="0"/>
              <a:chExt cx="1274742" cy="4391752"/>
            </a:xfrm>
          </p:grpSpPr>
          <p:sp>
            <p:nvSpPr>
              <p:cNvPr id="13668" name="Shape 13668"/>
              <p:cNvSpPr/>
              <p:nvPr/>
            </p:nvSpPr>
            <p:spPr>
              <a:xfrm rot="21960000">
                <a:off x="42913" y="3482345"/>
                <a:ext cx="866495" cy="866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3669" name="Shape 13669"/>
              <p:cNvSpPr/>
              <p:nvPr/>
            </p:nvSpPr>
            <p:spPr>
              <a:xfrm rot="16500000">
                <a:off x="-926766" y="1157089"/>
                <a:ext cx="3186527" cy="942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342900">
                  <a:defRPr sz="1800"/>
                </a:pPr>
                <a:r>
                  <a:rPr sz="1065">
                    <a:solidFill>
                      <a:srgbClr val="FFFFFF"/>
                    </a:solidFill>
                    <a:latin typeface="Roboto Bold"/>
                    <a:ea typeface="Roboto Bold"/>
                    <a:cs typeface="Roboto Bold"/>
                    <a:sym typeface="Roboto Bold"/>
                  </a:rPr>
                  <a:t>Subtitle Goes Here</a:t>
                </a:r>
              </a:p>
              <a:p>
                <a:pPr algn="l" defTabSz="342900">
                  <a:defRPr sz="1800"/>
                </a:pPr>
                <a:r>
                  <a:rPr sz="1065">
                    <a:solidFill>
                      <a:srgbClr val="FFFFFF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rPr>
                  <a:t>Lorem Ipsum is simply dummy text of the printing.</a:t>
                </a:r>
              </a:p>
            </p:txBody>
          </p:sp>
        </p:grpSp>
        <p:sp>
          <p:nvSpPr>
            <p:cNvPr id="13671" name="Shape 13671"/>
            <p:cNvSpPr/>
            <p:nvPr/>
          </p:nvSpPr>
          <p:spPr>
            <a:xfrm>
              <a:off x="307802" y="3685277"/>
              <a:ext cx="315054" cy="45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1" extrusionOk="0">
                  <a:moveTo>
                    <a:pt x="7995" y="29"/>
                  </a:moveTo>
                  <a:cubicBezTo>
                    <a:pt x="7346" y="-89"/>
                    <a:pt x="6703" y="161"/>
                    <a:pt x="6531" y="604"/>
                  </a:cubicBezTo>
                  <a:lnTo>
                    <a:pt x="6125" y="1681"/>
                  </a:lnTo>
                  <a:cubicBezTo>
                    <a:pt x="5957" y="2124"/>
                    <a:pt x="6318" y="2568"/>
                    <a:pt x="6965" y="2684"/>
                  </a:cubicBezTo>
                  <a:cubicBezTo>
                    <a:pt x="7068" y="2708"/>
                    <a:pt x="7186" y="2721"/>
                    <a:pt x="7290" y="2721"/>
                  </a:cubicBezTo>
                  <a:cubicBezTo>
                    <a:pt x="7800" y="2721"/>
                    <a:pt x="8291" y="2482"/>
                    <a:pt x="8429" y="2108"/>
                  </a:cubicBezTo>
                  <a:lnTo>
                    <a:pt x="8835" y="1031"/>
                  </a:lnTo>
                  <a:cubicBezTo>
                    <a:pt x="9005" y="588"/>
                    <a:pt x="8640" y="145"/>
                    <a:pt x="7995" y="29"/>
                  </a:cubicBezTo>
                  <a:close/>
                  <a:moveTo>
                    <a:pt x="16667" y="29"/>
                  </a:moveTo>
                  <a:cubicBezTo>
                    <a:pt x="16020" y="-89"/>
                    <a:pt x="15375" y="161"/>
                    <a:pt x="15204" y="604"/>
                  </a:cubicBezTo>
                  <a:lnTo>
                    <a:pt x="14797" y="1681"/>
                  </a:lnTo>
                  <a:cubicBezTo>
                    <a:pt x="14626" y="2124"/>
                    <a:pt x="14989" y="2568"/>
                    <a:pt x="15638" y="2684"/>
                  </a:cubicBezTo>
                  <a:cubicBezTo>
                    <a:pt x="15738" y="2708"/>
                    <a:pt x="15860" y="2721"/>
                    <a:pt x="15963" y="2721"/>
                  </a:cubicBezTo>
                  <a:cubicBezTo>
                    <a:pt x="16472" y="2721"/>
                    <a:pt x="16966" y="2482"/>
                    <a:pt x="17101" y="2108"/>
                  </a:cubicBezTo>
                  <a:lnTo>
                    <a:pt x="17508" y="1031"/>
                  </a:lnTo>
                  <a:cubicBezTo>
                    <a:pt x="17677" y="588"/>
                    <a:pt x="17315" y="145"/>
                    <a:pt x="16667" y="29"/>
                  </a:cubicBezTo>
                  <a:close/>
                  <a:moveTo>
                    <a:pt x="12331" y="1811"/>
                  </a:moveTo>
                  <a:cubicBezTo>
                    <a:pt x="11684" y="1695"/>
                    <a:pt x="11039" y="1944"/>
                    <a:pt x="10868" y="2387"/>
                  </a:cubicBezTo>
                  <a:lnTo>
                    <a:pt x="10461" y="3463"/>
                  </a:lnTo>
                  <a:cubicBezTo>
                    <a:pt x="10290" y="3906"/>
                    <a:pt x="10655" y="4349"/>
                    <a:pt x="11301" y="4466"/>
                  </a:cubicBezTo>
                  <a:cubicBezTo>
                    <a:pt x="11403" y="4490"/>
                    <a:pt x="11525" y="4503"/>
                    <a:pt x="11627" y="4503"/>
                  </a:cubicBezTo>
                  <a:cubicBezTo>
                    <a:pt x="12172" y="4503"/>
                    <a:pt x="12630" y="4264"/>
                    <a:pt x="12765" y="3891"/>
                  </a:cubicBezTo>
                  <a:lnTo>
                    <a:pt x="13171" y="2814"/>
                  </a:lnTo>
                  <a:cubicBezTo>
                    <a:pt x="13343" y="2370"/>
                    <a:pt x="12979" y="1928"/>
                    <a:pt x="12331" y="1811"/>
                  </a:cubicBezTo>
                  <a:close/>
                  <a:moveTo>
                    <a:pt x="3659" y="2999"/>
                  </a:moveTo>
                  <a:cubicBezTo>
                    <a:pt x="3013" y="2883"/>
                    <a:pt x="2363" y="3132"/>
                    <a:pt x="2195" y="3575"/>
                  </a:cubicBezTo>
                  <a:lnTo>
                    <a:pt x="1789" y="4652"/>
                  </a:lnTo>
                  <a:cubicBezTo>
                    <a:pt x="1618" y="5095"/>
                    <a:pt x="1981" y="5537"/>
                    <a:pt x="2629" y="5654"/>
                  </a:cubicBezTo>
                  <a:cubicBezTo>
                    <a:pt x="2729" y="5677"/>
                    <a:pt x="2852" y="5692"/>
                    <a:pt x="2954" y="5692"/>
                  </a:cubicBezTo>
                  <a:cubicBezTo>
                    <a:pt x="3468" y="5692"/>
                    <a:pt x="3958" y="5452"/>
                    <a:pt x="4092" y="5079"/>
                  </a:cubicBezTo>
                  <a:lnTo>
                    <a:pt x="4499" y="4002"/>
                  </a:lnTo>
                  <a:cubicBezTo>
                    <a:pt x="4670" y="3559"/>
                    <a:pt x="4307" y="3115"/>
                    <a:pt x="3659" y="2999"/>
                  </a:cubicBezTo>
                  <a:close/>
                  <a:moveTo>
                    <a:pt x="20137" y="2999"/>
                  </a:moveTo>
                  <a:cubicBezTo>
                    <a:pt x="19489" y="2883"/>
                    <a:pt x="18844" y="3132"/>
                    <a:pt x="18673" y="3575"/>
                  </a:cubicBezTo>
                  <a:lnTo>
                    <a:pt x="18266" y="4652"/>
                  </a:lnTo>
                  <a:cubicBezTo>
                    <a:pt x="18098" y="5095"/>
                    <a:pt x="18460" y="5537"/>
                    <a:pt x="19107" y="5654"/>
                  </a:cubicBezTo>
                  <a:cubicBezTo>
                    <a:pt x="19210" y="5677"/>
                    <a:pt x="19329" y="5692"/>
                    <a:pt x="19432" y="5692"/>
                  </a:cubicBezTo>
                  <a:cubicBezTo>
                    <a:pt x="19943" y="5692"/>
                    <a:pt x="20401" y="5452"/>
                    <a:pt x="20570" y="5079"/>
                  </a:cubicBezTo>
                  <a:lnTo>
                    <a:pt x="20977" y="4002"/>
                  </a:lnTo>
                  <a:cubicBezTo>
                    <a:pt x="21146" y="3559"/>
                    <a:pt x="20784" y="3115"/>
                    <a:pt x="20137" y="2999"/>
                  </a:cubicBezTo>
                  <a:close/>
                  <a:moveTo>
                    <a:pt x="10814" y="5952"/>
                  </a:moveTo>
                  <a:cubicBezTo>
                    <a:pt x="8363" y="5952"/>
                    <a:pt x="5947" y="6480"/>
                    <a:pt x="4038" y="7437"/>
                  </a:cubicBezTo>
                  <a:cubicBezTo>
                    <a:pt x="1484" y="8697"/>
                    <a:pt x="0" y="10606"/>
                    <a:pt x="0" y="12636"/>
                  </a:cubicBezTo>
                  <a:cubicBezTo>
                    <a:pt x="0" y="13078"/>
                    <a:pt x="545" y="13453"/>
                    <a:pt x="1192" y="13453"/>
                  </a:cubicBezTo>
                  <a:cubicBezTo>
                    <a:pt x="1703" y="13453"/>
                    <a:pt x="2161" y="13278"/>
                    <a:pt x="2331" y="12951"/>
                  </a:cubicBezTo>
                  <a:cubicBezTo>
                    <a:pt x="2364" y="12881"/>
                    <a:pt x="2777" y="12246"/>
                    <a:pt x="4174" y="12246"/>
                  </a:cubicBezTo>
                  <a:cubicBezTo>
                    <a:pt x="5433" y="12246"/>
                    <a:pt x="5916" y="12750"/>
                    <a:pt x="6017" y="12914"/>
                  </a:cubicBezTo>
                  <a:cubicBezTo>
                    <a:pt x="6051" y="12984"/>
                    <a:pt x="6083" y="13055"/>
                    <a:pt x="6152" y="13100"/>
                  </a:cubicBezTo>
                  <a:cubicBezTo>
                    <a:pt x="6393" y="13334"/>
                    <a:pt x="6746" y="13471"/>
                    <a:pt x="7155" y="13471"/>
                  </a:cubicBezTo>
                  <a:cubicBezTo>
                    <a:pt x="7633" y="13471"/>
                    <a:pt x="8070" y="13273"/>
                    <a:pt x="8239" y="12970"/>
                  </a:cubicBezTo>
                  <a:cubicBezTo>
                    <a:pt x="8413" y="12806"/>
                    <a:pt x="9110" y="12246"/>
                    <a:pt x="10814" y="12246"/>
                  </a:cubicBezTo>
                  <a:cubicBezTo>
                    <a:pt x="12584" y="12246"/>
                    <a:pt x="13251" y="12848"/>
                    <a:pt x="13388" y="12989"/>
                  </a:cubicBezTo>
                  <a:lnTo>
                    <a:pt x="13497" y="13137"/>
                  </a:lnTo>
                  <a:cubicBezTo>
                    <a:pt x="13735" y="13347"/>
                    <a:pt x="14099" y="13471"/>
                    <a:pt x="14472" y="13471"/>
                  </a:cubicBezTo>
                  <a:cubicBezTo>
                    <a:pt x="15018" y="13471"/>
                    <a:pt x="15503" y="13222"/>
                    <a:pt x="15638" y="12896"/>
                  </a:cubicBezTo>
                  <a:cubicBezTo>
                    <a:pt x="15775" y="12709"/>
                    <a:pt x="16262" y="12246"/>
                    <a:pt x="17453" y="12246"/>
                  </a:cubicBezTo>
                  <a:cubicBezTo>
                    <a:pt x="18815" y="12246"/>
                    <a:pt x="19261" y="12905"/>
                    <a:pt x="19296" y="12951"/>
                  </a:cubicBezTo>
                  <a:cubicBezTo>
                    <a:pt x="19464" y="13278"/>
                    <a:pt x="19894" y="13471"/>
                    <a:pt x="20408" y="13471"/>
                  </a:cubicBezTo>
                  <a:cubicBezTo>
                    <a:pt x="21054" y="13471"/>
                    <a:pt x="21600" y="13101"/>
                    <a:pt x="21600" y="12636"/>
                  </a:cubicBezTo>
                  <a:cubicBezTo>
                    <a:pt x="21600" y="10606"/>
                    <a:pt x="20143" y="8719"/>
                    <a:pt x="17589" y="7437"/>
                  </a:cubicBezTo>
                  <a:cubicBezTo>
                    <a:pt x="15682" y="6480"/>
                    <a:pt x="13265" y="5952"/>
                    <a:pt x="10814" y="5952"/>
                  </a:cubicBezTo>
                  <a:close/>
                  <a:moveTo>
                    <a:pt x="10814" y="7604"/>
                  </a:moveTo>
                  <a:cubicBezTo>
                    <a:pt x="12789" y="7604"/>
                    <a:pt x="14681" y="8027"/>
                    <a:pt x="16180" y="8774"/>
                  </a:cubicBezTo>
                  <a:cubicBezTo>
                    <a:pt x="17236" y="9310"/>
                    <a:pt x="18052" y="9959"/>
                    <a:pt x="18565" y="10705"/>
                  </a:cubicBezTo>
                  <a:cubicBezTo>
                    <a:pt x="18224" y="10635"/>
                    <a:pt x="17863" y="10612"/>
                    <a:pt x="17453" y="10612"/>
                  </a:cubicBezTo>
                  <a:cubicBezTo>
                    <a:pt x="15988" y="10612"/>
                    <a:pt x="15037" y="10977"/>
                    <a:pt x="14391" y="11373"/>
                  </a:cubicBezTo>
                  <a:cubicBezTo>
                    <a:pt x="13641" y="10977"/>
                    <a:pt x="12516" y="10612"/>
                    <a:pt x="10814" y="10612"/>
                  </a:cubicBezTo>
                  <a:cubicBezTo>
                    <a:pt x="9110" y="10612"/>
                    <a:pt x="7984" y="10977"/>
                    <a:pt x="7236" y="11373"/>
                  </a:cubicBezTo>
                  <a:cubicBezTo>
                    <a:pt x="6588" y="10977"/>
                    <a:pt x="5604" y="10612"/>
                    <a:pt x="4174" y="10612"/>
                  </a:cubicBezTo>
                  <a:cubicBezTo>
                    <a:pt x="3766" y="10612"/>
                    <a:pt x="3377" y="10659"/>
                    <a:pt x="3035" y="10705"/>
                  </a:cubicBezTo>
                  <a:cubicBezTo>
                    <a:pt x="3545" y="9959"/>
                    <a:pt x="4365" y="9310"/>
                    <a:pt x="5420" y="8774"/>
                  </a:cubicBezTo>
                  <a:cubicBezTo>
                    <a:pt x="6919" y="8027"/>
                    <a:pt x="8838" y="7604"/>
                    <a:pt x="10814" y="7604"/>
                  </a:cubicBezTo>
                  <a:close/>
                  <a:moveTo>
                    <a:pt x="10732" y="13676"/>
                  </a:moveTo>
                  <a:cubicBezTo>
                    <a:pt x="10085" y="13676"/>
                    <a:pt x="9540" y="14048"/>
                    <a:pt x="9540" y="14493"/>
                  </a:cubicBezTo>
                  <a:lnTo>
                    <a:pt x="9540" y="18986"/>
                  </a:lnTo>
                  <a:cubicBezTo>
                    <a:pt x="9540" y="20386"/>
                    <a:pt x="11182" y="21511"/>
                    <a:pt x="13226" y="21511"/>
                  </a:cubicBezTo>
                  <a:cubicBezTo>
                    <a:pt x="15268" y="21511"/>
                    <a:pt x="16911" y="20367"/>
                    <a:pt x="16911" y="18967"/>
                  </a:cubicBezTo>
                  <a:cubicBezTo>
                    <a:pt x="16911" y="18524"/>
                    <a:pt x="16366" y="18150"/>
                    <a:pt x="15719" y="18150"/>
                  </a:cubicBezTo>
                  <a:cubicBezTo>
                    <a:pt x="15071" y="18150"/>
                    <a:pt x="14526" y="18524"/>
                    <a:pt x="14526" y="18967"/>
                  </a:cubicBezTo>
                  <a:cubicBezTo>
                    <a:pt x="14526" y="19457"/>
                    <a:pt x="13940" y="19859"/>
                    <a:pt x="13226" y="19859"/>
                  </a:cubicBezTo>
                  <a:cubicBezTo>
                    <a:pt x="12510" y="19858"/>
                    <a:pt x="11925" y="19457"/>
                    <a:pt x="11925" y="18967"/>
                  </a:cubicBezTo>
                  <a:lnTo>
                    <a:pt x="11925" y="14493"/>
                  </a:lnTo>
                  <a:cubicBezTo>
                    <a:pt x="11925" y="14048"/>
                    <a:pt x="11379" y="13676"/>
                    <a:pt x="10732" y="1367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3681" name="Group 13681"/>
          <p:cNvGrpSpPr/>
          <p:nvPr/>
        </p:nvGrpSpPr>
        <p:grpSpPr>
          <a:xfrm>
            <a:off x="4580848" y="342407"/>
            <a:ext cx="3076820" cy="810511"/>
            <a:chOff x="0" y="143955"/>
            <a:chExt cx="6153640" cy="1621021"/>
          </a:xfrm>
        </p:grpSpPr>
        <p:sp>
          <p:nvSpPr>
            <p:cNvPr id="13676" name="Shape 13676"/>
            <p:cNvSpPr/>
            <p:nvPr/>
          </p:nvSpPr>
          <p:spPr>
            <a:xfrm>
              <a:off x="739080" y="143955"/>
              <a:ext cx="5326380" cy="1162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lnSpc>
                  <a:spcPct val="130000"/>
                </a:lnSpc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Arrow</a:t>
              </a:r>
              <a:r>
                <a:rPr lang="en-US" sz="3465" baseline="9000" dirty="0" smtClean="0">
                  <a:solidFill>
                    <a:srgbClr val="3D4247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Process 4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3679" name="Group 13679"/>
            <p:cNvGrpSpPr/>
            <p:nvPr/>
          </p:nvGrpSpPr>
          <p:grpSpPr>
            <a:xfrm>
              <a:off x="1125304" y="1701474"/>
              <a:ext cx="3810001" cy="63502"/>
              <a:chOff x="0" y="-178240"/>
              <a:chExt cx="3810000" cy="63501"/>
            </a:xfrm>
          </p:grpSpPr>
          <p:sp>
            <p:nvSpPr>
              <p:cNvPr id="13677" name="Shape 13677"/>
              <p:cNvSpPr/>
              <p:nvPr/>
            </p:nvSpPr>
            <p:spPr>
              <a:xfrm>
                <a:off x="0" y="-178240"/>
                <a:ext cx="3810000" cy="63501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3678" name="Shape 13678"/>
              <p:cNvSpPr/>
              <p:nvPr/>
            </p:nvSpPr>
            <p:spPr>
              <a:xfrm>
                <a:off x="1270000" y="-178240"/>
                <a:ext cx="1270000" cy="635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3680" name="Shape 13680"/>
            <p:cNvSpPr/>
            <p:nvPr/>
          </p:nvSpPr>
          <p:spPr>
            <a:xfrm>
              <a:off x="0" y="1129218"/>
              <a:ext cx="6153640" cy="398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00"/>
                                        <p:tgtEl>
                                          <p:spTgt spid="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13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3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13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13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80" fill="hold"/>
                                        <p:tgtEl>
                                          <p:spTgt spid="13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" fill="hold"/>
                                        <p:tgtEl>
                                          <p:spTgt spid="13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13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13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80"/>
                            </p:stCondLst>
                            <p:childTnLst>
                              <p:par>
                                <p:cTn id="29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00"/>
                                        <p:tgtEl>
                                          <p:spTgt spid="1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80"/>
                            </p:stCondLst>
                            <p:childTnLst>
                              <p:par>
                                <p:cTn id="33" presetID="2" presetClass="entr" presetSubtype="1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13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13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80"/>
                            </p:stCondLst>
                            <p:childTnLst>
                              <p:par>
                                <p:cTn id="38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1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00" fill="hold"/>
                                        <p:tgtEl>
                                          <p:spTgt spid="13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00" fill="hold"/>
                                        <p:tgtEl>
                                          <p:spTgt spid="13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979"/>
                            </p:stCondLst>
                            <p:childTnLst>
                              <p:par>
                                <p:cTn id="43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1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00"/>
                                        <p:tgtEl>
                                          <p:spTgt spid="1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979"/>
                            </p:stCondLst>
                            <p:childTnLst>
                              <p:par>
                                <p:cTn id="47" presetID="2" presetClass="entr" presetSubtype="1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1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00" fill="hold"/>
                                        <p:tgtEl>
                                          <p:spTgt spid="13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3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979"/>
                            </p:stCondLst>
                            <p:childTnLst>
                              <p:par>
                                <p:cTn id="52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dur="indefinite" fill="hold"/>
                                        <p:tgtEl>
                                          <p:spTgt spid="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00" fill="hold"/>
                                        <p:tgtEl>
                                          <p:spTgt spid="13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00" fill="hold"/>
                                        <p:tgtEl>
                                          <p:spTgt spid="13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79"/>
                            </p:stCondLst>
                            <p:childTnLst>
                              <p:par>
                                <p:cTn id="57" presetID="22" presetClass="entr" presetSubtype="1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1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700"/>
                                        <p:tgtEl>
                                          <p:spTgt spid="1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79"/>
                            </p:stCondLst>
                            <p:childTnLst>
                              <p:par>
                                <p:cTn id="61" presetID="2" presetClass="entr" presetSubtype="1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 fill="hold"/>
                                        <p:tgtEl>
                                          <p:spTgt spid="1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13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13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79"/>
                            </p:stCondLst>
                            <p:childTnLst>
                              <p:par>
                                <p:cTn id="66" presetID="23" presetClass="entr" presetSubtype="16" fill="hold" grpId="1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dur="indefinite" fill="hold"/>
                                        <p:tgtEl>
                                          <p:spTgt spid="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00" fill="hold"/>
                                        <p:tgtEl>
                                          <p:spTgt spid="13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00" fill="hold"/>
                                        <p:tgtEl>
                                          <p:spTgt spid="13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6" grpId="2" bldLvl="0" animBg="1" advAuto="0"/>
      <p:bldP spid="13643" grpId="3" bldLvl="0" animBg="1" advAuto="0"/>
      <p:bldP spid="13644" grpId="12" bldLvl="0" animBg="1" advAuto="0"/>
      <p:bldP spid="13645" grpId="9" bldLvl="0" animBg="1" advAuto="0"/>
      <p:bldP spid="13646" grpId="10" bldLvl="0" animBg="1" advAuto="0"/>
      <p:bldP spid="13647" grpId="13" bldLvl="0" animBg="1" advAuto="0"/>
      <p:bldP spid="13648" grpId="6" bldLvl="0" animBg="1" advAuto="0"/>
      <p:bldP spid="13651" grpId="4" bldLvl="0" animBg="1" advAuto="0"/>
      <p:bldP spid="13652" grpId="7" bldLvl="0" animBg="1" advAuto="0"/>
      <p:bldP spid="13657" grpId="5" bldLvl="0" animBg="1" advAuto="0"/>
      <p:bldP spid="13662" grpId="8" bldLvl="0" animBg="1" advAuto="0"/>
      <p:bldP spid="13667" grpId="11" bldLvl="0" animBg="1" advAuto="0"/>
      <p:bldP spid="13672" grpId="14" bldLvl="0" animBg="1" advAuto="0"/>
      <p:bldP spid="13681" grpId="1" bldLvl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6" name="Shape 14406"/>
          <p:cNvSpPr>
            <a:spLocks noGrp="1"/>
          </p:cNvSpPr>
          <p:nvPr>
            <p:ph type="sldNum" sz="quarter" idx="2"/>
          </p:nvPr>
        </p:nvSpPr>
        <p:spPr>
          <a:xfrm>
            <a:off x="11781385" y="140946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8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4412" name="Group 14412"/>
          <p:cNvGrpSpPr/>
          <p:nvPr/>
        </p:nvGrpSpPr>
        <p:grpSpPr>
          <a:xfrm>
            <a:off x="7783807" y="2231864"/>
            <a:ext cx="3092221" cy="2790699"/>
            <a:chOff x="-66080" y="168402"/>
            <a:chExt cx="6184442" cy="5581399"/>
          </a:xfrm>
        </p:grpSpPr>
        <p:sp>
          <p:nvSpPr>
            <p:cNvPr id="14407" name="Shape 14407"/>
            <p:cNvSpPr/>
            <p:nvPr/>
          </p:nvSpPr>
          <p:spPr>
            <a:xfrm>
              <a:off x="2146306" y="2220494"/>
              <a:ext cx="3922530" cy="981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25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  <p:sp>
          <p:nvSpPr>
            <p:cNvPr id="14408" name="Shape 14408"/>
            <p:cNvSpPr/>
            <p:nvPr/>
          </p:nvSpPr>
          <p:spPr>
            <a:xfrm>
              <a:off x="-66080" y="168402"/>
              <a:ext cx="3023760" cy="654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5700"/>
                </a:lnSpc>
                <a:spcBef>
                  <a:spcPts val="600"/>
                </a:spcBef>
                <a:defRPr sz="4000" spc="-239" baseline="150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90000"/>
                </a:lnSpc>
                <a:defRPr sz="1800" spc="0" baseline="0">
                  <a:solidFill>
                    <a:srgbClr val="000000"/>
                  </a:solidFill>
                </a:defRPr>
              </a:pPr>
              <a:r>
                <a:rPr sz="2000" spc="-90" dirty="0">
                  <a:solidFill>
                    <a:schemeClr val="bg1">
                      <a:lumMod val="50000"/>
                    </a:schemeClr>
                  </a:solidFill>
                </a:rPr>
                <a:t>Running Man</a:t>
              </a:r>
            </a:p>
          </p:txBody>
        </p:sp>
        <p:sp>
          <p:nvSpPr>
            <p:cNvPr id="14409" name="Shape 14409"/>
            <p:cNvSpPr/>
            <p:nvPr/>
          </p:nvSpPr>
          <p:spPr>
            <a:xfrm>
              <a:off x="50760" y="1882056"/>
              <a:ext cx="2385906" cy="1319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22900"/>
                </a:lnSpc>
                <a:spcBef>
                  <a:spcPts val="10000"/>
                </a:spcBef>
                <a:defRPr sz="10000" cap="all" spc="-600" baseline="6000">
                  <a:solidFill>
                    <a:srgbClr val="02AF96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4000" spc="-225" dirty="0">
                  <a:solidFill>
                    <a:schemeClr val="accent2"/>
                  </a:solidFill>
                </a:rPr>
                <a:t>95%</a:t>
              </a:r>
            </a:p>
          </p:txBody>
        </p:sp>
        <p:sp>
          <p:nvSpPr>
            <p:cNvPr id="14410" name="Shape 14410"/>
            <p:cNvSpPr/>
            <p:nvPr/>
          </p:nvSpPr>
          <p:spPr>
            <a:xfrm>
              <a:off x="50800" y="3616595"/>
              <a:ext cx="6067562" cy="2133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 defTabSz="751205">
                <a:lnSpc>
                  <a:spcPct val="120000"/>
                </a:lnSpc>
                <a:defRPr sz="2275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of different typefaces and layouts, and in general the content filler text for layouts, non-readability is of great importance.</a:t>
              </a:r>
            </a:p>
          </p:txBody>
        </p:sp>
        <p:sp>
          <p:nvSpPr>
            <p:cNvPr id="14411" name="Shape 14411"/>
            <p:cNvSpPr/>
            <p:nvPr/>
          </p:nvSpPr>
          <p:spPr>
            <a:xfrm>
              <a:off x="50800" y="868437"/>
              <a:ext cx="6018037" cy="8456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>
                <a:lnSpc>
                  <a:spcPct val="120000"/>
                </a:lnSpc>
                <a:defRPr sz="25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</p:grpSp>
      <p:grpSp>
        <p:nvGrpSpPr>
          <p:cNvPr id="14420" name="Group 14420"/>
          <p:cNvGrpSpPr/>
          <p:nvPr/>
        </p:nvGrpSpPr>
        <p:grpSpPr>
          <a:xfrm>
            <a:off x="3356499" y="4097373"/>
            <a:ext cx="4276963" cy="770357"/>
            <a:chOff x="0" y="0"/>
            <a:chExt cx="8553924" cy="1540712"/>
          </a:xfrm>
        </p:grpSpPr>
        <p:sp>
          <p:nvSpPr>
            <p:cNvPr id="14413" name="Shape 14413"/>
            <p:cNvSpPr/>
            <p:nvPr/>
          </p:nvSpPr>
          <p:spPr>
            <a:xfrm>
              <a:off x="5741303" y="0"/>
              <a:ext cx="360991" cy="19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59" y="1040"/>
                    <a:pt x="746" y="2046"/>
                    <a:pt x="1183" y="3050"/>
                  </a:cubicBezTo>
                  <a:cubicBezTo>
                    <a:pt x="2129" y="5225"/>
                    <a:pt x="2347" y="7841"/>
                    <a:pt x="2585" y="10547"/>
                  </a:cubicBezTo>
                  <a:cubicBezTo>
                    <a:pt x="2909" y="14225"/>
                    <a:pt x="2889" y="17909"/>
                    <a:pt x="2868" y="21600"/>
                  </a:cubicBezTo>
                  <a:lnTo>
                    <a:pt x="15627" y="21600"/>
                  </a:lnTo>
                  <a:cubicBezTo>
                    <a:pt x="15623" y="21500"/>
                    <a:pt x="15617" y="21399"/>
                    <a:pt x="15614" y="21299"/>
                  </a:cubicBezTo>
                  <a:cubicBezTo>
                    <a:pt x="15415" y="15440"/>
                    <a:pt x="17309" y="8814"/>
                    <a:pt x="19149" y="4195"/>
                  </a:cubicBezTo>
                  <a:cubicBezTo>
                    <a:pt x="19814" y="2526"/>
                    <a:pt x="20803" y="1353"/>
                    <a:pt x="21600" y="0"/>
                  </a:cubicBez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414" name="Shape 14414"/>
            <p:cNvSpPr/>
            <p:nvPr/>
          </p:nvSpPr>
          <p:spPr>
            <a:xfrm>
              <a:off x="4629592" y="0"/>
              <a:ext cx="731032" cy="19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23" y="4555"/>
                  </a:moveTo>
                  <a:cubicBezTo>
                    <a:pt x="1964" y="7565"/>
                    <a:pt x="1405" y="10533"/>
                    <a:pt x="893" y="13661"/>
                  </a:cubicBezTo>
                  <a:cubicBezTo>
                    <a:pt x="497" y="16087"/>
                    <a:pt x="293" y="18855"/>
                    <a:pt x="12" y="21485"/>
                  </a:cubicBezTo>
                  <a:cubicBezTo>
                    <a:pt x="8" y="21523"/>
                    <a:pt x="4" y="21562"/>
                    <a:pt x="0" y="21600"/>
                  </a:cubicBezTo>
                  <a:lnTo>
                    <a:pt x="13505" y="21600"/>
                  </a:lnTo>
                  <a:cubicBezTo>
                    <a:pt x="14659" y="18431"/>
                    <a:pt x="16017" y="16098"/>
                    <a:pt x="17043" y="12333"/>
                  </a:cubicBezTo>
                  <a:cubicBezTo>
                    <a:pt x="17940" y="9043"/>
                    <a:pt x="18898" y="6632"/>
                    <a:pt x="20037" y="4628"/>
                  </a:cubicBezTo>
                  <a:cubicBezTo>
                    <a:pt x="20801" y="3287"/>
                    <a:pt x="21248" y="2515"/>
                    <a:pt x="21600" y="0"/>
                  </a:cubicBezTo>
                  <a:lnTo>
                    <a:pt x="3541" y="0"/>
                  </a:lnTo>
                  <a:cubicBezTo>
                    <a:pt x="3183" y="1355"/>
                    <a:pt x="2842" y="2834"/>
                    <a:pt x="2523" y="4555"/>
                  </a:cubicBez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415" name="Shape 14415"/>
            <p:cNvSpPr/>
            <p:nvPr/>
          </p:nvSpPr>
          <p:spPr>
            <a:xfrm>
              <a:off x="5786990" y="197976"/>
              <a:ext cx="261319" cy="333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50" h="21435" extrusionOk="0">
                  <a:moveTo>
                    <a:pt x="16940" y="8924"/>
                  </a:moveTo>
                  <a:cubicBezTo>
                    <a:pt x="16391" y="5961"/>
                    <a:pt x="15706" y="2995"/>
                    <a:pt x="15478" y="0"/>
                  </a:cubicBezTo>
                  <a:lnTo>
                    <a:pt x="14" y="0"/>
                  </a:lnTo>
                  <a:cubicBezTo>
                    <a:pt x="-6" y="1595"/>
                    <a:pt x="-27" y="3191"/>
                    <a:pt x="115" y="4790"/>
                  </a:cubicBezTo>
                  <a:cubicBezTo>
                    <a:pt x="394" y="7916"/>
                    <a:pt x="1794" y="11460"/>
                    <a:pt x="3093" y="14359"/>
                  </a:cubicBezTo>
                  <a:cubicBezTo>
                    <a:pt x="4071" y="16539"/>
                    <a:pt x="5393" y="19006"/>
                    <a:pt x="7590" y="20381"/>
                  </a:cubicBezTo>
                  <a:cubicBezTo>
                    <a:pt x="8862" y="21178"/>
                    <a:pt x="10402" y="21288"/>
                    <a:pt x="11901" y="21285"/>
                  </a:cubicBezTo>
                  <a:cubicBezTo>
                    <a:pt x="13197" y="21281"/>
                    <a:pt x="14968" y="21600"/>
                    <a:pt x="16235" y="21318"/>
                  </a:cubicBezTo>
                  <a:cubicBezTo>
                    <a:pt x="21573" y="20131"/>
                    <a:pt x="17489" y="11893"/>
                    <a:pt x="16940" y="89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21569606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grpSp>
          <p:nvGrpSpPr>
            <p:cNvPr id="14419" name="Group 14419"/>
            <p:cNvGrpSpPr/>
            <p:nvPr/>
          </p:nvGrpSpPr>
          <p:grpSpPr>
            <a:xfrm>
              <a:off x="0" y="15228"/>
              <a:ext cx="8553925" cy="1525485"/>
              <a:chOff x="0" y="0"/>
              <a:chExt cx="8553924" cy="1525484"/>
            </a:xfrm>
          </p:grpSpPr>
          <p:sp>
            <p:nvSpPr>
              <p:cNvPr id="14416" name="Shape 14416"/>
              <p:cNvSpPr/>
              <p:nvPr/>
            </p:nvSpPr>
            <p:spPr>
              <a:xfrm>
                <a:off x="4241381" y="359206"/>
                <a:ext cx="4312544" cy="993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2" h="21596" extrusionOk="0">
                    <a:moveTo>
                      <a:pt x="8271" y="6576"/>
                    </a:moveTo>
                    <a:cubicBezTo>
                      <a:pt x="8253" y="6572"/>
                      <a:pt x="8235" y="6568"/>
                      <a:pt x="8216" y="6565"/>
                    </a:cubicBezTo>
                    <a:cubicBezTo>
                      <a:pt x="8259" y="6553"/>
                      <a:pt x="8302" y="6537"/>
                      <a:pt x="8346" y="6518"/>
                    </a:cubicBezTo>
                    <a:cubicBezTo>
                      <a:pt x="8407" y="6490"/>
                      <a:pt x="8464" y="6458"/>
                      <a:pt x="8521" y="6423"/>
                    </a:cubicBezTo>
                    <a:cubicBezTo>
                      <a:pt x="8549" y="6492"/>
                      <a:pt x="8575" y="6561"/>
                      <a:pt x="8604" y="6631"/>
                    </a:cubicBezTo>
                    <a:cubicBezTo>
                      <a:pt x="8605" y="6633"/>
                      <a:pt x="8605" y="6634"/>
                      <a:pt x="8606" y="6635"/>
                    </a:cubicBezTo>
                    <a:cubicBezTo>
                      <a:pt x="8493" y="6613"/>
                      <a:pt x="8379" y="6593"/>
                      <a:pt x="8271" y="6576"/>
                    </a:cubicBezTo>
                    <a:close/>
                    <a:moveTo>
                      <a:pt x="21569" y="12800"/>
                    </a:moveTo>
                    <a:cubicBezTo>
                      <a:pt x="21549" y="12644"/>
                      <a:pt x="21518" y="12452"/>
                      <a:pt x="21340" y="12324"/>
                    </a:cubicBezTo>
                    <a:cubicBezTo>
                      <a:pt x="21189" y="12215"/>
                      <a:pt x="20989" y="12127"/>
                      <a:pt x="20804" y="12038"/>
                    </a:cubicBezTo>
                    <a:cubicBezTo>
                      <a:pt x="20538" y="11910"/>
                      <a:pt x="20283" y="11777"/>
                      <a:pt x="20005" y="11658"/>
                    </a:cubicBezTo>
                    <a:cubicBezTo>
                      <a:pt x="19734" y="11541"/>
                      <a:pt x="19433" y="11438"/>
                      <a:pt x="19175" y="11315"/>
                    </a:cubicBezTo>
                    <a:cubicBezTo>
                      <a:pt x="19054" y="11257"/>
                      <a:pt x="18901" y="11223"/>
                      <a:pt x="18765" y="11177"/>
                    </a:cubicBezTo>
                    <a:cubicBezTo>
                      <a:pt x="18592" y="11119"/>
                      <a:pt x="18441" y="11054"/>
                      <a:pt x="18250" y="11010"/>
                    </a:cubicBezTo>
                    <a:cubicBezTo>
                      <a:pt x="18081" y="10971"/>
                      <a:pt x="17902" y="10958"/>
                      <a:pt x="17721" y="10945"/>
                    </a:cubicBezTo>
                    <a:cubicBezTo>
                      <a:pt x="17696" y="10943"/>
                      <a:pt x="17662" y="10941"/>
                      <a:pt x="17624" y="10938"/>
                    </a:cubicBezTo>
                    <a:cubicBezTo>
                      <a:pt x="17685" y="10883"/>
                      <a:pt x="17733" y="10824"/>
                      <a:pt x="17755" y="10761"/>
                    </a:cubicBezTo>
                    <a:cubicBezTo>
                      <a:pt x="17772" y="10711"/>
                      <a:pt x="17735" y="10681"/>
                      <a:pt x="17657" y="10660"/>
                    </a:cubicBezTo>
                    <a:cubicBezTo>
                      <a:pt x="17490" y="10616"/>
                      <a:pt x="17298" y="10634"/>
                      <a:pt x="17120" y="10589"/>
                    </a:cubicBezTo>
                    <a:cubicBezTo>
                      <a:pt x="16665" y="10474"/>
                      <a:pt x="16219" y="10340"/>
                      <a:pt x="15749" y="10244"/>
                    </a:cubicBezTo>
                    <a:cubicBezTo>
                      <a:pt x="15515" y="10196"/>
                      <a:pt x="15303" y="10129"/>
                      <a:pt x="15103" y="10052"/>
                    </a:cubicBezTo>
                    <a:cubicBezTo>
                      <a:pt x="15103" y="10041"/>
                      <a:pt x="15102" y="10030"/>
                      <a:pt x="15102" y="10019"/>
                    </a:cubicBezTo>
                    <a:cubicBezTo>
                      <a:pt x="15100" y="9825"/>
                      <a:pt x="15059" y="9633"/>
                      <a:pt x="15024" y="9441"/>
                    </a:cubicBezTo>
                    <a:cubicBezTo>
                      <a:pt x="14998" y="9293"/>
                      <a:pt x="14926" y="9146"/>
                      <a:pt x="14839" y="9001"/>
                    </a:cubicBezTo>
                    <a:cubicBezTo>
                      <a:pt x="14889" y="8995"/>
                      <a:pt x="14940" y="8990"/>
                      <a:pt x="14991" y="8986"/>
                    </a:cubicBezTo>
                    <a:cubicBezTo>
                      <a:pt x="15071" y="8980"/>
                      <a:pt x="15223" y="8945"/>
                      <a:pt x="15250" y="8900"/>
                    </a:cubicBezTo>
                    <a:cubicBezTo>
                      <a:pt x="15284" y="8843"/>
                      <a:pt x="15258" y="8781"/>
                      <a:pt x="15229" y="8724"/>
                    </a:cubicBezTo>
                    <a:cubicBezTo>
                      <a:pt x="15182" y="8632"/>
                      <a:pt x="15156" y="8542"/>
                      <a:pt x="15130" y="8449"/>
                    </a:cubicBezTo>
                    <a:cubicBezTo>
                      <a:pt x="15096" y="8327"/>
                      <a:pt x="15142" y="8201"/>
                      <a:pt x="15116" y="8078"/>
                    </a:cubicBezTo>
                    <a:cubicBezTo>
                      <a:pt x="15088" y="7949"/>
                      <a:pt x="15041" y="7822"/>
                      <a:pt x="15007" y="7693"/>
                    </a:cubicBezTo>
                    <a:cubicBezTo>
                      <a:pt x="14982" y="7601"/>
                      <a:pt x="14972" y="7513"/>
                      <a:pt x="14978" y="7423"/>
                    </a:cubicBezTo>
                    <a:cubicBezTo>
                      <a:pt x="14983" y="7423"/>
                      <a:pt x="14988" y="7424"/>
                      <a:pt x="14993" y="7424"/>
                    </a:cubicBezTo>
                    <a:cubicBezTo>
                      <a:pt x="15173" y="7443"/>
                      <a:pt x="15240" y="7377"/>
                      <a:pt x="15341" y="7307"/>
                    </a:cubicBezTo>
                    <a:cubicBezTo>
                      <a:pt x="15487" y="7203"/>
                      <a:pt x="15535" y="7055"/>
                      <a:pt x="15662" y="6945"/>
                    </a:cubicBezTo>
                    <a:cubicBezTo>
                      <a:pt x="15834" y="6794"/>
                      <a:pt x="16026" y="6651"/>
                      <a:pt x="16199" y="6501"/>
                    </a:cubicBezTo>
                    <a:cubicBezTo>
                      <a:pt x="16362" y="6360"/>
                      <a:pt x="16483" y="6211"/>
                      <a:pt x="16615" y="6062"/>
                    </a:cubicBezTo>
                    <a:cubicBezTo>
                      <a:pt x="16716" y="5947"/>
                      <a:pt x="16868" y="5838"/>
                      <a:pt x="16993" y="5730"/>
                    </a:cubicBezTo>
                    <a:cubicBezTo>
                      <a:pt x="17153" y="5593"/>
                      <a:pt x="17309" y="5442"/>
                      <a:pt x="17401" y="5283"/>
                    </a:cubicBezTo>
                    <a:cubicBezTo>
                      <a:pt x="17445" y="5270"/>
                      <a:pt x="17485" y="5258"/>
                      <a:pt x="17518" y="5247"/>
                    </a:cubicBezTo>
                    <a:cubicBezTo>
                      <a:pt x="17818" y="5149"/>
                      <a:pt x="17923" y="5008"/>
                      <a:pt x="18086" y="4849"/>
                    </a:cubicBezTo>
                    <a:cubicBezTo>
                      <a:pt x="18242" y="4696"/>
                      <a:pt x="18473" y="4499"/>
                      <a:pt x="18486" y="4324"/>
                    </a:cubicBezTo>
                    <a:cubicBezTo>
                      <a:pt x="18493" y="4219"/>
                      <a:pt x="18372" y="4187"/>
                      <a:pt x="18227" y="4167"/>
                    </a:cubicBezTo>
                    <a:cubicBezTo>
                      <a:pt x="18231" y="4159"/>
                      <a:pt x="18234" y="4150"/>
                      <a:pt x="18234" y="4143"/>
                    </a:cubicBezTo>
                    <a:cubicBezTo>
                      <a:pt x="18238" y="4098"/>
                      <a:pt x="18224" y="4046"/>
                      <a:pt x="18162" y="4013"/>
                    </a:cubicBezTo>
                    <a:cubicBezTo>
                      <a:pt x="18106" y="3983"/>
                      <a:pt x="18026" y="3944"/>
                      <a:pt x="17942" y="3944"/>
                    </a:cubicBezTo>
                    <a:cubicBezTo>
                      <a:pt x="17934" y="3943"/>
                      <a:pt x="17925" y="3944"/>
                      <a:pt x="17916" y="3944"/>
                    </a:cubicBezTo>
                    <a:cubicBezTo>
                      <a:pt x="17915" y="3906"/>
                      <a:pt x="17913" y="3869"/>
                      <a:pt x="17891" y="3832"/>
                    </a:cubicBezTo>
                    <a:cubicBezTo>
                      <a:pt x="17858" y="3775"/>
                      <a:pt x="17756" y="3739"/>
                      <a:pt x="17650" y="3734"/>
                    </a:cubicBezTo>
                    <a:cubicBezTo>
                      <a:pt x="17635" y="3732"/>
                      <a:pt x="17592" y="3734"/>
                      <a:pt x="17542" y="3736"/>
                    </a:cubicBezTo>
                    <a:cubicBezTo>
                      <a:pt x="17531" y="3681"/>
                      <a:pt x="17547" y="3621"/>
                      <a:pt x="17518" y="3567"/>
                    </a:cubicBezTo>
                    <a:cubicBezTo>
                      <a:pt x="17478" y="3495"/>
                      <a:pt x="17341" y="3478"/>
                      <a:pt x="17222" y="3487"/>
                    </a:cubicBezTo>
                    <a:cubicBezTo>
                      <a:pt x="16758" y="3525"/>
                      <a:pt x="16433" y="3745"/>
                      <a:pt x="16181" y="3949"/>
                    </a:cubicBezTo>
                    <a:cubicBezTo>
                      <a:pt x="16103" y="4012"/>
                      <a:pt x="15872" y="4123"/>
                      <a:pt x="15918" y="4212"/>
                    </a:cubicBezTo>
                    <a:cubicBezTo>
                      <a:pt x="15990" y="4352"/>
                      <a:pt x="15976" y="4497"/>
                      <a:pt x="16058" y="4634"/>
                    </a:cubicBezTo>
                    <a:cubicBezTo>
                      <a:pt x="16110" y="4723"/>
                      <a:pt x="16090" y="4931"/>
                      <a:pt x="16009" y="5009"/>
                    </a:cubicBezTo>
                    <a:cubicBezTo>
                      <a:pt x="15947" y="5069"/>
                      <a:pt x="15815" y="5124"/>
                      <a:pt x="15720" y="5171"/>
                    </a:cubicBezTo>
                    <a:cubicBezTo>
                      <a:pt x="15651" y="5204"/>
                      <a:pt x="15549" y="5248"/>
                      <a:pt x="15480" y="5291"/>
                    </a:cubicBezTo>
                    <a:cubicBezTo>
                      <a:pt x="15362" y="5097"/>
                      <a:pt x="15254" y="4901"/>
                      <a:pt x="15133" y="4707"/>
                    </a:cubicBezTo>
                    <a:cubicBezTo>
                      <a:pt x="15094" y="4643"/>
                      <a:pt x="15031" y="4585"/>
                      <a:pt x="14971" y="4527"/>
                    </a:cubicBezTo>
                    <a:cubicBezTo>
                      <a:pt x="14984" y="4475"/>
                      <a:pt x="14997" y="4425"/>
                      <a:pt x="15010" y="4376"/>
                    </a:cubicBezTo>
                    <a:cubicBezTo>
                      <a:pt x="15059" y="4192"/>
                      <a:pt x="15092" y="4001"/>
                      <a:pt x="14858" y="3852"/>
                    </a:cubicBezTo>
                    <a:cubicBezTo>
                      <a:pt x="14636" y="3712"/>
                      <a:pt x="14328" y="3577"/>
                      <a:pt x="14009" y="3507"/>
                    </a:cubicBezTo>
                    <a:cubicBezTo>
                      <a:pt x="13783" y="3458"/>
                      <a:pt x="13515" y="3430"/>
                      <a:pt x="13272" y="3383"/>
                    </a:cubicBezTo>
                    <a:cubicBezTo>
                      <a:pt x="13254" y="3339"/>
                      <a:pt x="13242" y="3295"/>
                      <a:pt x="13245" y="3244"/>
                    </a:cubicBezTo>
                    <a:cubicBezTo>
                      <a:pt x="13247" y="3221"/>
                      <a:pt x="13253" y="3198"/>
                      <a:pt x="13260" y="3175"/>
                    </a:cubicBezTo>
                    <a:cubicBezTo>
                      <a:pt x="13629" y="3215"/>
                      <a:pt x="14033" y="3233"/>
                      <a:pt x="14282" y="3109"/>
                    </a:cubicBezTo>
                    <a:cubicBezTo>
                      <a:pt x="14477" y="3011"/>
                      <a:pt x="14438" y="2853"/>
                      <a:pt x="14408" y="2728"/>
                    </a:cubicBezTo>
                    <a:cubicBezTo>
                      <a:pt x="14381" y="2617"/>
                      <a:pt x="14345" y="2509"/>
                      <a:pt x="14317" y="2401"/>
                    </a:cubicBezTo>
                    <a:cubicBezTo>
                      <a:pt x="14475" y="2316"/>
                      <a:pt x="14758" y="2206"/>
                      <a:pt x="14745" y="2095"/>
                    </a:cubicBezTo>
                    <a:cubicBezTo>
                      <a:pt x="14734" y="1993"/>
                      <a:pt x="14550" y="1905"/>
                      <a:pt x="14467" y="1819"/>
                    </a:cubicBezTo>
                    <a:cubicBezTo>
                      <a:pt x="14412" y="1763"/>
                      <a:pt x="14345" y="1711"/>
                      <a:pt x="14282" y="1658"/>
                    </a:cubicBezTo>
                    <a:cubicBezTo>
                      <a:pt x="14282" y="1658"/>
                      <a:pt x="14283" y="1658"/>
                      <a:pt x="14283" y="1657"/>
                    </a:cubicBezTo>
                    <a:cubicBezTo>
                      <a:pt x="14330" y="1575"/>
                      <a:pt x="14381" y="1489"/>
                      <a:pt x="14401" y="1403"/>
                    </a:cubicBezTo>
                    <a:cubicBezTo>
                      <a:pt x="14420" y="1325"/>
                      <a:pt x="14274" y="1223"/>
                      <a:pt x="14215" y="1159"/>
                    </a:cubicBezTo>
                    <a:cubicBezTo>
                      <a:pt x="14109" y="1042"/>
                      <a:pt x="14012" y="923"/>
                      <a:pt x="13909" y="807"/>
                    </a:cubicBezTo>
                    <a:cubicBezTo>
                      <a:pt x="13875" y="768"/>
                      <a:pt x="13823" y="735"/>
                      <a:pt x="13768" y="704"/>
                    </a:cubicBezTo>
                    <a:cubicBezTo>
                      <a:pt x="13839" y="675"/>
                      <a:pt x="13902" y="638"/>
                      <a:pt x="13960" y="605"/>
                    </a:cubicBezTo>
                    <a:cubicBezTo>
                      <a:pt x="14116" y="514"/>
                      <a:pt x="14255" y="390"/>
                      <a:pt x="14233" y="262"/>
                    </a:cubicBezTo>
                    <a:cubicBezTo>
                      <a:pt x="14232" y="260"/>
                      <a:pt x="14224" y="258"/>
                      <a:pt x="14223" y="262"/>
                    </a:cubicBezTo>
                    <a:cubicBezTo>
                      <a:pt x="14150" y="403"/>
                      <a:pt x="13973" y="501"/>
                      <a:pt x="13776" y="589"/>
                    </a:cubicBezTo>
                    <a:cubicBezTo>
                      <a:pt x="13838" y="530"/>
                      <a:pt x="13918" y="470"/>
                      <a:pt x="13963" y="406"/>
                    </a:cubicBezTo>
                    <a:cubicBezTo>
                      <a:pt x="14004" y="348"/>
                      <a:pt x="14023" y="284"/>
                      <a:pt x="14068" y="226"/>
                    </a:cubicBezTo>
                    <a:cubicBezTo>
                      <a:pt x="14070" y="224"/>
                      <a:pt x="14062" y="222"/>
                      <a:pt x="14059" y="224"/>
                    </a:cubicBezTo>
                    <a:cubicBezTo>
                      <a:pt x="14034" y="245"/>
                      <a:pt x="14010" y="267"/>
                      <a:pt x="13987" y="289"/>
                    </a:cubicBezTo>
                    <a:cubicBezTo>
                      <a:pt x="13998" y="247"/>
                      <a:pt x="14002" y="204"/>
                      <a:pt x="14007" y="161"/>
                    </a:cubicBezTo>
                    <a:cubicBezTo>
                      <a:pt x="14011" y="127"/>
                      <a:pt x="13998" y="33"/>
                      <a:pt x="14017" y="6"/>
                    </a:cubicBezTo>
                    <a:cubicBezTo>
                      <a:pt x="14020" y="2"/>
                      <a:pt x="14007" y="-2"/>
                      <a:pt x="14002" y="2"/>
                    </a:cubicBezTo>
                    <a:cubicBezTo>
                      <a:pt x="13952" y="36"/>
                      <a:pt x="13948" y="75"/>
                      <a:pt x="13922" y="116"/>
                    </a:cubicBezTo>
                    <a:cubicBezTo>
                      <a:pt x="13879" y="183"/>
                      <a:pt x="13827" y="249"/>
                      <a:pt x="13768" y="313"/>
                    </a:cubicBezTo>
                    <a:cubicBezTo>
                      <a:pt x="13814" y="228"/>
                      <a:pt x="13820" y="134"/>
                      <a:pt x="13779" y="56"/>
                    </a:cubicBezTo>
                    <a:cubicBezTo>
                      <a:pt x="13778" y="54"/>
                      <a:pt x="13773" y="54"/>
                      <a:pt x="13772" y="56"/>
                    </a:cubicBezTo>
                    <a:cubicBezTo>
                      <a:pt x="13757" y="85"/>
                      <a:pt x="13734" y="114"/>
                      <a:pt x="13710" y="145"/>
                    </a:cubicBezTo>
                    <a:cubicBezTo>
                      <a:pt x="13711" y="143"/>
                      <a:pt x="13713" y="141"/>
                      <a:pt x="13714" y="138"/>
                    </a:cubicBezTo>
                    <a:cubicBezTo>
                      <a:pt x="13716" y="134"/>
                      <a:pt x="13707" y="132"/>
                      <a:pt x="13701" y="134"/>
                    </a:cubicBezTo>
                    <a:cubicBezTo>
                      <a:pt x="13603" y="189"/>
                      <a:pt x="13540" y="244"/>
                      <a:pt x="13386" y="262"/>
                    </a:cubicBezTo>
                    <a:cubicBezTo>
                      <a:pt x="13218" y="283"/>
                      <a:pt x="13038" y="297"/>
                      <a:pt x="12864" y="297"/>
                    </a:cubicBezTo>
                    <a:cubicBezTo>
                      <a:pt x="12577" y="295"/>
                      <a:pt x="12323" y="293"/>
                      <a:pt x="12047" y="242"/>
                    </a:cubicBezTo>
                    <a:cubicBezTo>
                      <a:pt x="11900" y="216"/>
                      <a:pt x="11778" y="201"/>
                      <a:pt x="11622" y="194"/>
                    </a:cubicBezTo>
                    <a:cubicBezTo>
                      <a:pt x="11213" y="174"/>
                      <a:pt x="10760" y="178"/>
                      <a:pt x="10383" y="277"/>
                    </a:cubicBezTo>
                    <a:cubicBezTo>
                      <a:pt x="10148" y="339"/>
                      <a:pt x="10001" y="449"/>
                      <a:pt x="9883" y="570"/>
                    </a:cubicBezTo>
                    <a:cubicBezTo>
                      <a:pt x="9852" y="549"/>
                      <a:pt x="9829" y="524"/>
                      <a:pt x="9803" y="498"/>
                    </a:cubicBezTo>
                    <a:cubicBezTo>
                      <a:pt x="9763" y="455"/>
                      <a:pt x="9764" y="364"/>
                      <a:pt x="9848" y="335"/>
                    </a:cubicBezTo>
                    <a:cubicBezTo>
                      <a:pt x="9860" y="331"/>
                      <a:pt x="9852" y="320"/>
                      <a:pt x="9838" y="322"/>
                    </a:cubicBezTo>
                    <a:cubicBezTo>
                      <a:pt x="9735" y="340"/>
                      <a:pt x="9717" y="403"/>
                      <a:pt x="9712" y="454"/>
                    </a:cubicBezTo>
                    <a:cubicBezTo>
                      <a:pt x="9708" y="483"/>
                      <a:pt x="9728" y="527"/>
                      <a:pt x="9765" y="561"/>
                    </a:cubicBezTo>
                    <a:cubicBezTo>
                      <a:pt x="9702" y="547"/>
                      <a:pt x="9628" y="546"/>
                      <a:pt x="9562" y="547"/>
                    </a:cubicBezTo>
                    <a:cubicBezTo>
                      <a:pt x="9426" y="550"/>
                      <a:pt x="9316" y="609"/>
                      <a:pt x="9327" y="682"/>
                    </a:cubicBezTo>
                    <a:cubicBezTo>
                      <a:pt x="9328" y="687"/>
                      <a:pt x="9341" y="687"/>
                      <a:pt x="9342" y="682"/>
                    </a:cubicBezTo>
                    <a:cubicBezTo>
                      <a:pt x="9358" y="602"/>
                      <a:pt x="9505" y="573"/>
                      <a:pt x="9636" y="577"/>
                    </a:cubicBezTo>
                    <a:cubicBezTo>
                      <a:pt x="9713" y="580"/>
                      <a:pt x="9766" y="591"/>
                      <a:pt x="9819" y="621"/>
                    </a:cubicBezTo>
                    <a:cubicBezTo>
                      <a:pt x="9823" y="623"/>
                      <a:pt x="9827" y="625"/>
                      <a:pt x="9831" y="627"/>
                    </a:cubicBezTo>
                    <a:cubicBezTo>
                      <a:pt x="9788" y="675"/>
                      <a:pt x="9749" y="725"/>
                      <a:pt x="9710" y="773"/>
                    </a:cubicBezTo>
                    <a:cubicBezTo>
                      <a:pt x="9403" y="1149"/>
                      <a:pt x="9048" y="1612"/>
                      <a:pt x="9458" y="2003"/>
                    </a:cubicBezTo>
                    <a:cubicBezTo>
                      <a:pt x="9569" y="2109"/>
                      <a:pt x="9728" y="2200"/>
                      <a:pt x="9860" y="2298"/>
                    </a:cubicBezTo>
                    <a:cubicBezTo>
                      <a:pt x="9979" y="2388"/>
                      <a:pt x="10059" y="2472"/>
                      <a:pt x="10131" y="2566"/>
                    </a:cubicBezTo>
                    <a:cubicBezTo>
                      <a:pt x="10127" y="2567"/>
                      <a:pt x="10125" y="2570"/>
                      <a:pt x="10126" y="2572"/>
                    </a:cubicBezTo>
                    <a:cubicBezTo>
                      <a:pt x="10137" y="2620"/>
                      <a:pt x="10154" y="2666"/>
                      <a:pt x="10168" y="2712"/>
                    </a:cubicBezTo>
                    <a:cubicBezTo>
                      <a:pt x="10167" y="2718"/>
                      <a:pt x="10167" y="2722"/>
                      <a:pt x="10166" y="2728"/>
                    </a:cubicBezTo>
                    <a:cubicBezTo>
                      <a:pt x="10132" y="2765"/>
                      <a:pt x="10086" y="2795"/>
                      <a:pt x="10020" y="2800"/>
                    </a:cubicBezTo>
                    <a:cubicBezTo>
                      <a:pt x="9998" y="2801"/>
                      <a:pt x="10003" y="2816"/>
                      <a:pt x="10020" y="2816"/>
                    </a:cubicBezTo>
                    <a:lnTo>
                      <a:pt x="10020" y="2816"/>
                    </a:lnTo>
                    <a:cubicBezTo>
                      <a:pt x="10069" y="2814"/>
                      <a:pt x="10111" y="2804"/>
                      <a:pt x="10145" y="2785"/>
                    </a:cubicBezTo>
                    <a:cubicBezTo>
                      <a:pt x="10128" y="2818"/>
                      <a:pt x="10103" y="2848"/>
                      <a:pt x="10067" y="2869"/>
                    </a:cubicBezTo>
                    <a:cubicBezTo>
                      <a:pt x="10057" y="2876"/>
                      <a:pt x="10071" y="2883"/>
                      <a:pt x="10083" y="2878"/>
                    </a:cubicBezTo>
                    <a:cubicBezTo>
                      <a:pt x="10127" y="2859"/>
                      <a:pt x="10162" y="2831"/>
                      <a:pt x="10187" y="2800"/>
                    </a:cubicBezTo>
                    <a:lnTo>
                      <a:pt x="10187" y="2801"/>
                    </a:lnTo>
                    <a:cubicBezTo>
                      <a:pt x="10191" y="2840"/>
                      <a:pt x="10183" y="2877"/>
                      <a:pt x="10162" y="2914"/>
                    </a:cubicBezTo>
                    <a:cubicBezTo>
                      <a:pt x="10146" y="2944"/>
                      <a:pt x="10112" y="2961"/>
                      <a:pt x="10106" y="2992"/>
                    </a:cubicBezTo>
                    <a:cubicBezTo>
                      <a:pt x="10104" y="2999"/>
                      <a:pt x="10121" y="2998"/>
                      <a:pt x="10125" y="2994"/>
                    </a:cubicBezTo>
                    <a:cubicBezTo>
                      <a:pt x="10148" y="2964"/>
                      <a:pt x="10194" y="2952"/>
                      <a:pt x="10215" y="2922"/>
                    </a:cubicBezTo>
                    <a:cubicBezTo>
                      <a:pt x="10239" y="2890"/>
                      <a:pt x="10252" y="2860"/>
                      <a:pt x="10260" y="2825"/>
                    </a:cubicBezTo>
                    <a:cubicBezTo>
                      <a:pt x="10268" y="2796"/>
                      <a:pt x="10268" y="2763"/>
                      <a:pt x="10262" y="2729"/>
                    </a:cubicBezTo>
                    <a:cubicBezTo>
                      <a:pt x="10280" y="2745"/>
                      <a:pt x="10298" y="2761"/>
                      <a:pt x="10314" y="2776"/>
                    </a:cubicBezTo>
                    <a:cubicBezTo>
                      <a:pt x="10374" y="2832"/>
                      <a:pt x="10403" y="2893"/>
                      <a:pt x="10418" y="2957"/>
                    </a:cubicBezTo>
                    <a:cubicBezTo>
                      <a:pt x="10259" y="3112"/>
                      <a:pt x="10029" y="3255"/>
                      <a:pt x="9822" y="3383"/>
                    </a:cubicBezTo>
                    <a:cubicBezTo>
                      <a:pt x="9531" y="3564"/>
                      <a:pt x="9241" y="3746"/>
                      <a:pt x="8962" y="3933"/>
                    </a:cubicBezTo>
                    <a:cubicBezTo>
                      <a:pt x="8831" y="4020"/>
                      <a:pt x="8705" y="4110"/>
                      <a:pt x="8609" y="4210"/>
                    </a:cubicBezTo>
                    <a:cubicBezTo>
                      <a:pt x="8486" y="4339"/>
                      <a:pt x="8288" y="4442"/>
                      <a:pt x="8167" y="4570"/>
                    </a:cubicBezTo>
                    <a:cubicBezTo>
                      <a:pt x="8027" y="4719"/>
                      <a:pt x="7903" y="4853"/>
                      <a:pt x="7861" y="5014"/>
                    </a:cubicBezTo>
                    <a:cubicBezTo>
                      <a:pt x="7689" y="5144"/>
                      <a:pt x="7508" y="5270"/>
                      <a:pt x="7345" y="5403"/>
                    </a:cubicBezTo>
                    <a:cubicBezTo>
                      <a:pt x="7234" y="5493"/>
                      <a:pt x="7136" y="5587"/>
                      <a:pt x="7032" y="5679"/>
                    </a:cubicBezTo>
                    <a:cubicBezTo>
                      <a:pt x="6933" y="5737"/>
                      <a:pt x="6850" y="5810"/>
                      <a:pt x="6771" y="5882"/>
                    </a:cubicBezTo>
                    <a:cubicBezTo>
                      <a:pt x="6639" y="5970"/>
                      <a:pt x="6501" y="6054"/>
                      <a:pt x="6407" y="6158"/>
                    </a:cubicBezTo>
                    <a:cubicBezTo>
                      <a:pt x="6360" y="6213"/>
                      <a:pt x="6178" y="6367"/>
                      <a:pt x="6174" y="6466"/>
                    </a:cubicBezTo>
                    <a:cubicBezTo>
                      <a:pt x="6154" y="6491"/>
                      <a:pt x="6142" y="6516"/>
                      <a:pt x="6142" y="6543"/>
                    </a:cubicBezTo>
                    <a:cubicBezTo>
                      <a:pt x="6142" y="6626"/>
                      <a:pt x="6237" y="6695"/>
                      <a:pt x="6301" y="6767"/>
                    </a:cubicBezTo>
                    <a:cubicBezTo>
                      <a:pt x="6375" y="6852"/>
                      <a:pt x="6440" y="6942"/>
                      <a:pt x="6558" y="7013"/>
                    </a:cubicBezTo>
                    <a:cubicBezTo>
                      <a:pt x="6847" y="7188"/>
                      <a:pt x="7177" y="7334"/>
                      <a:pt x="7497" y="7492"/>
                    </a:cubicBezTo>
                    <a:cubicBezTo>
                      <a:pt x="7809" y="7646"/>
                      <a:pt x="8192" y="7751"/>
                      <a:pt x="8563" y="7859"/>
                    </a:cubicBezTo>
                    <a:cubicBezTo>
                      <a:pt x="8761" y="7916"/>
                      <a:pt x="8993" y="7941"/>
                      <a:pt x="9228" y="7960"/>
                    </a:cubicBezTo>
                    <a:cubicBezTo>
                      <a:pt x="9232" y="8000"/>
                      <a:pt x="9238" y="8040"/>
                      <a:pt x="9251" y="8082"/>
                    </a:cubicBezTo>
                    <a:cubicBezTo>
                      <a:pt x="9189" y="8179"/>
                      <a:pt x="9110" y="8275"/>
                      <a:pt x="9009" y="8373"/>
                    </a:cubicBezTo>
                    <a:cubicBezTo>
                      <a:pt x="8899" y="8482"/>
                      <a:pt x="8738" y="8574"/>
                      <a:pt x="8628" y="8681"/>
                    </a:cubicBezTo>
                    <a:cubicBezTo>
                      <a:pt x="8592" y="8716"/>
                      <a:pt x="8599" y="8757"/>
                      <a:pt x="8667" y="8779"/>
                    </a:cubicBezTo>
                    <a:cubicBezTo>
                      <a:pt x="8730" y="8799"/>
                      <a:pt x="8798" y="8815"/>
                      <a:pt x="8867" y="8829"/>
                    </a:cubicBezTo>
                    <a:cubicBezTo>
                      <a:pt x="8784" y="8904"/>
                      <a:pt x="8698" y="8977"/>
                      <a:pt x="8605" y="9051"/>
                    </a:cubicBezTo>
                    <a:cubicBezTo>
                      <a:pt x="8326" y="9270"/>
                      <a:pt x="8061" y="9506"/>
                      <a:pt x="7879" y="9754"/>
                    </a:cubicBezTo>
                    <a:cubicBezTo>
                      <a:pt x="7743" y="9941"/>
                      <a:pt x="7669" y="10160"/>
                      <a:pt x="7668" y="10361"/>
                    </a:cubicBezTo>
                    <a:cubicBezTo>
                      <a:pt x="7666" y="10587"/>
                      <a:pt x="7376" y="10780"/>
                      <a:pt x="7342" y="11005"/>
                    </a:cubicBezTo>
                    <a:cubicBezTo>
                      <a:pt x="7324" y="11124"/>
                      <a:pt x="7337" y="11243"/>
                      <a:pt x="7340" y="11362"/>
                    </a:cubicBezTo>
                    <a:cubicBezTo>
                      <a:pt x="7342" y="11471"/>
                      <a:pt x="7313" y="11588"/>
                      <a:pt x="7347" y="11696"/>
                    </a:cubicBezTo>
                    <a:cubicBezTo>
                      <a:pt x="7428" y="11950"/>
                      <a:pt x="7351" y="12195"/>
                      <a:pt x="7171" y="12432"/>
                    </a:cubicBezTo>
                    <a:cubicBezTo>
                      <a:pt x="7080" y="12551"/>
                      <a:pt x="6907" y="12643"/>
                      <a:pt x="6807" y="12756"/>
                    </a:cubicBezTo>
                    <a:cubicBezTo>
                      <a:pt x="6777" y="12791"/>
                      <a:pt x="6688" y="12851"/>
                      <a:pt x="6713" y="12891"/>
                    </a:cubicBezTo>
                    <a:cubicBezTo>
                      <a:pt x="6749" y="12948"/>
                      <a:pt x="6808" y="12981"/>
                      <a:pt x="6900" y="13008"/>
                    </a:cubicBezTo>
                    <a:cubicBezTo>
                      <a:pt x="6828" y="13068"/>
                      <a:pt x="6772" y="13130"/>
                      <a:pt x="6740" y="13180"/>
                    </a:cubicBezTo>
                    <a:cubicBezTo>
                      <a:pt x="6540" y="13489"/>
                      <a:pt x="6424" y="13821"/>
                      <a:pt x="6332" y="14144"/>
                    </a:cubicBezTo>
                    <a:cubicBezTo>
                      <a:pt x="6283" y="14318"/>
                      <a:pt x="6243" y="14492"/>
                      <a:pt x="6174" y="14661"/>
                    </a:cubicBezTo>
                    <a:cubicBezTo>
                      <a:pt x="5969" y="14881"/>
                      <a:pt x="5754" y="15089"/>
                      <a:pt x="5374" y="15244"/>
                    </a:cubicBezTo>
                    <a:cubicBezTo>
                      <a:pt x="4986" y="15403"/>
                      <a:pt x="4658" y="15597"/>
                      <a:pt x="4256" y="15747"/>
                    </a:cubicBezTo>
                    <a:cubicBezTo>
                      <a:pt x="3873" y="15889"/>
                      <a:pt x="3550" y="16008"/>
                      <a:pt x="3279" y="16218"/>
                    </a:cubicBezTo>
                    <a:cubicBezTo>
                      <a:pt x="3136" y="16330"/>
                      <a:pt x="2993" y="16439"/>
                      <a:pt x="2862" y="16555"/>
                    </a:cubicBezTo>
                    <a:cubicBezTo>
                      <a:pt x="2761" y="16644"/>
                      <a:pt x="2709" y="16747"/>
                      <a:pt x="2637" y="16843"/>
                    </a:cubicBezTo>
                    <a:cubicBezTo>
                      <a:pt x="2465" y="17075"/>
                      <a:pt x="2312" y="17309"/>
                      <a:pt x="2165" y="17545"/>
                    </a:cubicBezTo>
                    <a:cubicBezTo>
                      <a:pt x="2011" y="17793"/>
                      <a:pt x="1792" y="18038"/>
                      <a:pt x="1576" y="18272"/>
                    </a:cubicBezTo>
                    <a:cubicBezTo>
                      <a:pt x="1471" y="18387"/>
                      <a:pt x="1361" y="18498"/>
                      <a:pt x="1235" y="18606"/>
                    </a:cubicBezTo>
                    <a:cubicBezTo>
                      <a:pt x="1233" y="18608"/>
                      <a:pt x="1231" y="18610"/>
                      <a:pt x="1229" y="18611"/>
                    </a:cubicBezTo>
                    <a:cubicBezTo>
                      <a:pt x="1223" y="18612"/>
                      <a:pt x="1217" y="18613"/>
                      <a:pt x="1210" y="18614"/>
                    </a:cubicBezTo>
                    <a:cubicBezTo>
                      <a:pt x="1093" y="18627"/>
                      <a:pt x="978" y="18618"/>
                      <a:pt x="861" y="18626"/>
                    </a:cubicBezTo>
                    <a:cubicBezTo>
                      <a:pt x="725" y="18636"/>
                      <a:pt x="599" y="18661"/>
                      <a:pt x="466" y="18679"/>
                    </a:cubicBezTo>
                    <a:cubicBezTo>
                      <a:pt x="273" y="18707"/>
                      <a:pt x="231" y="18828"/>
                      <a:pt x="137" y="18907"/>
                    </a:cubicBezTo>
                    <a:cubicBezTo>
                      <a:pt x="6" y="19018"/>
                      <a:pt x="1" y="16987"/>
                      <a:pt x="0" y="17124"/>
                    </a:cubicBezTo>
                    <a:cubicBezTo>
                      <a:pt x="-1" y="17263"/>
                      <a:pt x="139" y="17377"/>
                      <a:pt x="230" y="17503"/>
                    </a:cubicBezTo>
                    <a:cubicBezTo>
                      <a:pt x="331" y="17644"/>
                      <a:pt x="126" y="19973"/>
                      <a:pt x="254" y="20108"/>
                    </a:cubicBezTo>
                    <a:cubicBezTo>
                      <a:pt x="390" y="20252"/>
                      <a:pt x="425" y="20439"/>
                      <a:pt x="424" y="20598"/>
                    </a:cubicBezTo>
                    <a:cubicBezTo>
                      <a:pt x="423" y="20758"/>
                      <a:pt x="503" y="20917"/>
                      <a:pt x="574" y="21071"/>
                    </a:cubicBezTo>
                    <a:cubicBezTo>
                      <a:pt x="629" y="21189"/>
                      <a:pt x="833" y="21310"/>
                      <a:pt x="980" y="21397"/>
                    </a:cubicBezTo>
                    <a:cubicBezTo>
                      <a:pt x="1150" y="21499"/>
                      <a:pt x="1367" y="21539"/>
                      <a:pt x="1608" y="21563"/>
                    </a:cubicBezTo>
                    <a:cubicBezTo>
                      <a:pt x="1841" y="21587"/>
                      <a:pt x="2078" y="21597"/>
                      <a:pt x="2315" y="21597"/>
                    </a:cubicBezTo>
                    <a:cubicBezTo>
                      <a:pt x="2607" y="21598"/>
                      <a:pt x="2867" y="21557"/>
                      <a:pt x="3151" y="21531"/>
                    </a:cubicBezTo>
                    <a:cubicBezTo>
                      <a:pt x="3513" y="21498"/>
                      <a:pt x="3793" y="21355"/>
                      <a:pt x="3525" y="21160"/>
                    </a:cubicBezTo>
                    <a:cubicBezTo>
                      <a:pt x="3385" y="21059"/>
                      <a:pt x="3288" y="20976"/>
                      <a:pt x="3076" y="20910"/>
                    </a:cubicBezTo>
                    <a:cubicBezTo>
                      <a:pt x="3036" y="20898"/>
                      <a:pt x="2991" y="20890"/>
                      <a:pt x="2943" y="20885"/>
                    </a:cubicBezTo>
                    <a:cubicBezTo>
                      <a:pt x="2931" y="20858"/>
                      <a:pt x="2916" y="20832"/>
                      <a:pt x="2903" y="20802"/>
                    </a:cubicBezTo>
                    <a:cubicBezTo>
                      <a:pt x="2853" y="20689"/>
                      <a:pt x="2863" y="20567"/>
                      <a:pt x="2864" y="20452"/>
                    </a:cubicBezTo>
                    <a:cubicBezTo>
                      <a:pt x="2864" y="20221"/>
                      <a:pt x="2545" y="19981"/>
                      <a:pt x="2693" y="19761"/>
                    </a:cubicBezTo>
                    <a:cubicBezTo>
                      <a:pt x="2786" y="19624"/>
                      <a:pt x="3013" y="19469"/>
                      <a:pt x="2881" y="19313"/>
                    </a:cubicBezTo>
                    <a:cubicBezTo>
                      <a:pt x="2831" y="19254"/>
                      <a:pt x="2749" y="19239"/>
                      <a:pt x="2662" y="19247"/>
                    </a:cubicBezTo>
                    <a:cubicBezTo>
                      <a:pt x="2692" y="19196"/>
                      <a:pt x="2715" y="19153"/>
                      <a:pt x="2729" y="19129"/>
                    </a:cubicBezTo>
                    <a:cubicBezTo>
                      <a:pt x="2951" y="18735"/>
                      <a:pt x="3325" y="18383"/>
                      <a:pt x="3834" y="18077"/>
                    </a:cubicBezTo>
                    <a:cubicBezTo>
                      <a:pt x="4293" y="17801"/>
                      <a:pt x="4708" y="17509"/>
                      <a:pt x="5189" y="17242"/>
                    </a:cubicBezTo>
                    <a:cubicBezTo>
                      <a:pt x="5449" y="17097"/>
                      <a:pt x="5744" y="16990"/>
                      <a:pt x="6037" y="16867"/>
                    </a:cubicBezTo>
                    <a:cubicBezTo>
                      <a:pt x="6342" y="16740"/>
                      <a:pt x="6715" y="16653"/>
                      <a:pt x="6992" y="16506"/>
                    </a:cubicBezTo>
                    <a:cubicBezTo>
                      <a:pt x="7221" y="16384"/>
                      <a:pt x="7466" y="16295"/>
                      <a:pt x="7757" y="16222"/>
                    </a:cubicBezTo>
                    <a:cubicBezTo>
                      <a:pt x="7977" y="16166"/>
                      <a:pt x="8094" y="16137"/>
                      <a:pt x="8190" y="16014"/>
                    </a:cubicBezTo>
                    <a:cubicBezTo>
                      <a:pt x="8274" y="15903"/>
                      <a:pt x="8344" y="15798"/>
                      <a:pt x="8528" y="15723"/>
                    </a:cubicBezTo>
                    <a:cubicBezTo>
                      <a:pt x="8604" y="15692"/>
                      <a:pt x="8653" y="15650"/>
                      <a:pt x="8700" y="15605"/>
                    </a:cubicBezTo>
                    <a:cubicBezTo>
                      <a:pt x="8877" y="15438"/>
                      <a:pt x="9080" y="15281"/>
                      <a:pt x="9243" y="15109"/>
                    </a:cubicBezTo>
                    <a:cubicBezTo>
                      <a:pt x="9543" y="14794"/>
                      <a:pt x="9801" y="14466"/>
                      <a:pt x="10048" y="14138"/>
                    </a:cubicBezTo>
                    <a:cubicBezTo>
                      <a:pt x="10160" y="13990"/>
                      <a:pt x="10286" y="13838"/>
                      <a:pt x="10382" y="13686"/>
                    </a:cubicBezTo>
                    <a:cubicBezTo>
                      <a:pt x="10415" y="13697"/>
                      <a:pt x="10447" y="13710"/>
                      <a:pt x="10478" y="13723"/>
                    </a:cubicBezTo>
                    <a:cubicBezTo>
                      <a:pt x="10553" y="13755"/>
                      <a:pt x="10613" y="13747"/>
                      <a:pt x="10692" y="13727"/>
                    </a:cubicBezTo>
                    <a:cubicBezTo>
                      <a:pt x="10765" y="13710"/>
                      <a:pt x="10837" y="13598"/>
                      <a:pt x="10862" y="13560"/>
                    </a:cubicBezTo>
                    <a:cubicBezTo>
                      <a:pt x="10944" y="13438"/>
                      <a:pt x="11039" y="13288"/>
                      <a:pt x="11171" y="13180"/>
                    </a:cubicBezTo>
                    <a:cubicBezTo>
                      <a:pt x="11315" y="13062"/>
                      <a:pt x="11438" y="12938"/>
                      <a:pt x="11604" y="12828"/>
                    </a:cubicBezTo>
                    <a:cubicBezTo>
                      <a:pt x="11737" y="12740"/>
                      <a:pt x="11944" y="12663"/>
                      <a:pt x="12104" y="12588"/>
                    </a:cubicBezTo>
                    <a:cubicBezTo>
                      <a:pt x="12271" y="12510"/>
                      <a:pt x="12440" y="12425"/>
                      <a:pt x="12615" y="12345"/>
                    </a:cubicBezTo>
                    <a:cubicBezTo>
                      <a:pt x="12778" y="12412"/>
                      <a:pt x="12945" y="12476"/>
                      <a:pt x="13102" y="12540"/>
                    </a:cubicBezTo>
                    <a:cubicBezTo>
                      <a:pt x="13419" y="12669"/>
                      <a:pt x="13738" y="12800"/>
                      <a:pt x="14081" y="12909"/>
                    </a:cubicBezTo>
                    <a:cubicBezTo>
                      <a:pt x="14284" y="12973"/>
                      <a:pt x="14607" y="13039"/>
                      <a:pt x="14845" y="13014"/>
                    </a:cubicBezTo>
                    <a:cubicBezTo>
                      <a:pt x="14874" y="13011"/>
                      <a:pt x="14901" y="12995"/>
                      <a:pt x="14907" y="12981"/>
                    </a:cubicBezTo>
                    <a:cubicBezTo>
                      <a:pt x="14923" y="12944"/>
                      <a:pt x="14945" y="12913"/>
                      <a:pt x="14972" y="12886"/>
                    </a:cubicBezTo>
                    <a:cubicBezTo>
                      <a:pt x="15213" y="12938"/>
                      <a:pt x="15492" y="12962"/>
                      <a:pt x="15682" y="12963"/>
                    </a:cubicBezTo>
                    <a:cubicBezTo>
                      <a:pt x="15976" y="12965"/>
                      <a:pt x="16266" y="12928"/>
                      <a:pt x="16556" y="12920"/>
                    </a:cubicBezTo>
                    <a:cubicBezTo>
                      <a:pt x="16084" y="13049"/>
                      <a:pt x="15537" y="13108"/>
                      <a:pt x="15165" y="13322"/>
                    </a:cubicBezTo>
                    <a:cubicBezTo>
                      <a:pt x="14908" y="13470"/>
                      <a:pt x="14808" y="13673"/>
                      <a:pt x="14556" y="13822"/>
                    </a:cubicBezTo>
                    <a:cubicBezTo>
                      <a:pt x="14447" y="13886"/>
                      <a:pt x="14311" y="13944"/>
                      <a:pt x="14184" y="13997"/>
                    </a:cubicBezTo>
                    <a:cubicBezTo>
                      <a:pt x="14059" y="14049"/>
                      <a:pt x="13981" y="14133"/>
                      <a:pt x="13848" y="14183"/>
                    </a:cubicBezTo>
                    <a:cubicBezTo>
                      <a:pt x="13564" y="14289"/>
                      <a:pt x="13310" y="14413"/>
                      <a:pt x="13016" y="14515"/>
                    </a:cubicBezTo>
                    <a:cubicBezTo>
                      <a:pt x="12810" y="14587"/>
                      <a:pt x="12587" y="14649"/>
                      <a:pt x="12360" y="14705"/>
                    </a:cubicBezTo>
                    <a:cubicBezTo>
                      <a:pt x="12298" y="14700"/>
                      <a:pt x="12241" y="14692"/>
                      <a:pt x="12197" y="14682"/>
                    </a:cubicBezTo>
                    <a:cubicBezTo>
                      <a:pt x="11939" y="14621"/>
                      <a:pt x="11676" y="14634"/>
                      <a:pt x="11412" y="14670"/>
                    </a:cubicBezTo>
                    <a:cubicBezTo>
                      <a:pt x="11149" y="14705"/>
                      <a:pt x="10843" y="14866"/>
                      <a:pt x="10646" y="14963"/>
                    </a:cubicBezTo>
                    <a:cubicBezTo>
                      <a:pt x="10545" y="15012"/>
                      <a:pt x="10548" y="15078"/>
                      <a:pt x="10553" y="15146"/>
                    </a:cubicBezTo>
                    <a:cubicBezTo>
                      <a:pt x="10559" y="15237"/>
                      <a:pt x="10477" y="15348"/>
                      <a:pt x="10542" y="15438"/>
                    </a:cubicBezTo>
                    <a:cubicBezTo>
                      <a:pt x="10666" y="15611"/>
                      <a:pt x="10781" y="15775"/>
                      <a:pt x="10941" y="15940"/>
                    </a:cubicBezTo>
                    <a:cubicBezTo>
                      <a:pt x="11019" y="16021"/>
                      <a:pt x="11103" y="16092"/>
                      <a:pt x="11209" y="16163"/>
                    </a:cubicBezTo>
                    <a:cubicBezTo>
                      <a:pt x="11328" y="16244"/>
                      <a:pt x="11356" y="16341"/>
                      <a:pt x="11386" y="16440"/>
                    </a:cubicBezTo>
                    <a:cubicBezTo>
                      <a:pt x="11457" y="16676"/>
                      <a:pt x="11397" y="16912"/>
                      <a:pt x="11432" y="17150"/>
                    </a:cubicBezTo>
                    <a:cubicBezTo>
                      <a:pt x="11461" y="17347"/>
                      <a:pt x="11607" y="17571"/>
                      <a:pt x="11742" y="17753"/>
                    </a:cubicBezTo>
                    <a:cubicBezTo>
                      <a:pt x="11844" y="17891"/>
                      <a:pt x="11982" y="18047"/>
                      <a:pt x="12211" y="18133"/>
                    </a:cubicBezTo>
                    <a:cubicBezTo>
                      <a:pt x="12343" y="18183"/>
                      <a:pt x="12504" y="18190"/>
                      <a:pt x="12660" y="18190"/>
                    </a:cubicBezTo>
                    <a:cubicBezTo>
                      <a:pt x="12795" y="18190"/>
                      <a:pt x="12980" y="18210"/>
                      <a:pt x="13112" y="18193"/>
                    </a:cubicBezTo>
                    <a:cubicBezTo>
                      <a:pt x="13668" y="18118"/>
                      <a:pt x="13242" y="17598"/>
                      <a:pt x="13185" y="17411"/>
                    </a:cubicBezTo>
                    <a:cubicBezTo>
                      <a:pt x="13127" y="17220"/>
                      <a:pt x="13053" y="17029"/>
                      <a:pt x="13031" y="16836"/>
                    </a:cubicBezTo>
                    <a:cubicBezTo>
                      <a:pt x="13006" y="16620"/>
                      <a:pt x="13245" y="16376"/>
                      <a:pt x="13477" y="16205"/>
                    </a:cubicBezTo>
                    <a:cubicBezTo>
                      <a:pt x="13643" y="16084"/>
                      <a:pt x="13969" y="16034"/>
                      <a:pt x="13951" y="15862"/>
                    </a:cubicBezTo>
                    <a:cubicBezTo>
                      <a:pt x="13946" y="15807"/>
                      <a:pt x="13855" y="15762"/>
                      <a:pt x="13783" y="15728"/>
                    </a:cubicBezTo>
                    <a:cubicBezTo>
                      <a:pt x="13781" y="15727"/>
                      <a:pt x="13779" y="15727"/>
                      <a:pt x="13777" y="15726"/>
                    </a:cubicBezTo>
                    <a:cubicBezTo>
                      <a:pt x="13804" y="15712"/>
                      <a:pt x="13831" y="15698"/>
                      <a:pt x="13856" y="15685"/>
                    </a:cubicBezTo>
                    <a:cubicBezTo>
                      <a:pt x="14062" y="15575"/>
                      <a:pt x="14235" y="15438"/>
                      <a:pt x="14463" y="15343"/>
                    </a:cubicBezTo>
                    <a:cubicBezTo>
                      <a:pt x="14747" y="15224"/>
                      <a:pt x="14997" y="15081"/>
                      <a:pt x="15332" y="15003"/>
                    </a:cubicBezTo>
                    <a:cubicBezTo>
                      <a:pt x="15719" y="14912"/>
                      <a:pt x="16066" y="14797"/>
                      <a:pt x="16482" y="14742"/>
                    </a:cubicBezTo>
                    <a:cubicBezTo>
                      <a:pt x="17187" y="14650"/>
                      <a:pt x="17900" y="14471"/>
                      <a:pt x="18532" y="14276"/>
                    </a:cubicBezTo>
                    <a:cubicBezTo>
                      <a:pt x="18891" y="14166"/>
                      <a:pt x="19294" y="14102"/>
                      <a:pt x="19648" y="13985"/>
                    </a:cubicBezTo>
                    <a:cubicBezTo>
                      <a:pt x="20041" y="13855"/>
                      <a:pt x="20462" y="13749"/>
                      <a:pt x="20864" y="13626"/>
                    </a:cubicBezTo>
                    <a:cubicBezTo>
                      <a:pt x="21117" y="13549"/>
                      <a:pt x="21355" y="13498"/>
                      <a:pt x="21471" y="13348"/>
                    </a:cubicBezTo>
                    <a:cubicBezTo>
                      <a:pt x="21599" y="13183"/>
                      <a:pt x="21592" y="12973"/>
                      <a:pt x="21569" y="1280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4417" name="Shape 14417"/>
              <p:cNvSpPr/>
              <p:nvPr/>
            </p:nvSpPr>
            <p:spPr>
              <a:xfrm>
                <a:off x="0" y="0"/>
                <a:ext cx="4632939" cy="15254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29" y="17356"/>
                    </a:moveTo>
                    <a:cubicBezTo>
                      <a:pt x="20285" y="16819"/>
                      <a:pt x="20236" y="16265"/>
                      <a:pt x="20237" y="15705"/>
                    </a:cubicBezTo>
                    <a:cubicBezTo>
                      <a:pt x="20237" y="15150"/>
                      <a:pt x="20216" y="14497"/>
                      <a:pt x="20132" y="13996"/>
                    </a:cubicBezTo>
                    <a:cubicBezTo>
                      <a:pt x="20052" y="13525"/>
                      <a:pt x="19981" y="13061"/>
                      <a:pt x="19918" y="12568"/>
                    </a:cubicBezTo>
                    <a:cubicBezTo>
                      <a:pt x="19862" y="12127"/>
                      <a:pt x="19776" y="11728"/>
                      <a:pt x="19777" y="11244"/>
                    </a:cubicBezTo>
                    <a:cubicBezTo>
                      <a:pt x="19777" y="10767"/>
                      <a:pt x="19978" y="10190"/>
                      <a:pt x="20059" y="9803"/>
                    </a:cubicBezTo>
                    <a:cubicBezTo>
                      <a:pt x="20117" y="9525"/>
                      <a:pt x="20143" y="9101"/>
                      <a:pt x="20262" y="9007"/>
                    </a:cubicBezTo>
                    <a:cubicBezTo>
                      <a:pt x="20344" y="8943"/>
                      <a:pt x="20422" y="8856"/>
                      <a:pt x="20506" y="8821"/>
                    </a:cubicBezTo>
                    <a:cubicBezTo>
                      <a:pt x="20578" y="8791"/>
                      <a:pt x="20649" y="8826"/>
                      <a:pt x="20722" y="8778"/>
                    </a:cubicBezTo>
                    <a:cubicBezTo>
                      <a:pt x="20726" y="8775"/>
                      <a:pt x="20729" y="8771"/>
                      <a:pt x="20733" y="8768"/>
                    </a:cubicBezTo>
                    <a:cubicBezTo>
                      <a:pt x="20734" y="8763"/>
                      <a:pt x="20736" y="8757"/>
                      <a:pt x="20737" y="8752"/>
                    </a:cubicBezTo>
                    <a:cubicBezTo>
                      <a:pt x="20815" y="8373"/>
                      <a:pt x="20883" y="7984"/>
                      <a:pt x="20948" y="7586"/>
                    </a:cubicBezTo>
                    <a:cubicBezTo>
                      <a:pt x="21081" y="6769"/>
                      <a:pt x="21216" y="5913"/>
                      <a:pt x="21311" y="5047"/>
                    </a:cubicBezTo>
                    <a:cubicBezTo>
                      <a:pt x="21401" y="4229"/>
                      <a:pt x="21495" y="3414"/>
                      <a:pt x="21600" y="2612"/>
                    </a:cubicBezTo>
                    <a:lnTo>
                      <a:pt x="3556" y="2612"/>
                    </a:lnTo>
                    <a:lnTo>
                      <a:pt x="3556" y="0"/>
                    </a:lnTo>
                    <a:lnTo>
                      <a:pt x="2696" y="2612"/>
                    </a:lnTo>
                    <a:lnTo>
                      <a:pt x="2544" y="3074"/>
                    </a:lnTo>
                    <a:lnTo>
                      <a:pt x="0" y="10800"/>
                    </a:lnTo>
                    <a:lnTo>
                      <a:pt x="2544" y="18526"/>
                    </a:lnTo>
                    <a:lnTo>
                      <a:pt x="2711" y="19032"/>
                    </a:lnTo>
                    <a:lnTo>
                      <a:pt x="3556" y="21600"/>
                    </a:lnTo>
                    <a:lnTo>
                      <a:pt x="3556" y="19032"/>
                    </a:lnTo>
                    <a:lnTo>
                      <a:pt x="20900" y="19032"/>
                    </a:lnTo>
                    <a:cubicBezTo>
                      <a:pt x="20778" y="18942"/>
                      <a:pt x="20668" y="18795"/>
                      <a:pt x="20579" y="18496"/>
                    </a:cubicBezTo>
                    <a:cubicBezTo>
                      <a:pt x="20489" y="18190"/>
                      <a:pt x="20363" y="17767"/>
                      <a:pt x="20329" y="1735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lumMod val="50000"/>
                    </a:schemeClr>
                  </a:gs>
                </a:gsLst>
                <a:lin ang="21569606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4418" name="Shape 14418"/>
              <p:cNvSpPr/>
              <p:nvPr/>
            </p:nvSpPr>
            <p:spPr>
              <a:xfrm>
                <a:off x="4233640" y="182747"/>
                <a:ext cx="848180" cy="1171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6" h="21597" extrusionOk="0">
                    <a:moveTo>
                      <a:pt x="8380" y="3171"/>
                    </a:moveTo>
                    <a:cubicBezTo>
                      <a:pt x="7861" y="4299"/>
                      <a:pt x="7122" y="5414"/>
                      <a:pt x="6395" y="6478"/>
                    </a:cubicBezTo>
                    <a:cubicBezTo>
                      <a:pt x="6040" y="6997"/>
                      <a:pt x="5669" y="7503"/>
                      <a:pt x="5244" y="7997"/>
                    </a:cubicBezTo>
                    <a:cubicBezTo>
                      <a:pt x="5238" y="8004"/>
                      <a:pt x="5231" y="8011"/>
                      <a:pt x="5225" y="8018"/>
                    </a:cubicBezTo>
                    <a:cubicBezTo>
                      <a:pt x="5203" y="8022"/>
                      <a:pt x="5184" y="8027"/>
                      <a:pt x="5162" y="8031"/>
                    </a:cubicBezTo>
                    <a:cubicBezTo>
                      <a:pt x="4765" y="8094"/>
                      <a:pt x="4378" y="8048"/>
                      <a:pt x="3984" y="8087"/>
                    </a:cubicBezTo>
                    <a:cubicBezTo>
                      <a:pt x="3524" y="8132"/>
                      <a:pt x="3099" y="8246"/>
                      <a:pt x="2652" y="8330"/>
                    </a:cubicBezTo>
                    <a:cubicBezTo>
                      <a:pt x="2003" y="8451"/>
                      <a:pt x="1861" y="9004"/>
                      <a:pt x="1544" y="9366"/>
                    </a:cubicBezTo>
                    <a:cubicBezTo>
                      <a:pt x="1102" y="9870"/>
                      <a:pt x="3" y="10621"/>
                      <a:pt x="0" y="11243"/>
                    </a:cubicBezTo>
                    <a:cubicBezTo>
                      <a:pt x="-4" y="11873"/>
                      <a:pt x="468" y="12393"/>
                      <a:pt x="773" y="12968"/>
                    </a:cubicBezTo>
                    <a:cubicBezTo>
                      <a:pt x="1114" y="13609"/>
                      <a:pt x="1506" y="14214"/>
                      <a:pt x="1938" y="14827"/>
                    </a:cubicBezTo>
                    <a:cubicBezTo>
                      <a:pt x="2398" y="15479"/>
                      <a:pt x="2515" y="16331"/>
                      <a:pt x="2512" y="17054"/>
                    </a:cubicBezTo>
                    <a:cubicBezTo>
                      <a:pt x="2508" y="17783"/>
                      <a:pt x="2778" y="18504"/>
                      <a:pt x="3018" y="19204"/>
                    </a:cubicBezTo>
                    <a:cubicBezTo>
                      <a:pt x="3201" y="19739"/>
                      <a:pt x="3889" y="20291"/>
                      <a:pt x="4384" y="20689"/>
                    </a:cubicBezTo>
                    <a:cubicBezTo>
                      <a:pt x="4868" y="21078"/>
                      <a:pt x="5467" y="21269"/>
                      <a:pt x="6133" y="21387"/>
                    </a:cubicBezTo>
                    <a:lnTo>
                      <a:pt x="6133" y="21387"/>
                    </a:lnTo>
                    <a:cubicBezTo>
                      <a:pt x="6254" y="21408"/>
                      <a:pt x="6377" y="21428"/>
                      <a:pt x="6502" y="21445"/>
                    </a:cubicBezTo>
                    <a:cubicBezTo>
                      <a:pt x="7288" y="21552"/>
                      <a:pt x="8085" y="21594"/>
                      <a:pt x="8885" y="21597"/>
                    </a:cubicBezTo>
                    <a:cubicBezTo>
                      <a:pt x="9638" y="21600"/>
                      <a:pt x="10329" y="21491"/>
                      <a:pt x="11041" y="21387"/>
                    </a:cubicBezTo>
                    <a:lnTo>
                      <a:pt x="11041" y="21387"/>
                    </a:lnTo>
                    <a:cubicBezTo>
                      <a:pt x="11258" y="21355"/>
                      <a:pt x="11478" y="21324"/>
                      <a:pt x="11702" y="21296"/>
                    </a:cubicBezTo>
                    <a:cubicBezTo>
                      <a:pt x="12921" y="21147"/>
                      <a:pt x="13866" y="20498"/>
                      <a:pt x="12961" y="19612"/>
                    </a:cubicBezTo>
                    <a:cubicBezTo>
                      <a:pt x="12491" y="19151"/>
                      <a:pt x="12163" y="18772"/>
                      <a:pt x="11449" y="18476"/>
                    </a:cubicBezTo>
                    <a:cubicBezTo>
                      <a:pt x="11314" y="18420"/>
                      <a:pt x="11161" y="18383"/>
                      <a:pt x="10999" y="18358"/>
                    </a:cubicBezTo>
                    <a:cubicBezTo>
                      <a:pt x="10959" y="18239"/>
                      <a:pt x="10910" y="18116"/>
                      <a:pt x="10865" y="17981"/>
                    </a:cubicBezTo>
                    <a:cubicBezTo>
                      <a:pt x="10695" y="17467"/>
                      <a:pt x="10732" y="16912"/>
                      <a:pt x="10733" y="16389"/>
                    </a:cubicBezTo>
                    <a:cubicBezTo>
                      <a:pt x="10735" y="15341"/>
                      <a:pt x="9660" y="14249"/>
                      <a:pt x="10159" y="13250"/>
                    </a:cubicBezTo>
                    <a:cubicBezTo>
                      <a:pt x="10470" y="12627"/>
                      <a:pt x="11237" y="11920"/>
                      <a:pt x="10793" y="11213"/>
                    </a:cubicBezTo>
                    <a:cubicBezTo>
                      <a:pt x="10623" y="10943"/>
                      <a:pt x="10348" y="10875"/>
                      <a:pt x="10053" y="10912"/>
                    </a:cubicBezTo>
                    <a:cubicBezTo>
                      <a:pt x="10155" y="10680"/>
                      <a:pt x="10231" y="10485"/>
                      <a:pt x="10278" y="10372"/>
                    </a:cubicBezTo>
                    <a:cubicBezTo>
                      <a:pt x="11027" y="8582"/>
                      <a:pt x="12288" y="6982"/>
                      <a:pt x="14003" y="5590"/>
                    </a:cubicBezTo>
                    <a:cubicBezTo>
                      <a:pt x="15549" y="4335"/>
                      <a:pt x="16949" y="3006"/>
                      <a:pt x="18568" y="1793"/>
                    </a:cubicBezTo>
                    <a:cubicBezTo>
                      <a:pt x="19444" y="1136"/>
                      <a:pt x="20439" y="648"/>
                      <a:pt x="21428" y="89"/>
                    </a:cubicBezTo>
                    <a:cubicBezTo>
                      <a:pt x="21483" y="58"/>
                      <a:pt x="21540" y="30"/>
                      <a:pt x="21596" y="0"/>
                    </a:cubicBezTo>
                    <a:lnTo>
                      <a:pt x="9958" y="0"/>
                    </a:lnTo>
                    <a:cubicBezTo>
                      <a:pt x="9384" y="1044"/>
                      <a:pt x="8870" y="2105"/>
                      <a:pt x="8380" y="317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lumMod val="50000"/>
                    </a:schemeClr>
                  </a:gs>
                </a:gsLst>
                <a:lin ang="21569606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</p:grpSp>
      </p:grpSp>
      <p:grpSp>
        <p:nvGrpSpPr>
          <p:cNvPr id="14424" name="Group 14424"/>
          <p:cNvGrpSpPr/>
          <p:nvPr/>
        </p:nvGrpSpPr>
        <p:grpSpPr>
          <a:xfrm>
            <a:off x="3696648" y="3419687"/>
            <a:ext cx="3229556" cy="770355"/>
            <a:chOff x="0" y="0"/>
            <a:chExt cx="6459112" cy="1540709"/>
          </a:xfrm>
        </p:grpSpPr>
        <p:sp>
          <p:nvSpPr>
            <p:cNvPr id="14421" name="Shape 14421"/>
            <p:cNvSpPr/>
            <p:nvPr/>
          </p:nvSpPr>
          <p:spPr>
            <a:xfrm>
              <a:off x="0" y="15228"/>
              <a:ext cx="4672571" cy="152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600" extrusionOk="0">
                  <a:moveTo>
                    <a:pt x="19662" y="17970"/>
                  </a:moveTo>
                  <a:cubicBezTo>
                    <a:pt x="19908" y="17446"/>
                    <a:pt x="20108" y="16769"/>
                    <a:pt x="20345" y="16216"/>
                  </a:cubicBezTo>
                  <a:cubicBezTo>
                    <a:pt x="20577" y="15672"/>
                    <a:pt x="20708" y="14950"/>
                    <a:pt x="20834" y="14182"/>
                  </a:cubicBezTo>
                  <a:cubicBezTo>
                    <a:pt x="20876" y="13588"/>
                    <a:pt x="20900" y="12983"/>
                    <a:pt x="20931" y="12374"/>
                  </a:cubicBezTo>
                  <a:cubicBezTo>
                    <a:pt x="20987" y="11248"/>
                    <a:pt x="21058" y="10088"/>
                    <a:pt x="21180" y="9010"/>
                  </a:cubicBezTo>
                  <a:cubicBezTo>
                    <a:pt x="21199" y="8836"/>
                    <a:pt x="21234" y="8619"/>
                    <a:pt x="21278" y="8408"/>
                  </a:cubicBezTo>
                  <a:cubicBezTo>
                    <a:pt x="21221" y="8313"/>
                    <a:pt x="21185" y="8197"/>
                    <a:pt x="21163" y="8000"/>
                  </a:cubicBezTo>
                  <a:cubicBezTo>
                    <a:pt x="21148" y="7858"/>
                    <a:pt x="21202" y="7648"/>
                    <a:pt x="21221" y="7527"/>
                  </a:cubicBezTo>
                  <a:cubicBezTo>
                    <a:pt x="21281" y="7133"/>
                    <a:pt x="21387" y="6814"/>
                    <a:pt x="21443" y="6396"/>
                  </a:cubicBezTo>
                  <a:cubicBezTo>
                    <a:pt x="21553" y="5569"/>
                    <a:pt x="21600" y="4715"/>
                    <a:pt x="21551" y="3829"/>
                  </a:cubicBezTo>
                  <a:cubicBezTo>
                    <a:pt x="21530" y="3453"/>
                    <a:pt x="21547" y="3041"/>
                    <a:pt x="21546" y="2661"/>
                  </a:cubicBezTo>
                  <a:cubicBezTo>
                    <a:pt x="21546" y="2644"/>
                    <a:pt x="21546" y="2628"/>
                    <a:pt x="21546" y="2612"/>
                  </a:cubicBezTo>
                  <a:lnTo>
                    <a:pt x="3521" y="2612"/>
                  </a:lnTo>
                  <a:lnTo>
                    <a:pt x="3521" y="0"/>
                  </a:lnTo>
                  <a:lnTo>
                    <a:pt x="2669" y="2612"/>
                  </a:lnTo>
                  <a:lnTo>
                    <a:pt x="2519" y="3074"/>
                  </a:lnTo>
                  <a:lnTo>
                    <a:pt x="0" y="10800"/>
                  </a:lnTo>
                  <a:lnTo>
                    <a:pt x="2519" y="18526"/>
                  </a:lnTo>
                  <a:lnTo>
                    <a:pt x="2684" y="19032"/>
                  </a:lnTo>
                  <a:lnTo>
                    <a:pt x="3521" y="21600"/>
                  </a:lnTo>
                  <a:lnTo>
                    <a:pt x="3521" y="19032"/>
                  </a:lnTo>
                  <a:lnTo>
                    <a:pt x="19224" y="19032"/>
                  </a:lnTo>
                  <a:cubicBezTo>
                    <a:pt x="19353" y="18628"/>
                    <a:pt x="19499" y="18319"/>
                    <a:pt x="19662" y="17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21569606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422" name="Shape 14422"/>
            <p:cNvSpPr/>
            <p:nvPr/>
          </p:nvSpPr>
          <p:spPr>
            <a:xfrm>
              <a:off x="4573678" y="0"/>
              <a:ext cx="1577094" cy="196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600" extrusionOk="0">
                  <a:moveTo>
                    <a:pt x="21453" y="20712"/>
                  </a:moveTo>
                  <a:cubicBezTo>
                    <a:pt x="21233" y="19135"/>
                    <a:pt x="20956" y="18214"/>
                    <a:pt x="20710" y="16968"/>
                  </a:cubicBezTo>
                  <a:cubicBezTo>
                    <a:pt x="20395" y="15374"/>
                    <a:pt x="20122" y="13626"/>
                    <a:pt x="19776" y="12422"/>
                  </a:cubicBezTo>
                  <a:cubicBezTo>
                    <a:pt x="19470" y="11356"/>
                    <a:pt x="19146" y="11024"/>
                    <a:pt x="18819" y="10661"/>
                  </a:cubicBezTo>
                  <a:cubicBezTo>
                    <a:pt x="18773" y="10610"/>
                    <a:pt x="18711" y="10549"/>
                    <a:pt x="18643" y="10470"/>
                  </a:cubicBezTo>
                  <a:cubicBezTo>
                    <a:pt x="18754" y="8969"/>
                    <a:pt x="18840" y="7373"/>
                    <a:pt x="18879" y="5651"/>
                  </a:cubicBezTo>
                  <a:cubicBezTo>
                    <a:pt x="18911" y="4305"/>
                    <a:pt x="18844" y="3498"/>
                    <a:pt x="18703" y="2933"/>
                  </a:cubicBezTo>
                  <a:cubicBezTo>
                    <a:pt x="18400" y="1720"/>
                    <a:pt x="18052" y="2242"/>
                    <a:pt x="17729" y="1016"/>
                  </a:cubicBezTo>
                  <a:cubicBezTo>
                    <a:pt x="17641" y="683"/>
                    <a:pt x="17554" y="342"/>
                    <a:pt x="17466" y="0"/>
                  </a:cubicBezTo>
                  <a:lnTo>
                    <a:pt x="495" y="0"/>
                  </a:lnTo>
                  <a:cubicBezTo>
                    <a:pt x="336" y="4079"/>
                    <a:pt x="60" y="7969"/>
                    <a:pt x="17" y="12295"/>
                  </a:cubicBezTo>
                  <a:cubicBezTo>
                    <a:pt x="-14" y="15397"/>
                    <a:pt x="7" y="18495"/>
                    <a:pt x="12" y="21600"/>
                  </a:cubicBezTo>
                  <a:lnTo>
                    <a:pt x="21586" y="21600"/>
                  </a:lnTo>
                  <a:cubicBezTo>
                    <a:pt x="21542" y="21302"/>
                    <a:pt x="21496" y="21018"/>
                    <a:pt x="21453" y="20712"/>
                  </a:cubicBez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423" name="Shape 14423"/>
            <p:cNvSpPr/>
            <p:nvPr/>
          </p:nvSpPr>
          <p:spPr>
            <a:xfrm>
              <a:off x="4071124" y="197975"/>
              <a:ext cx="2387989" cy="1159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600" extrusionOk="0">
                  <a:moveTo>
                    <a:pt x="21567" y="6667"/>
                  </a:moveTo>
                  <a:cubicBezTo>
                    <a:pt x="21551" y="6214"/>
                    <a:pt x="21530" y="5690"/>
                    <a:pt x="21462" y="5217"/>
                  </a:cubicBezTo>
                  <a:cubicBezTo>
                    <a:pt x="21423" y="4948"/>
                    <a:pt x="21369" y="4695"/>
                    <a:pt x="21292" y="4482"/>
                  </a:cubicBezTo>
                  <a:cubicBezTo>
                    <a:pt x="21111" y="3985"/>
                    <a:pt x="20873" y="3577"/>
                    <a:pt x="20650" y="3167"/>
                  </a:cubicBezTo>
                  <a:cubicBezTo>
                    <a:pt x="20333" y="2582"/>
                    <a:pt x="20028" y="1972"/>
                    <a:pt x="19695" y="1424"/>
                  </a:cubicBezTo>
                  <a:cubicBezTo>
                    <a:pt x="19401" y="939"/>
                    <a:pt x="19079" y="499"/>
                    <a:pt x="18791" y="0"/>
                  </a:cubicBezTo>
                  <a:lnTo>
                    <a:pt x="4545" y="0"/>
                  </a:lnTo>
                  <a:cubicBezTo>
                    <a:pt x="4545" y="21"/>
                    <a:pt x="4546" y="42"/>
                    <a:pt x="4546" y="63"/>
                  </a:cubicBezTo>
                  <a:cubicBezTo>
                    <a:pt x="4548" y="564"/>
                    <a:pt x="4513" y="1106"/>
                    <a:pt x="4554" y="1601"/>
                  </a:cubicBezTo>
                  <a:cubicBezTo>
                    <a:pt x="4651" y="2766"/>
                    <a:pt x="4559" y="3890"/>
                    <a:pt x="4344" y="4978"/>
                  </a:cubicBezTo>
                  <a:cubicBezTo>
                    <a:pt x="4235" y="5527"/>
                    <a:pt x="4028" y="5947"/>
                    <a:pt x="3909" y="6465"/>
                  </a:cubicBezTo>
                  <a:cubicBezTo>
                    <a:pt x="3872" y="6625"/>
                    <a:pt x="3766" y="6901"/>
                    <a:pt x="3797" y="7088"/>
                  </a:cubicBezTo>
                  <a:cubicBezTo>
                    <a:pt x="3839" y="7347"/>
                    <a:pt x="3910" y="7500"/>
                    <a:pt x="4020" y="7624"/>
                  </a:cubicBezTo>
                  <a:cubicBezTo>
                    <a:pt x="3934" y="7902"/>
                    <a:pt x="3867" y="8187"/>
                    <a:pt x="3829" y="8416"/>
                  </a:cubicBezTo>
                  <a:cubicBezTo>
                    <a:pt x="3590" y="9834"/>
                    <a:pt x="3451" y="11360"/>
                    <a:pt x="3341" y="12842"/>
                  </a:cubicBezTo>
                  <a:cubicBezTo>
                    <a:pt x="3281" y="13643"/>
                    <a:pt x="3234" y="14439"/>
                    <a:pt x="3152" y="15220"/>
                  </a:cubicBezTo>
                  <a:cubicBezTo>
                    <a:pt x="2906" y="16230"/>
                    <a:pt x="2649" y="17180"/>
                    <a:pt x="2194" y="17895"/>
                  </a:cubicBezTo>
                  <a:cubicBezTo>
                    <a:pt x="1731" y="18624"/>
                    <a:pt x="1338" y="19513"/>
                    <a:pt x="857" y="20203"/>
                  </a:cubicBezTo>
                  <a:cubicBezTo>
                    <a:pt x="538" y="20662"/>
                    <a:pt x="253" y="21069"/>
                    <a:pt x="0" y="21600"/>
                  </a:cubicBezTo>
                  <a:lnTo>
                    <a:pt x="5524" y="21600"/>
                  </a:lnTo>
                  <a:cubicBezTo>
                    <a:pt x="5537" y="21547"/>
                    <a:pt x="5550" y="21492"/>
                    <a:pt x="5562" y="21430"/>
                  </a:cubicBezTo>
                  <a:cubicBezTo>
                    <a:pt x="5664" y="20923"/>
                    <a:pt x="5747" y="20439"/>
                    <a:pt x="5967" y="20095"/>
                  </a:cubicBezTo>
                  <a:cubicBezTo>
                    <a:pt x="6058" y="19953"/>
                    <a:pt x="6117" y="19757"/>
                    <a:pt x="6173" y="19555"/>
                  </a:cubicBezTo>
                  <a:cubicBezTo>
                    <a:pt x="6384" y="18785"/>
                    <a:pt x="6627" y="18065"/>
                    <a:pt x="6823" y="17274"/>
                  </a:cubicBezTo>
                  <a:cubicBezTo>
                    <a:pt x="7181" y="15829"/>
                    <a:pt x="7490" y="14319"/>
                    <a:pt x="7786" y="12816"/>
                  </a:cubicBezTo>
                  <a:cubicBezTo>
                    <a:pt x="7920" y="12135"/>
                    <a:pt x="8070" y="11436"/>
                    <a:pt x="8185" y="10735"/>
                  </a:cubicBezTo>
                  <a:cubicBezTo>
                    <a:pt x="8224" y="10790"/>
                    <a:pt x="8263" y="10846"/>
                    <a:pt x="8300" y="10907"/>
                  </a:cubicBezTo>
                  <a:cubicBezTo>
                    <a:pt x="8390" y="11054"/>
                    <a:pt x="8461" y="11018"/>
                    <a:pt x="8555" y="10929"/>
                  </a:cubicBezTo>
                  <a:cubicBezTo>
                    <a:pt x="8642" y="10846"/>
                    <a:pt x="8728" y="10338"/>
                    <a:pt x="8759" y="10161"/>
                  </a:cubicBezTo>
                  <a:cubicBezTo>
                    <a:pt x="8857" y="9600"/>
                    <a:pt x="8970" y="8912"/>
                    <a:pt x="9129" y="8414"/>
                  </a:cubicBezTo>
                  <a:cubicBezTo>
                    <a:pt x="9301" y="7874"/>
                    <a:pt x="9448" y="7301"/>
                    <a:pt x="9647" y="6797"/>
                  </a:cubicBezTo>
                  <a:cubicBezTo>
                    <a:pt x="9806" y="6395"/>
                    <a:pt x="10053" y="6037"/>
                    <a:pt x="10245" y="5694"/>
                  </a:cubicBezTo>
                  <a:cubicBezTo>
                    <a:pt x="10444" y="5338"/>
                    <a:pt x="10647" y="4951"/>
                    <a:pt x="10856" y="4582"/>
                  </a:cubicBezTo>
                  <a:cubicBezTo>
                    <a:pt x="11050" y="4887"/>
                    <a:pt x="11250" y="5180"/>
                    <a:pt x="11438" y="5476"/>
                  </a:cubicBezTo>
                  <a:cubicBezTo>
                    <a:pt x="11817" y="6069"/>
                    <a:pt x="12199" y="6671"/>
                    <a:pt x="12609" y="7169"/>
                  </a:cubicBezTo>
                  <a:cubicBezTo>
                    <a:pt x="12852" y="7466"/>
                    <a:pt x="13238" y="7770"/>
                    <a:pt x="13523" y="7652"/>
                  </a:cubicBezTo>
                  <a:cubicBezTo>
                    <a:pt x="13558" y="7637"/>
                    <a:pt x="13590" y="7568"/>
                    <a:pt x="13598" y="7498"/>
                  </a:cubicBezTo>
                  <a:cubicBezTo>
                    <a:pt x="13617" y="7330"/>
                    <a:pt x="13643" y="7188"/>
                    <a:pt x="13675" y="7061"/>
                  </a:cubicBezTo>
                  <a:cubicBezTo>
                    <a:pt x="13964" y="7306"/>
                    <a:pt x="14297" y="7411"/>
                    <a:pt x="14524" y="7417"/>
                  </a:cubicBezTo>
                  <a:cubicBezTo>
                    <a:pt x="14875" y="7427"/>
                    <a:pt x="15223" y="7257"/>
                    <a:pt x="15570" y="7222"/>
                  </a:cubicBezTo>
                  <a:cubicBezTo>
                    <a:pt x="15005" y="7814"/>
                    <a:pt x="14351" y="8082"/>
                    <a:pt x="13906" y="9067"/>
                  </a:cubicBezTo>
                  <a:cubicBezTo>
                    <a:pt x="13599" y="9747"/>
                    <a:pt x="13479" y="10681"/>
                    <a:pt x="13177" y="11363"/>
                  </a:cubicBezTo>
                  <a:cubicBezTo>
                    <a:pt x="13048" y="11656"/>
                    <a:pt x="12884" y="11925"/>
                    <a:pt x="12732" y="12167"/>
                  </a:cubicBezTo>
                  <a:cubicBezTo>
                    <a:pt x="12583" y="12406"/>
                    <a:pt x="12490" y="12793"/>
                    <a:pt x="12331" y="13020"/>
                  </a:cubicBezTo>
                  <a:cubicBezTo>
                    <a:pt x="11991" y="13506"/>
                    <a:pt x="11687" y="14080"/>
                    <a:pt x="11335" y="14547"/>
                  </a:cubicBezTo>
                  <a:cubicBezTo>
                    <a:pt x="11089" y="14875"/>
                    <a:pt x="10822" y="15160"/>
                    <a:pt x="10551" y="15417"/>
                  </a:cubicBezTo>
                  <a:cubicBezTo>
                    <a:pt x="10476" y="15395"/>
                    <a:pt x="10409" y="15361"/>
                    <a:pt x="10355" y="15313"/>
                  </a:cubicBezTo>
                  <a:cubicBezTo>
                    <a:pt x="10048" y="15034"/>
                    <a:pt x="9733" y="15091"/>
                    <a:pt x="9417" y="15256"/>
                  </a:cubicBezTo>
                  <a:cubicBezTo>
                    <a:pt x="9102" y="15421"/>
                    <a:pt x="8736" y="16157"/>
                    <a:pt x="8500" y="16601"/>
                  </a:cubicBezTo>
                  <a:cubicBezTo>
                    <a:pt x="8380" y="16827"/>
                    <a:pt x="8383" y="17132"/>
                    <a:pt x="8389" y="17444"/>
                  </a:cubicBezTo>
                  <a:cubicBezTo>
                    <a:pt x="8397" y="17862"/>
                    <a:pt x="8299" y="18376"/>
                    <a:pt x="8376" y="18787"/>
                  </a:cubicBezTo>
                  <a:cubicBezTo>
                    <a:pt x="8525" y="19582"/>
                    <a:pt x="8663" y="20335"/>
                    <a:pt x="8854" y="21092"/>
                  </a:cubicBezTo>
                  <a:cubicBezTo>
                    <a:pt x="8899" y="21270"/>
                    <a:pt x="8945" y="21437"/>
                    <a:pt x="8995" y="21600"/>
                  </a:cubicBezTo>
                  <a:lnTo>
                    <a:pt x="12258" y="21600"/>
                  </a:lnTo>
                  <a:cubicBezTo>
                    <a:pt x="12375" y="21376"/>
                    <a:pt x="12465" y="21124"/>
                    <a:pt x="12454" y="20735"/>
                  </a:cubicBezTo>
                  <a:cubicBezTo>
                    <a:pt x="12447" y="20478"/>
                    <a:pt x="12338" y="20273"/>
                    <a:pt x="12253" y="20118"/>
                  </a:cubicBezTo>
                  <a:cubicBezTo>
                    <a:pt x="12251" y="20114"/>
                    <a:pt x="12248" y="20112"/>
                    <a:pt x="12246" y="20108"/>
                  </a:cubicBezTo>
                  <a:cubicBezTo>
                    <a:pt x="12278" y="20045"/>
                    <a:pt x="12310" y="19981"/>
                    <a:pt x="12341" y="19918"/>
                  </a:cubicBezTo>
                  <a:cubicBezTo>
                    <a:pt x="12586" y="19417"/>
                    <a:pt x="12793" y="18786"/>
                    <a:pt x="13066" y="18349"/>
                  </a:cubicBezTo>
                  <a:cubicBezTo>
                    <a:pt x="13406" y="17805"/>
                    <a:pt x="13704" y="17146"/>
                    <a:pt x="14105" y="16787"/>
                  </a:cubicBezTo>
                  <a:cubicBezTo>
                    <a:pt x="14568" y="16372"/>
                    <a:pt x="14983" y="15841"/>
                    <a:pt x="15481" y="15590"/>
                  </a:cubicBezTo>
                  <a:cubicBezTo>
                    <a:pt x="16324" y="15165"/>
                    <a:pt x="17177" y="14346"/>
                    <a:pt x="17933" y="13453"/>
                  </a:cubicBezTo>
                  <a:cubicBezTo>
                    <a:pt x="18363" y="12945"/>
                    <a:pt x="18845" y="12652"/>
                    <a:pt x="19268" y="12113"/>
                  </a:cubicBezTo>
                  <a:cubicBezTo>
                    <a:pt x="19739" y="11515"/>
                    <a:pt x="20242" y="11028"/>
                    <a:pt x="20723" y="10464"/>
                  </a:cubicBezTo>
                  <a:cubicBezTo>
                    <a:pt x="21026" y="10108"/>
                    <a:pt x="21310" y="9876"/>
                    <a:pt x="21449" y="9187"/>
                  </a:cubicBezTo>
                  <a:cubicBezTo>
                    <a:pt x="21454" y="9163"/>
                    <a:pt x="21457" y="9137"/>
                    <a:pt x="21462" y="9113"/>
                  </a:cubicBezTo>
                  <a:cubicBezTo>
                    <a:pt x="21600" y="8368"/>
                    <a:pt x="21593" y="7440"/>
                    <a:pt x="21567" y="6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21569606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427" name="Group 14427"/>
          <p:cNvGrpSpPr/>
          <p:nvPr/>
        </p:nvGrpSpPr>
        <p:grpSpPr>
          <a:xfrm>
            <a:off x="4048151" y="2749613"/>
            <a:ext cx="2568425" cy="762743"/>
            <a:chOff x="1" y="0"/>
            <a:chExt cx="5136851" cy="1525481"/>
          </a:xfrm>
        </p:grpSpPr>
        <p:sp>
          <p:nvSpPr>
            <p:cNvPr id="14425" name="Shape 14425"/>
            <p:cNvSpPr/>
            <p:nvPr/>
          </p:nvSpPr>
          <p:spPr>
            <a:xfrm>
              <a:off x="1" y="0"/>
              <a:ext cx="4135702" cy="152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52" y="16247"/>
                  </a:moveTo>
                  <a:cubicBezTo>
                    <a:pt x="20777" y="15378"/>
                    <a:pt x="20961" y="14558"/>
                    <a:pt x="21154" y="13791"/>
                  </a:cubicBezTo>
                  <a:cubicBezTo>
                    <a:pt x="21218" y="13536"/>
                    <a:pt x="21278" y="13279"/>
                    <a:pt x="21335" y="13018"/>
                  </a:cubicBezTo>
                  <a:cubicBezTo>
                    <a:pt x="21287" y="12968"/>
                    <a:pt x="21240" y="12911"/>
                    <a:pt x="21197" y="12841"/>
                  </a:cubicBezTo>
                  <a:cubicBezTo>
                    <a:pt x="21150" y="12765"/>
                    <a:pt x="21145" y="12622"/>
                    <a:pt x="21170" y="12501"/>
                  </a:cubicBezTo>
                  <a:cubicBezTo>
                    <a:pt x="21246" y="12126"/>
                    <a:pt x="21357" y="11804"/>
                    <a:pt x="21433" y="11424"/>
                  </a:cubicBezTo>
                  <a:cubicBezTo>
                    <a:pt x="21503" y="11081"/>
                    <a:pt x="21558" y="10746"/>
                    <a:pt x="21600" y="10405"/>
                  </a:cubicBezTo>
                  <a:cubicBezTo>
                    <a:pt x="21591" y="10263"/>
                    <a:pt x="21587" y="10121"/>
                    <a:pt x="21584" y="9980"/>
                  </a:cubicBezTo>
                  <a:cubicBezTo>
                    <a:pt x="21422" y="9918"/>
                    <a:pt x="21261" y="9828"/>
                    <a:pt x="21125" y="9628"/>
                  </a:cubicBezTo>
                  <a:cubicBezTo>
                    <a:pt x="20868" y="9254"/>
                    <a:pt x="20604" y="8886"/>
                    <a:pt x="20388" y="8346"/>
                  </a:cubicBezTo>
                  <a:cubicBezTo>
                    <a:pt x="20167" y="7795"/>
                    <a:pt x="19938" y="7286"/>
                    <a:pt x="19739" y="6675"/>
                  </a:cubicBezTo>
                  <a:cubicBezTo>
                    <a:pt x="19657" y="6426"/>
                    <a:pt x="19613" y="6114"/>
                    <a:pt x="19561" y="5817"/>
                  </a:cubicBezTo>
                  <a:cubicBezTo>
                    <a:pt x="19517" y="5564"/>
                    <a:pt x="19451" y="5325"/>
                    <a:pt x="19451" y="5034"/>
                  </a:cubicBezTo>
                  <a:cubicBezTo>
                    <a:pt x="19451" y="4940"/>
                    <a:pt x="19460" y="4851"/>
                    <a:pt x="19473" y="4766"/>
                  </a:cubicBezTo>
                  <a:cubicBezTo>
                    <a:pt x="19476" y="4419"/>
                    <a:pt x="19602" y="3880"/>
                    <a:pt x="19635" y="3693"/>
                  </a:cubicBezTo>
                  <a:cubicBezTo>
                    <a:pt x="19699" y="3326"/>
                    <a:pt x="19795" y="3035"/>
                    <a:pt x="19886" y="2727"/>
                  </a:cubicBezTo>
                  <a:cubicBezTo>
                    <a:pt x="19894" y="2689"/>
                    <a:pt x="19903" y="2650"/>
                    <a:pt x="19911" y="2612"/>
                  </a:cubicBezTo>
                  <a:lnTo>
                    <a:pt x="3984" y="2612"/>
                  </a:lnTo>
                  <a:lnTo>
                    <a:pt x="3984" y="0"/>
                  </a:lnTo>
                  <a:lnTo>
                    <a:pt x="3020" y="2612"/>
                  </a:lnTo>
                  <a:lnTo>
                    <a:pt x="2850" y="3074"/>
                  </a:lnTo>
                  <a:lnTo>
                    <a:pt x="0" y="10800"/>
                  </a:lnTo>
                  <a:lnTo>
                    <a:pt x="2850" y="18526"/>
                  </a:lnTo>
                  <a:lnTo>
                    <a:pt x="3036" y="19032"/>
                  </a:lnTo>
                  <a:lnTo>
                    <a:pt x="3984" y="21600"/>
                  </a:lnTo>
                  <a:lnTo>
                    <a:pt x="3984" y="19032"/>
                  </a:lnTo>
                  <a:lnTo>
                    <a:pt x="20463" y="19032"/>
                  </a:lnTo>
                  <a:cubicBezTo>
                    <a:pt x="20488" y="18815"/>
                    <a:pt x="20506" y="18595"/>
                    <a:pt x="20506" y="18365"/>
                  </a:cubicBezTo>
                  <a:cubicBezTo>
                    <a:pt x="20507" y="17664"/>
                    <a:pt x="20558" y="16899"/>
                    <a:pt x="20652" y="1624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1569606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426" name="Shape 14426"/>
            <p:cNvSpPr/>
            <p:nvPr/>
          </p:nvSpPr>
          <p:spPr>
            <a:xfrm>
              <a:off x="3703156" y="182746"/>
              <a:ext cx="1433696" cy="1159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5" y="3338"/>
                  </a:moveTo>
                  <a:cubicBezTo>
                    <a:pt x="4209" y="3320"/>
                    <a:pt x="4172" y="3303"/>
                    <a:pt x="4135" y="3286"/>
                  </a:cubicBezTo>
                  <a:cubicBezTo>
                    <a:pt x="4220" y="3229"/>
                    <a:pt x="4306" y="3160"/>
                    <a:pt x="4394" y="3069"/>
                  </a:cubicBezTo>
                  <a:cubicBezTo>
                    <a:pt x="4516" y="2944"/>
                    <a:pt x="4630" y="2793"/>
                    <a:pt x="4743" y="2636"/>
                  </a:cubicBezTo>
                  <a:cubicBezTo>
                    <a:pt x="4799" y="2952"/>
                    <a:pt x="4851" y="3268"/>
                    <a:pt x="4909" y="3591"/>
                  </a:cubicBezTo>
                  <a:cubicBezTo>
                    <a:pt x="4911" y="3597"/>
                    <a:pt x="4911" y="3604"/>
                    <a:pt x="4913" y="3610"/>
                  </a:cubicBezTo>
                  <a:cubicBezTo>
                    <a:pt x="4688" y="3507"/>
                    <a:pt x="4459" y="3414"/>
                    <a:pt x="4245" y="3338"/>
                  </a:cubicBezTo>
                  <a:close/>
                  <a:moveTo>
                    <a:pt x="19156" y="20186"/>
                  </a:moveTo>
                  <a:cubicBezTo>
                    <a:pt x="18689" y="19966"/>
                    <a:pt x="18267" y="19657"/>
                    <a:pt x="17869" y="19302"/>
                  </a:cubicBezTo>
                  <a:cubicBezTo>
                    <a:pt x="17867" y="19251"/>
                    <a:pt x="17865" y="19199"/>
                    <a:pt x="17865" y="19150"/>
                  </a:cubicBezTo>
                  <a:cubicBezTo>
                    <a:pt x="17861" y="18261"/>
                    <a:pt x="17779" y="17381"/>
                    <a:pt x="17711" y="16496"/>
                  </a:cubicBezTo>
                  <a:cubicBezTo>
                    <a:pt x="17658" y="15817"/>
                    <a:pt x="17515" y="15143"/>
                    <a:pt x="17340" y="14477"/>
                  </a:cubicBezTo>
                  <a:cubicBezTo>
                    <a:pt x="17441" y="14449"/>
                    <a:pt x="17543" y="14423"/>
                    <a:pt x="17645" y="14406"/>
                  </a:cubicBezTo>
                  <a:cubicBezTo>
                    <a:pt x="17804" y="14379"/>
                    <a:pt x="18106" y="14221"/>
                    <a:pt x="18161" y="14011"/>
                  </a:cubicBezTo>
                  <a:cubicBezTo>
                    <a:pt x="18229" y="13751"/>
                    <a:pt x="18177" y="13465"/>
                    <a:pt x="18119" y="13204"/>
                  </a:cubicBezTo>
                  <a:cubicBezTo>
                    <a:pt x="18025" y="12784"/>
                    <a:pt x="17974" y="12368"/>
                    <a:pt x="17921" y="11938"/>
                  </a:cubicBezTo>
                  <a:cubicBezTo>
                    <a:pt x="17853" y="11383"/>
                    <a:pt x="17946" y="10799"/>
                    <a:pt x="17893" y="10239"/>
                  </a:cubicBezTo>
                  <a:cubicBezTo>
                    <a:pt x="17837" y="9643"/>
                    <a:pt x="17745" y="9062"/>
                    <a:pt x="17676" y="8469"/>
                  </a:cubicBezTo>
                  <a:cubicBezTo>
                    <a:pt x="17627" y="8046"/>
                    <a:pt x="17607" y="7642"/>
                    <a:pt x="17619" y="7227"/>
                  </a:cubicBezTo>
                  <a:cubicBezTo>
                    <a:pt x="17629" y="7230"/>
                    <a:pt x="17639" y="7233"/>
                    <a:pt x="17649" y="7235"/>
                  </a:cubicBezTo>
                  <a:cubicBezTo>
                    <a:pt x="18007" y="7319"/>
                    <a:pt x="18142" y="7019"/>
                    <a:pt x="18342" y="6694"/>
                  </a:cubicBezTo>
                  <a:cubicBezTo>
                    <a:pt x="18633" y="6221"/>
                    <a:pt x="18729" y="5542"/>
                    <a:pt x="18982" y="5032"/>
                  </a:cubicBezTo>
                  <a:cubicBezTo>
                    <a:pt x="19325" y="4341"/>
                    <a:pt x="19709" y="3682"/>
                    <a:pt x="20054" y="2994"/>
                  </a:cubicBezTo>
                  <a:cubicBezTo>
                    <a:pt x="20379" y="2346"/>
                    <a:pt x="20620" y="1662"/>
                    <a:pt x="20883" y="975"/>
                  </a:cubicBezTo>
                  <a:cubicBezTo>
                    <a:pt x="21012" y="641"/>
                    <a:pt x="21180" y="318"/>
                    <a:pt x="21350" y="0"/>
                  </a:cubicBezTo>
                  <a:lnTo>
                    <a:pt x="1326" y="0"/>
                  </a:lnTo>
                  <a:cubicBezTo>
                    <a:pt x="1302" y="50"/>
                    <a:pt x="1278" y="100"/>
                    <a:pt x="1254" y="151"/>
                  </a:cubicBezTo>
                  <a:cubicBezTo>
                    <a:pt x="991" y="556"/>
                    <a:pt x="715" y="939"/>
                    <a:pt x="529" y="1421"/>
                  </a:cubicBezTo>
                  <a:cubicBezTo>
                    <a:pt x="434" y="1668"/>
                    <a:pt x="72" y="2376"/>
                    <a:pt x="63" y="2833"/>
                  </a:cubicBezTo>
                  <a:cubicBezTo>
                    <a:pt x="24" y="2945"/>
                    <a:pt x="0" y="3062"/>
                    <a:pt x="0" y="3185"/>
                  </a:cubicBezTo>
                  <a:cubicBezTo>
                    <a:pt x="0" y="3569"/>
                    <a:pt x="189" y="3883"/>
                    <a:pt x="316" y="4216"/>
                  </a:cubicBezTo>
                  <a:cubicBezTo>
                    <a:pt x="465" y="4606"/>
                    <a:pt x="594" y="5017"/>
                    <a:pt x="829" y="5344"/>
                  </a:cubicBezTo>
                  <a:cubicBezTo>
                    <a:pt x="1405" y="6148"/>
                    <a:pt x="2064" y="6817"/>
                    <a:pt x="2701" y="7543"/>
                  </a:cubicBezTo>
                  <a:cubicBezTo>
                    <a:pt x="3324" y="8253"/>
                    <a:pt x="4087" y="8737"/>
                    <a:pt x="4827" y="9230"/>
                  </a:cubicBezTo>
                  <a:cubicBezTo>
                    <a:pt x="5221" y="9493"/>
                    <a:pt x="5685" y="9611"/>
                    <a:pt x="6152" y="9692"/>
                  </a:cubicBezTo>
                  <a:cubicBezTo>
                    <a:pt x="6161" y="9878"/>
                    <a:pt x="6172" y="10064"/>
                    <a:pt x="6198" y="10252"/>
                  </a:cubicBezTo>
                  <a:cubicBezTo>
                    <a:pt x="6076" y="10700"/>
                    <a:pt x="5917" y="11141"/>
                    <a:pt x="5717" y="11592"/>
                  </a:cubicBezTo>
                  <a:cubicBezTo>
                    <a:pt x="5496" y="12091"/>
                    <a:pt x="5176" y="12516"/>
                    <a:pt x="4956" y="13008"/>
                  </a:cubicBezTo>
                  <a:cubicBezTo>
                    <a:pt x="4885" y="13167"/>
                    <a:pt x="4899" y="13357"/>
                    <a:pt x="5035" y="13456"/>
                  </a:cubicBezTo>
                  <a:cubicBezTo>
                    <a:pt x="5161" y="13548"/>
                    <a:pt x="5295" y="13623"/>
                    <a:pt x="5433" y="13689"/>
                  </a:cubicBezTo>
                  <a:cubicBezTo>
                    <a:pt x="5268" y="14033"/>
                    <a:pt x="5097" y="14370"/>
                    <a:pt x="4911" y="14706"/>
                  </a:cubicBezTo>
                  <a:cubicBezTo>
                    <a:pt x="4354" y="15714"/>
                    <a:pt x="3825" y="16794"/>
                    <a:pt x="3464" y="17936"/>
                  </a:cubicBezTo>
                  <a:cubicBezTo>
                    <a:pt x="3193" y="18794"/>
                    <a:pt x="3045" y="19800"/>
                    <a:pt x="3042" y="20722"/>
                  </a:cubicBezTo>
                  <a:cubicBezTo>
                    <a:pt x="3041" y="21025"/>
                    <a:pt x="2990" y="21315"/>
                    <a:pt x="2918" y="21600"/>
                  </a:cubicBezTo>
                  <a:lnTo>
                    <a:pt x="21600" y="21600"/>
                  </a:lnTo>
                  <a:cubicBezTo>
                    <a:pt x="20792" y="21114"/>
                    <a:pt x="19994" y="20582"/>
                    <a:pt x="19156" y="2018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21569606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433" name="Group 14433"/>
          <p:cNvGrpSpPr/>
          <p:nvPr/>
        </p:nvGrpSpPr>
        <p:grpSpPr>
          <a:xfrm>
            <a:off x="4366816" y="2071092"/>
            <a:ext cx="2350460" cy="769184"/>
            <a:chOff x="0" y="0"/>
            <a:chExt cx="4700920" cy="1538365"/>
          </a:xfrm>
        </p:grpSpPr>
        <p:sp>
          <p:nvSpPr>
            <p:cNvPr id="14428" name="Shape 14428"/>
            <p:cNvSpPr/>
            <p:nvPr/>
          </p:nvSpPr>
          <p:spPr>
            <a:xfrm>
              <a:off x="3157199" y="1341815"/>
              <a:ext cx="1464828" cy="19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9" y="18379"/>
                  </a:moveTo>
                  <a:cubicBezTo>
                    <a:pt x="20190" y="14660"/>
                    <a:pt x="20494" y="10580"/>
                    <a:pt x="20674" y="6272"/>
                  </a:cubicBezTo>
                  <a:cubicBezTo>
                    <a:pt x="20760" y="5918"/>
                    <a:pt x="20838" y="5579"/>
                    <a:pt x="20903" y="5283"/>
                  </a:cubicBezTo>
                  <a:cubicBezTo>
                    <a:pt x="21222" y="3831"/>
                    <a:pt x="21427" y="2030"/>
                    <a:pt x="21600" y="0"/>
                  </a:cubicBezTo>
                  <a:lnTo>
                    <a:pt x="17850" y="0"/>
                  </a:lnTo>
                  <a:cubicBezTo>
                    <a:pt x="17717" y="1181"/>
                    <a:pt x="17535" y="2267"/>
                    <a:pt x="17395" y="3215"/>
                  </a:cubicBezTo>
                  <a:cubicBezTo>
                    <a:pt x="17259" y="4134"/>
                    <a:pt x="17061" y="5320"/>
                    <a:pt x="16925" y="6469"/>
                  </a:cubicBezTo>
                  <a:cubicBezTo>
                    <a:pt x="16831" y="4317"/>
                    <a:pt x="16740" y="2159"/>
                    <a:pt x="16650" y="0"/>
                  </a:cubicBezTo>
                  <a:lnTo>
                    <a:pt x="1957" y="0"/>
                  </a:lnTo>
                  <a:cubicBezTo>
                    <a:pt x="1652" y="3166"/>
                    <a:pt x="1335" y="6268"/>
                    <a:pt x="1049" y="9514"/>
                  </a:cubicBezTo>
                  <a:cubicBezTo>
                    <a:pt x="833" y="11952"/>
                    <a:pt x="641" y="14490"/>
                    <a:pt x="438" y="16980"/>
                  </a:cubicBezTo>
                  <a:cubicBezTo>
                    <a:pt x="274" y="18327"/>
                    <a:pt x="133" y="19947"/>
                    <a:pt x="0" y="21600"/>
                  </a:cubicBezTo>
                  <a:lnTo>
                    <a:pt x="19598" y="21600"/>
                  </a:lnTo>
                  <a:cubicBezTo>
                    <a:pt x="19694" y="20521"/>
                    <a:pt x="19789" y="19448"/>
                    <a:pt x="19879" y="18379"/>
                  </a:cubicBez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grpSp>
          <p:nvGrpSpPr>
            <p:cNvPr id="14432" name="Group 14432"/>
            <p:cNvGrpSpPr/>
            <p:nvPr/>
          </p:nvGrpSpPr>
          <p:grpSpPr>
            <a:xfrm>
              <a:off x="0" y="0"/>
              <a:ext cx="4700921" cy="1525588"/>
              <a:chOff x="0" y="0"/>
              <a:chExt cx="4700920" cy="1525587"/>
            </a:xfrm>
          </p:grpSpPr>
          <p:sp>
            <p:nvSpPr>
              <p:cNvPr id="14429" name="Shape 14429"/>
              <p:cNvSpPr/>
              <p:nvPr/>
            </p:nvSpPr>
            <p:spPr>
              <a:xfrm>
                <a:off x="0" y="0"/>
                <a:ext cx="3957241" cy="1525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64" y="0"/>
                    </a:moveTo>
                    <a:lnTo>
                      <a:pt x="3156" y="2613"/>
                    </a:lnTo>
                    <a:lnTo>
                      <a:pt x="2979" y="3074"/>
                    </a:lnTo>
                    <a:lnTo>
                      <a:pt x="0" y="10800"/>
                    </a:lnTo>
                    <a:lnTo>
                      <a:pt x="2979" y="18526"/>
                    </a:lnTo>
                    <a:lnTo>
                      <a:pt x="3174" y="19032"/>
                    </a:lnTo>
                    <a:lnTo>
                      <a:pt x="4164" y="21600"/>
                    </a:lnTo>
                    <a:lnTo>
                      <a:pt x="4164" y="19032"/>
                    </a:lnTo>
                    <a:lnTo>
                      <a:pt x="8834" y="19032"/>
                    </a:lnTo>
                    <a:lnTo>
                      <a:pt x="8834" y="19055"/>
                    </a:lnTo>
                    <a:lnTo>
                      <a:pt x="19016" y="19055"/>
                    </a:lnTo>
                    <a:cubicBezTo>
                      <a:pt x="19032" y="19011"/>
                      <a:pt x="19049" y="18964"/>
                      <a:pt x="19065" y="18920"/>
                    </a:cubicBezTo>
                    <a:cubicBezTo>
                      <a:pt x="19107" y="18357"/>
                      <a:pt x="19230" y="17893"/>
                      <a:pt x="19369" y="17374"/>
                    </a:cubicBezTo>
                    <a:cubicBezTo>
                      <a:pt x="19489" y="16926"/>
                      <a:pt x="19685" y="16563"/>
                      <a:pt x="19806" y="16116"/>
                    </a:cubicBezTo>
                    <a:cubicBezTo>
                      <a:pt x="19902" y="15765"/>
                      <a:pt x="20025" y="15450"/>
                      <a:pt x="20155" y="15144"/>
                    </a:cubicBezTo>
                    <a:cubicBezTo>
                      <a:pt x="20432" y="14494"/>
                      <a:pt x="20720" y="13858"/>
                      <a:pt x="21009" y="13227"/>
                    </a:cubicBezTo>
                    <a:cubicBezTo>
                      <a:pt x="21214" y="12779"/>
                      <a:pt x="21442" y="12284"/>
                      <a:pt x="21600" y="11738"/>
                    </a:cubicBezTo>
                    <a:cubicBezTo>
                      <a:pt x="21585" y="11519"/>
                      <a:pt x="21555" y="11305"/>
                      <a:pt x="21496" y="11109"/>
                    </a:cubicBezTo>
                    <a:cubicBezTo>
                      <a:pt x="21480" y="11058"/>
                      <a:pt x="21464" y="11002"/>
                      <a:pt x="21446" y="10946"/>
                    </a:cubicBezTo>
                    <a:cubicBezTo>
                      <a:pt x="21452" y="11063"/>
                      <a:pt x="21449" y="11179"/>
                      <a:pt x="21442" y="11283"/>
                    </a:cubicBezTo>
                    <a:cubicBezTo>
                      <a:pt x="21434" y="11401"/>
                      <a:pt x="21422" y="11509"/>
                      <a:pt x="21399" y="11620"/>
                    </a:cubicBezTo>
                    <a:cubicBezTo>
                      <a:pt x="21377" y="11724"/>
                      <a:pt x="21332" y="11765"/>
                      <a:pt x="21310" y="11868"/>
                    </a:cubicBezTo>
                    <a:cubicBezTo>
                      <a:pt x="21306" y="11885"/>
                      <a:pt x="21289" y="11885"/>
                      <a:pt x="21290" y="11862"/>
                    </a:cubicBezTo>
                    <a:cubicBezTo>
                      <a:pt x="21297" y="11753"/>
                      <a:pt x="21330" y="11698"/>
                      <a:pt x="21347" y="11592"/>
                    </a:cubicBezTo>
                    <a:cubicBezTo>
                      <a:pt x="21366" y="11461"/>
                      <a:pt x="21375" y="11329"/>
                      <a:pt x="21370" y="11193"/>
                    </a:cubicBezTo>
                    <a:cubicBezTo>
                      <a:pt x="21346" y="11304"/>
                      <a:pt x="21311" y="11396"/>
                      <a:pt x="21266" y="11463"/>
                    </a:cubicBezTo>
                    <a:cubicBezTo>
                      <a:pt x="21255" y="11480"/>
                      <a:pt x="21244" y="11456"/>
                      <a:pt x="21253" y="11435"/>
                    </a:cubicBezTo>
                    <a:cubicBezTo>
                      <a:pt x="21289" y="11359"/>
                      <a:pt x="21313" y="11255"/>
                      <a:pt x="21329" y="11143"/>
                    </a:cubicBezTo>
                    <a:cubicBezTo>
                      <a:pt x="21295" y="11204"/>
                      <a:pt x="21255" y="11245"/>
                      <a:pt x="21206" y="11250"/>
                    </a:cubicBezTo>
                    <a:cubicBezTo>
                      <a:pt x="21189" y="11249"/>
                      <a:pt x="21184" y="11199"/>
                      <a:pt x="21206" y="11193"/>
                    </a:cubicBezTo>
                    <a:cubicBezTo>
                      <a:pt x="21271" y="11177"/>
                      <a:pt x="21318" y="11071"/>
                      <a:pt x="21351" y="10940"/>
                    </a:cubicBezTo>
                    <a:cubicBezTo>
                      <a:pt x="21352" y="10922"/>
                      <a:pt x="21350" y="10903"/>
                      <a:pt x="21351" y="10884"/>
                    </a:cubicBezTo>
                    <a:cubicBezTo>
                      <a:pt x="21337" y="10722"/>
                      <a:pt x="21321" y="10561"/>
                      <a:pt x="21310" y="10395"/>
                    </a:cubicBezTo>
                    <a:cubicBezTo>
                      <a:pt x="21309" y="10384"/>
                      <a:pt x="21311" y="10378"/>
                      <a:pt x="21314" y="10373"/>
                    </a:cubicBezTo>
                    <a:cubicBezTo>
                      <a:pt x="21243" y="10045"/>
                      <a:pt x="21166" y="9753"/>
                      <a:pt x="21048" y="9440"/>
                    </a:cubicBezTo>
                    <a:cubicBezTo>
                      <a:pt x="20917" y="9096"/>
                      <a:pt x="20759" y="8783"/>
                      <a:pt x="20649" y="8412"/>
                    </a:cubicBezTo>
                    <a:cubicBezTo>
                      <a:pt x="20243" y="7045"/>
                      <a:pt x="20594" y="5428"/>
                      <a:pt x="20898" y="4113"/>
                    </a:cubicBezTo>
                    <a:cubicBezTo>
                      <a:pt x="20937" y="3946"/>
                      <a:pt x="20975" y="3778"/>
                      <a:pt x="21017" y="3607"/>
                    </a:cubicBezTo>
                    <a:cubicBezTo>
                      <a:pt x="21013" y="3600"/>
                      <a:pt x="21011" y="3593"/>
                      <a:pt x="21006" y="3585"/>
                    </a:cubicBezTo>
                    <a:cubicBezTo>
                      <a:pt x="20954" y="3482"/>
                      <a:pt x="20901" y="3443"/>
                      <a:pt x="20824" y="3433"/>
                    </a:cubicBezTo>
                    <a:cubicBezTo>
                      <a:pt x="20695" y="3417"/>
                      <a:pt x="20550" y="3518"/>
                      <a:pt x="20534" y="3799"/>
                    </a:cubicBezTo>
                    <a:cubicBezTo>
                      <a:pt x="20533" y="3817"/>
                      <a:pt x="20520" y="3817"/>
                      <a:pt x="20519" y="3799"/>
                    </a:cubicBezTo>
                    <a:cubicBezTo>
                      <a:pt x="20508" y="3546"/>
                      <a:pt x="20616" y="3335"/>
                      <a:pt x="20751" y="3327"/>
                    </a:cubicBezTo>
                    <a:cubicBezTo>
                      <a:pt x="20816" y="3322"/>
                      <a:pt x="20890" y="3329"/>
                      <a:pt x="20952" y="3377"/>
                    </a:cubicBezTo>
                    <a:cubicBezTo>
                      <a:pt x="20915" y="3257"/>
                      <a:pt x="20895" y="3105"/>
                      <a:pt x="20898" y="3001"/>
                    </a:cubicBezTo>
                    <a:cubicBezTo>
                      <a:pt x="20902" y="2877"/>
                      <a:pt x="20914" y="2733"/>
                      <a:pt x="20954" y="2635"/>
                    </a:cubicBezTo>
                    <a:lnTo>
                      <a:pt x="17044" y="2635"/>
                    </a:lnTo>
                    <a:cubicBezTo>
                      <a:pt x="17046" y="2629"/>
                      <a:pt x="17045" y="2619"/>
                      <a:pt x="17046" y="2613"/>
                    </a:cubicBezTo>
                    <a:lnTo>
                      <a:pt x="4164" y="2613"/>
                    </a:lnTo>
                    <a:lnTo>
                      <a:pt x="41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21569606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4430" name="Shape 14430"/>
              <p:cNvSpPr/>
              <p:nvPr/>
            </p:nvSpPr>
            <p:spPr>
              <a:xfrm>
                <a:off x="4360284" y="961092"/>
                <a:ext cx="340637" cy="3865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10" h="21501" extrusionOk="0">
                    <a:moveTo>
                      <a:pt x="19072" y="9364"/>
                    </a:moveTo>
                    <a:cubicBezTo>
                      <a:pt x="19105" y="9249"/>
                      <a:pt x="19131" y="9135"/>
                      <a:pt x="19136" y="9028"/>
                    </a:cubicBezTo>
                    <a:cubicBezTo>
                      <a:pt x="19163" y="8415"/>
                      <a:pt x="19052" y="7704"/>
                      <a:pt x="18537" y="7248"/>
                    </a:cubicBezTo>
                    <a:cubicBezTo>
                      <a:pt x="18077" y="6838"/>
                      <a:pt x="17423" y="6307"/>
                      <a:pt x="16728" y="6290"/>
                    </a:cubicBezTo>
                    <a:cubicBezTo>
                      <a:pt x="16656" y="6288"/>
                      <a:pt x="16586" y="6292"/>
                      <a:pt x="16515" y="6293"/>
                    </a:cubicBezTo>
                    <a:cubicBezTo>
                      <a:pt x="16506" y="5777"/>
                      <a:pt x="16486" y="5263"/>
                      <a:pt x="16309" y="4765"/>
                    </a:cubicBezTo>
                    <a:cubicBezTo>
                      <a:pt x="16033" y="3987"/>
                      <a:pt x="15192" y="3498"/>
                      <a:pt x="14317" y="3411"/>
                    </a:cubicBezTo>
                    <a:cubicBezTo>
                      <a:pt x="14197" y="3399"/>
                      <a:pt x="13841" y="3419"/>
                      <a:pt x="13427" y="3449"/>
                    </a:cubicBezTo>
                    <a:cubicBezTo>
                      <a:pt x="13340" y="2691"/>
                      <a:pt x="13474" y="1873"/>
                      <a:pt x="13228" y="1131"/>
                    </a:cubicBezTo>
                    <a:cubicBezTo>
                      <a:pt x="12903" y="150"/>
                      <a:pt x="11769" y="-99"/>
                      <a:pt x="10793" y="32"/>
                    </a:cubicBezTo>
                    <a:cubicBezTo>
                      <a:pt x="6968" y="546"/>
                      <a:pt x="4287" y="3577"/>
                      <a:pt x="2213" y="6373"/>
                    </a:cubicBezTo>
                    <a:cubicBezTo>
                      <a:pt x="1574" y="7235"/>
                      <a:pt x="-330" y="8759"/>
                      <a:pt x="49" y="9986"/>
                    </a:cubicBezTo>
                    <a:cubicBezTo>
                      <a:pt x="641" y="11899"/>
                      <a:pt x="526" y="13886"/>
                      <a:pt x="1198" y="15773"/>
                    </a:cubicBezTo>
                    <a:cubicBezTo>
                      <a:pt x="1629" y="16984"/>
                      <a:pt x="1468" y="19840"/>
                      <a:pt x="801" y="20916"/>
                    </a:cubicBezTo>
                    <a:cubicBezTo>
                      <a:pt x="677" y="21116"/>
                      <a:pt x="518" y="21311"/>
                      <a:pt x="340" y="21501"/>
                    </a:cubicBezTo>
                    <a:lnTo>
                      <a:pt x="16176" y="21501"/>
                    </a:lnTo>
                    <a:cubicBezTo>
                      <a:pt x="16785" y="20645"/>
                      <a:pt x="17302" y="19710"/>
                      <a:pt x="17911" y="18717"/>
                    </a:cubicBezTo>
                    <a:cubicBezTo>
                      <a:pt x="19195" y="16625"/>
                      <a:pt x="21101" y="13915"/>
                      <a:pt x="21207" y="11508"/>
                    </a:cubicBezTo>
                    <a:cubicBezTo>
                      <a:pt x="21270" y="10075"/>
                      <a:pt x="20270" y="9624"/>
                      <a:pt x="19072" y="936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21569606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  <p:sp>
            <p:nvSpPr>
              <p:cNvPr id="14431" name="Shape 14431"/>
              <p:cNvSpPr/>
              <p:nvPr/>
            </p:nvSpPr>
            <p:spPr>
              <a:xfrm>
                <a:off x="3294260" y="93043"/>
                <a:ext cx="996434" cy="12456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90" extrusionOk="0">
                    <a:moveTo>
                      <a:pt x="20543" y="19348"/>
                    </a:moveTo>
                    <a:cubicBezTo>
                      <a:pt x="20583" y="19127"/>
                      <a:pt x="20618" y="18910"/>
                      <a:pt x="20656" y="18700"/>
                    </a:cubicBezTo>
                    <a:cubicBezTo>
                      <a:pt x="20797" y="17917"/>
                      <a:pt x="20892" y="17099"/>
                      <a:pt x="20221" y="16464"/>
                    </a:cubicBezTo>
                    <a:cubicBezTo>
                      <a:pt x="19585" y="15862"/>
                      <a:pt x="18700" y="15285"/>
                      <a:pt x="17786" y="14989"/>
                    </a:cubicBezTo>
                    <a:cubicBezTo>
                      <a:pt x="17136" y="14779"/>
                      <a:pt x="16367" y="14660"/>
                      <a:pt x="15671" y="14457"/>
                    </a:cubicBezTo>
                    <a:cubicBezTo>
                      <a:pt x="15619" y="14271"/>
                      <a:pt x="15583" y="14081"/>
                      <a:pt x="15594" y="13864"/>
                    </a:cubicBezTo>
                    <a:cubicBezTo>
                      <a:pt x="15599" y="13764"/>
                      <a:pt x="15615" y="13665"/>
                      <a:pt x="15634" y="13568"/>
                    </a:cubicBezTo>
                    <a:cubicBezTo>
                      <a:pt x="16695" y="13740"/>
                      <a:pt x="17854" y="13818"/>
                      <a:pt x="18567" y="13286"/>
                    </a:cubicBezTo>
                    <a:cubicBezTo>
                      <a:pt x="19126" y="12869"/>
                      <a:pt x="19016" y="12190"/>
                      <a:pt x="18929" y="11657"/>
                    </a:cubicBezTo>
                    <a:cubicBezTo>
                      <a:pt x="18852" y="11185"/>
                      <a:pt x="18749" y="10725"/>
                      <a:pt x="18668" y="10261"/>
                    </a:cubicBezTo>
                    <a:cubicBezTo>
                      <a:pt x="19121" y="9894"/>
                      <a:pt x="19933" y="9427"/>
                      <a:pt x="19896" y="8949"/>
                    </a:cubicBezTo>
                    <a:cubicBezTo>
                      <a:pt x="19864" y="8519"/>
                      <a:pt x="19337" y="8138"/>
                      <a:pt x="19098" y="7773"/>
                    </a:cubicBezTo>
                    <a:cubicBezTo>
                      <a:pt x="18941" y="7534"/>
                      <a:pt x="18748" y="7312"/>
                      <a:pt x="18568" y="7085"/>
                    </a:cubicBezTo>
                    <a:cubicBezTo>
                      <a:pt x="18569" y="7083"/>
                      <a:pt x="18570" y="7082"/>
                      <a:pt x="18571" y="7080"/>
                    </a:cubicBezTo>
                    <a:cubicBezTo>
                      <a:pt x="18706" y="6728"/>
                      <a:pt x="18852" y="6362"/>
                      <a:pt x="18911" y="5994"/>
                    </a:cubicBezTo>
                    <a:cubicBezTo>
                      <a:pt x="18964" y="5662"/>
                      <a:pt x="18545" y="5227"/>
                      <a:pt x="18376" y="4951"/>
                    </a:cubicBezTo>
                    <a:cubicBezTo>
                      <a:pt x="18072" y="4454"/>
                      <a:pt x="17794" y="3947"/>
                      <a:pt x="17497" y="3447"/>
                    </a:cubicBezTo>
                    <a:cubicBezTo>
                      <a:pt x="17399" y="3282"/>
                      <a:pt x="17252" y="3141"/>
                      <a:pt x="17095" y="3006"/>
                    </a:cubicBezTo>
                    <a:cubicBezTo>
                      <a:pt x="17298" y="2885"/>
                      <a:pt x="17478" y="2727"/>
                      <a:pt x="17645" y="2583"/>
                    </a:cubicBezTo>
                    <a:cubicBezTo>
                      <a:pt x="17989" y="2286"/>
                      <a:pt x="18303" y="1901"/>
                      <a:pt x="18400" y="1491"/>
                    </a:cubicBezTo>
                    <a:cubicBezTo>
                      <a:pt x="18429" y="1369"/>
                      <a:pt x="18441" y="1245"/>
                      <a:pt x="18426" y="1121"/>
                    </a:cubicBezTo>
                    <a:cubicBezTo>
                      <a:pt x="18425" y="1108"/>
                      <a:pt x="18403" y="1104"/>
                      <a:pt x="18398" y="1118"/>
                    </a:cubicBezTo>
                    <a:cubicBezTo>
                      <a:pt x="18352" y="1251"/>
                      <a:pt x="18288" y="1374"/>
                      <a:pt x="18215" y="1491"/>
                    </a:cubicBezTo>
                    <a:cubicBezTo>
                      <a:pt x="17959" y="1901"/>
                      <a:pt x="17556" y="2222"/>
                      <a:pt x="17117" y="2515"/>
                    </a:cubicBezTo>
                    <a:cubicBezTo>
                      <a:pt x="17295" y="2264"/>
                      <a:pt x="17524" y="2007"/>
                      <a:pt x="17652" y="1737"/>
                    </a:cubicBezTo>
                    <a:cubicBezTo>
                      <a:pt x="17690" y="1656"/>
                      <a:pt x="17721" y="1574"/>
                      <a:pt x="17750" y="1491"/>
                    </a:cubicBezTo>
                    <a:cubicBezTo>
                      <a:pt x="17813" y="1314"/>
                      <a:pt x="17867" y="1135"/>
                      <a:pt x="17954" y="966"/>
                    </a:cubicBezTo>
                    <a:cubicBezTo>
                      <a:pt x="17960" y="954"/>
                      <a:pt x="17936" y="947"/>
                      <a:pt x="17927" y="958"/>
                    </a:cubicBezTo>
                    <a:cubicBezTo>
                      <a:pt x="17856" y="1047"/>
                      <a:pt x="17788" y="1140"/>
                      <a:pt x="17722" y="1233"/>
                    </a:cubicBezTo>
                    <a:cubicBezTo>
                      <a:pt x="17754" y="1053"/>
                      <a:pt x="17764" y="870"/>
                      <a:pt x="17779" y="688"/>
                    </a:cubicBezTo>
                    <a:cubicBezTo>
                      <a:pt x="17791" y="543"/>
                      <a:pt x="17754" y="140"/>
                      <a:pt x="17807" y="25"/>
                    </a:cubicBezTo>
                    <a:cubicBezTo>
                      <a:pt x="17815" y="7"/>
                      <a:pt x="17780" y="-10"/>
                      <a:pt x="17765" y="6"/>
                    </a:cubicBezTo>
                    <a:cubicBezTo>
                      <a:pt x="17621" y="152"/>
                      <a:pt x="17611" y="318"/>
                      <a:pt x="17534" y="494"/>
                    </a:cubicBezTo>
                    <a:cubicBezTo>
                      <a:pt x="17410" y="780"/>
                      <a:pt x="17262" y="1065"/>
                      <a:pt x="17095" y="1339"/>
                    </a:cubicBezTo>
                    <a:cubicBezTo>
                      <a:pt x="17225" y="972"/>
                      <a:pt x="17242" y="574"/>
                      <a:pt x="17125" y="238"/>
                    </a:cubicBezTo>
                    <a:cubicBezTo>
                      <a:pt x="17122" y="230"/>
                      <a:pt x="17107" y="230"/>
                      <a:pt x="17104" y="238"/>
                    </a:cubicBezTo>
                    <a:cubicBezTo>
                      <a:pt x="17062" y="359"/>
                      <a:pt x="16996" y="487"/>
                      <a:pt x="16927" y="618"/>
                    </a:cubicBezTo>
                    <a:cubicBezTo>
                      <a:pt x="16931" y="609"/>
                      <a:pt x="16935" y="600"/>
                      <a:pt x="16939" y="591"/>
                    </a:cubicBezTo>
                    <a:cubicBezTo>
                      <a:pt x="16945" y="574"/>
                      <a:pt x="16917" y="562"/>
                      <a:pt x="16902" y="574"/>
                    </a:cubicBezTo>
                    <a:cubicBezTo>
                      <a:pt x="16619" y="807"/>
                      <a:pt x="16439" y="1040"/>
                      <a:pt x="15998" y="1121"/>
                    </a:cubicBezTo>
                    <a:cubicBezTo>
                      <a:pt x="15516" y="1209"/>
                      <a:pt x="14999" y="1270"/>
                      <a:pt x="14499" y="1267"/>
                    </a:cubicBezTo>
                    <a:cubicBezTo>
                      <a:pt x="13675" y="1261"/>
                      <a:pt x="12947" y="1251"/>
                      <a:pt x="12155" y="1035"/>
                    </a:cubicBezTo>
                    <a:cubicBezTo>
                      <a:pt x="11733" y="920"/>
                      <a:pt x="11383" y="860"/>
                      <a:pt x="10938" y="827"/>
                    </a:cubicBezTo>
                    <a:cubicBezTo>
                      <a:pt x="9764" y="743"/>
                      <a:pt x="8465" y="758"/>
                      <a:pt x="7381" y="1182"/>
                    </a:cubicBezTo>
                    <a:cubicBezTo>
                      <a:pt x="7168" y="1265"/>
                      <a:pt x="6983" y="1371"/>
                      <a:pt x="6815" y="1491"/>
                    </a:cubicBezTo>
                    <a:lnTo>
                      <a:pt x="5764" y="1491"/>
                    </a:lnTo>
                    <a:cubicBezTo>
                      <a:pt x="5788" y="1466"/>
                      <a:pt x="5815" y="1445"/>
                      <a:pt x="5847" y="1428"/>
                    </a:cubicBezTo>
                    <a:cubicBezTo>
                      <a:pt x="5880" y="1411"/>
                      <a:pt x="5860" y="1365"/>
                      <a:pt x="5819" y="1376"/>
                    </a:cubicBezTo>
                    <a:cubicBezTo>
                      <a:pt x="5730" y="1398"/>
                      <a:pt x="5665" y="1440"/>
                      <a:pt x="5615" y="1491"/>
                    </a:cubicBezTo>
                    <a:cubicBezTo>
                      <a:pt x="5498" y="1610"/>
                      <a:pt x="5467" y="1787"/>
                      <a:pt x="5456" y="1938"/>
                    </a:cubicBezTo>
                    <a:cubicBezTo>
                      <a:pt x="5446" y="2066"/>
                      <a:pt x="5501" y="2250"/>
                      <a:pt x="5608" y="2397"/>
                    </a:cubicBezTo>
                    <a:cubicBezTo>
                      <a:pt x="5429" y="2338"/>
                      <a:pt x="5215" y="2332"/>
                      <a:pt x="5026" y="2337"/>
                    </a:cubicBezTo>
                    <a:cubicBezTo>
                      <a:pt x="4635" y="2348"/>
                      <a:pt x="4321" y="2603"/>
                      <a:pt x="4352" y="2913"/>
                    </a:cubicBezTo>
                    <a:cubicBezTo>
                      <a:pt x="4354" y="2935"/>
                      <a:pt x="4392" y="2935"/>
                      <a:pt x="4395" y="2913"/>
                    </a:cubicBezTo>
                    <a:cubicBezTo>
                      <a:pt x="4442" y="2570"/>
                      <a:pt x="4863" y="2445"/>
                      <a:pt x="5239" y="2465"/>
                    </a:cubicBezTo>
                    <a:cubicBezTo>
                      <a:pt x="5460" y="2477"/>
                      <a:pt x="5612" y="2525"/>
                      <a:pt x="5762" y="2651"/>
                    </a:cubicBezTo>
                    <a:cubicBezTo>
                      <a:pt x="5775" y="2661"/>
                      <a:pt x="5786" y="2668"/>
                      <a:pt x="5798" y="2677"/>
                    </a:cubicBezTo>
                    <a:cubicBezTo>
                      <a:pt x="5675" y="2886"/>
                      <a:pt x="5562" y="3097"/>
                      <a:pt x="5450" y="3302"/>
                    </a:cubicBezTo>
                    <a:cubicBezTo>
                      <a:pt x="4569" y="4911"/>
                      <a:pt x="3553" y="6888"/>
                      <a:pt x="4728" y="8561"/>
                    </a:cubicBezTo>
                    <a:cubicBezTo>
                      <a:pt x="5048" y="9015"/>
                      <a:pt x="5503" y="9400"/>
                      <a:pt x="5881" y="9821"/>
                    </a:cubicBezTo>
                    <a:cubicBezTo>
                      <a:pt x="6224" y="10204"/>
                      <a:pt x="6452" y="10563"/>
                      <a:pt x="6658" y="10964"/>
                    </a:cubicBezTo>
                    <a:cubicBezTo>
                      <a:pt x="6648" y="10970"/>
                      <a:pt x="6641" y="10979"/>
                      <a:pt x="6643" y="10993"/>
                    </a:cubicBezTo>
                    <a:cubicBezTo>
                      <a:pt x="6677" y="11195"/>
                      <a:pt x="6726" y="11392"/>
                      <a:pt x="6765" y="11591"/>
                    </a:cubicBezTo>
                    <a:cubicBezTo>
                      <a:pt x="6763" y="11613"/>
                      <a:pt x="6762" y="11634"/>
                      <a:pt x="6759" y="11657"/>
                    </a:cubicBezTo>
                    <a:cubicBezTo>
                      <a:pt x="6663" y="11817"/>
                      <a:pt x="6529" y="11944"/>
                      <a:pt x="6340" y="11964"/>
                    </a:cubicBezTo>
                    <a:cubicBezTo>
                      <a:pt x="6278" y="11971"/>
                      <a:pt x="6292" y="12034"/>
                      <a:pt x="6340" y="12033"/>
                    </a:cubicBezTo>
                    <a:lnTo>
                      <a:pt x="6340" y="12034"/>
                    </a:lnTo>
                    <a:cubicBezTo>
                      <a:pt x="6482" y="12029"/>
                      <a:pt x="6601" y="11979"/>
                      <a:pt x="6698" y="11904"/>
                    </a:cubicBezTo>
                    <a:cubicBezTo>
                      <a:pt x="6650" y="12041"/>
                      <a:pt x="6578" y="12171"/>
                      <a:pt x="6474" y="12264"/>
                    </a:cubicBezTo>
                    <a:cubicBezTo>
                      <a:pt x="6446" y="12289"/>
                      <a:pt x="6488" y="12321"/>
                      <a:pt x="6520" y="12300"/>
                    </a:cubicBezTo>
                    <a:cubicBezTo>
                      <a:pt x="6648" y="12219"/>
                      <a:pt x="6749" y="12100"/>
                      <a:pt x="6820" y="11965"/>
                    </a:cubicBezTo>
                    <a:lnTo>
                      <a:pt x="6820" y="11968"/>
                    </a:lnTo>
                    <a:cubicBezTo>
                      <a:pt x="6832" y="12134"/>
                      <a:pt x="6807" y="12293"/>
                      <a:pt x="6749" y="12454"/>
                    </a:cubicBezTo>
                    <a:cubicBezTo>
                      <a:pt x="6702" y="12583"/>
                      <a:pt x="6606" y="12652"/>
                      <a:pt x="6586" y="12785"/>
                    </a:cubicBezTo>
                    <a:cubicBezTo>
                      <a:pt x="6582" y="12813"/>
                      <a:pt x="6632" y="12813"/>
                      <a:pt x="6643" y="12791"/>
                    </a:cubicBezTo>
                    <a:cubicBezTo>
                      <a:pt x="6709" y="12666"/>
                      <a:pt x="6839" y="12614"/>
                      <a:pt x="6901" y="12487"/>
                    </a:cubicBezTo>
                    <a:cubicBezTo>
                      <a:pt x="6968" y="12351"/>
                      <a:pt x="7005" y="12219"/>
                      <a:pt x="7029" y="12075"/>
                    </a:cubicBezTo>
                    <a:cubicBezTo>
                      <a:pt x="7051" y="11948"/>
                      <a:pt x="7053" y="11806"/>
                      <a:pt x="7035" y="11664"/>
                    </a:cubicBezTo>
                    <a:cubicBezTo>
                      <a:pt x="7086" y="11732"/>
                      <a:pt x="7138" y="11800"/>
                      <a:pt x="7183" y="11863"/>
                    </a:cubicBezTo>
                    <a:cubicBezTo>
                      <a:pt x="7355" y="12103"/>
                      <a:pt x="7439" y="12366"/>
                      <a:pt x="7482" y="12635"/>
                    </a:cubicBezTo>
                    <a:cubicBezTo>
                      <a:pt x="7026" y="13302"/>
                      <a:pt x="6365" y="13907"/>
                      <a:pt x="5771" y="14456"/>
                    </a:cubicBezTo>
                    <a:cubicBezTo>
                      <a:pt x="4937" y="15229"/>
                      <a:pt x="4106" y="16010"/>
                      <a:pt x="3306" y="16805"/>
                    </a:cubicBezTo>
                    <a:cubicBezTo>
                      <a:pt x="2928" y="17181"/>
                      <a:pt x="2567" y="17565"/>
                      <a:pt x="2291" y="17995"/>
                    </a:cubicBezTo>
                    <a:cubicBezTo>
                      <a:pt x="1939" y="18542"/>
                      <a:pt x="1372" y="18984"/>
                      <a:pt x="1025" y="19532"/>
                    </a:cubicBezTo>
                    <a:cubicBezTo>
                      <a:pt x="623" y="20167"/>
                      <a:pt x="267" y="20740"/>
                      <a:pt x="145" y="21429"/>
                    </a:cubicBezTo>
                    <a:cubicBezTo>
                      <a:pt x="97" y="21483"/>
                      <a:pt x="48" y="21536"/>
                      <a:pt x="0" y="21590"/>
                    </a:cubicBezTo>
                    <a:lnTo>
                      <a:pt x="21600" y="21590"/>
                    </a:lnTo>
                    <a:cubicBezTo>
                      <a:pt x="21407" y="21098"/>
                      <a:pt x="21214" y="20605"/>
                      <a:pt x="21010" y="20113"/>
                    </a:cubicBezTo>
                    <a:cubicBezTo>
                      <a:pt x="20897" y="19841"/>
                      <a:pt x="20716" y="19597"/>
                      <a:pt x="20543" y="1934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21569606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7145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4000"/>
              </a:p>
            </p:txBody>
          </p:sp>
        </p:grpSp>
      </p:grpSp>
      <p:sp>
        <p:nvSpPr>
          <p:cNvPr id="14434" name="Shape 14434"/>
          <p:cNvSpPr/>
          <p:nvPr/>
        </p:nvSpPr>
        <p:spPr>
          <a:xfrm>
            <a:off x="2251805" y="2170551"/>
            <a:ext cx="1359071" cy="52514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>
            <a:spAutoFit/>
          </a:bodyPr>
          <a:lstStyle>
            <a:lvl1pPr algn="r" defTabSz="914400">
              <a:defRPr sz="1600">
                <a:solidFill>
                  <a:srgbClr val="53585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800" dirty="0">
                <a:solidFill>
                  <a:schemeClr val="bg1">
                    <a:lumMod val="50000"/>
                  </a:schemeClr>
                </a:solidFill>
              </a:rPr>
              <a:t>Lorem Ipsum is simply dummy text of the printing.</a:t>
            </a:r>
          </a:p>
        </p:txBody>
      </p:sp>
      <p:sp>
        <p:nvSpPr>
          <p:cNvPr id="14435" name="Shape 14435"/>
          <p:cNvSpPr/>
          <p:nvPr/>
        </p:nvSpPr>
        <p:spPr>
          <a:xfrm>
            <a:off x="5339264" y="2261328"/>
            <a:ext cx="311433" cy="356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2" h="21423" extrusionOk="0">
                <a:moveTo>
                  <a:pt x="9273" y="7"/>
                </a:moveTo>
                <a:cubicBezTo>
                  <a:pt x="5150" y="-177"/>
                  <a:pt x="2432" y="2969"/>
                  <a:pt x="1276" y="4312"/>
                </a:cubicBezTo>
                <a:lnTo>
                  <a:pt x="1150" y="4444"/>
                </a:lnTo>
                <a:cubicBezTo>
                  <a:pt x="833" y="4809"/>
                  <a:pt x="474" y="5037"/>
                  <a:pt x="345" y="5103"/>
                </a:cubicBezTo>
                <a:cubicBezTo>
                  <a:pt x="303" y="5118"/>
                  <a:pt x="259" y="5144"/>
                  <a:pt x="219" y="5169"/>
                </a:cubicBezTo>
                <a:cubicBezTo>
                  <a:pt x="57" y="5275"/>
                  <a:pt x="-24" y="5457"/>
                  <a:pt x="18" y="5630"/>
                </a:cubicBezTo>
                <a:cubicBezTo>
                  <a:pt x="61" y="5803"/>
                  <a:pt x="223" y="5944"/>
                  <a:pt x="420" y="5982"/>
                </a:cubicBezTo>
                <a:cubicBezTo>
                  <a:pt x="584" y="6013"/>
                  <a:pt x="736" y="6007"/>
                  <a:pt x="1200" y="5696"/>
                </a:cubicBezTo>
                <a:cubicBezTo>
                  <a:pt x="1408" y="5557"/>
                  <a:pt x="1698" y="5319"/>
                  <a:pt x="1980" y="4993"/>
                </a:cubicBezTo>
                <a:lnTo>
                  <a:pt x="2105" y="4862"/>
                </a:lnTo>
                <a:cubicBezTo>
                  <a:pt x="3160" y="3635"/>
                  <a:pt x="5626" y="752"/>
                  <a:pt x="9198" y="908"/>
                </a:cubicBezTo>
                <a:cubicBezTo>
                  <a:pt x="12144" y="1095"/>
                  <a:pt x="14229" y="3043"/>
                  <a:pt x="15234" y="6531"/>
                </a:cubicBezTo>
                <a:cubicBezTo>
                  <a:pt x="15268" y="6649"/>
                  <a:pt x="15312" y="6715"/>
                  <a:pt x="15334" y="6772"/>
                </a:cubicBezTo>
                <a:cubicBezTo>
                  <a:pt x="15488" y="7342"/>
                  <a:pt x="15742" y="8054"/>
                  <a:pt x="16114" y="8288"/>
                </a:cubicBezTo>
                <a:cubicBezTo>
                  <a:pt x="16205" y="8346"/>
                  <a:pt x="16310" y="8376"/>
                  <a:pt x="16416" y="8376"/>
                </a:cubicBezTo>
                <a:cubicBezTo>
                  <a:pt x="16576" y="8376"/>
                  <a:pt x="16717" y="8323"/>
                  <a:pt x="16818" y="8200"/>
                </a:cubicBezTo>
                <a:cubicBezTo>
                  <a:pt x="16980" y="8004"/>
                  <a:pt x="16955" y="7714"/>
                  <a:pt x="16743" y="7563"/>
                </a:cubicBezTo>
                <a:cubicBezTo>
                  <a:pt x="16641" y="7448"/>
                  <a:pt x="16431" y="6965"/>
                  <a:pt x="16315" y="6531"/>
                </a:cubicBezTo>
                <a:cubicBezTo>
                  <a:pt x="16309" y="6506"/>
                  <a:pt x="16301" y="6489"/>
                  <a:pt x="16290" y="6465"/>
                </a:cubicBezTo>
                <a:cubicBezTo>
                  <a:pt x="16280" y="6435"/>
                  <a:pt x="16281" y="6369"/>
                  <a:pt x="16265" y="6311"/>
                </a:cubicBezTo>
                <a:cubicBezTo>
                  <a:pt x="16105" y="5758"/>
                  <a:pt x="15682" y="4288"/>
                  <a:pt x="14655" y="2907"/>
                </a:cubicBezTo>
                <a:cubicBezTo>
                  <a:pt x="13332" y="1124"/>
                  <a:pt x="11511" y="148"/>
                  <a:pt x="9273" y="7"/>
                </a:cubicBezTo>
                <a:close/>
                <a:moveTo>
                  <a:pt x="9600" y="2116"/>
                </a:moveTo>
                <a:cubicBezTo>
                  <a:pt x="7722" y="2286"/>
                  <a:pt x="6111" y="3296"/>
                  <a:pt x="4872" y="4488"/>
                </a:cubicBezTo>
                <a:cubicBezTo>
                  <a:pt x="4637" y="4715"/>
                  <a:pt x="4422" y="4959"/>
                  <a:pt x="4193" y="5191"/>
                </a:cubicBezTo>
                <a:cubicBezTo>
                  <a:pt x="3893" y="5495"/>
                  <a:pt x="3578" y="5801"/>
                  <a:pt x="3237" y="6070"/>
                </a:cubicBezTo>
                <a:cubicBezTo>
                  <a:pt x="2887" y="6346"/>
                  <a:pt x="2594" y="6543"/>
                  <a:pt x="2181" y="6750"/>
                </a:cubicBezTo>
                <a:cubicBezTo>
                  <a:pt x="1742" y="6970"/>
                  <a:pt x="1302" y="7173"/>
                  <a:pt x="848" y="7366"/>
                </a:cubicBezTo>
                <a:cubicBezTo>
                  <a:pt x="692" y="7433"/>
                  <a:pt x="572" y="7495"/>
                  <a:pt x="395" y="7541"/>
                </a:cubicBezTo>
                <a:cubicBezTo>
                  <a:pt x="124" y="7613"/>
                  <a:pt x="-58" y="7847"/>
                  <a:pt x="18" y="8090"/>
                </a:cubicBezTo>
                <a:cubicBezTo>
                  <a:pt x="92" y="8324"/>
                  <a:pt x="399" y="8469"/>
                  <a:pt x="672" y="8398"/>
                </a:cubicBezTo>
                <a:cubicBezTo>
                  <a:pt x="1203" y="8258"/>
                  <a:pt x="1676" y="8021"/>
                  <a:pt x="2156" y="7783"/>
                </a:cubicBezTo>
                <a:cubicBezTo>
                  <a:pt x="2562" y="7582"/>
                  <a:pt x="2966" y="7415"/>
                  <a:pt x="3338" y="7168"/>
                </a:cubicBezTo>
                <a:cubicBezTo>
                  <a:pt x="4064" y="6685"/>
                  <a:pt x="4674" y="6114"/>
                  <a:pt x="5249" y="5499"/>
                </a:cubicBezTo>
                <a:cubicBezTo>
                  <a:pt x="5482" y="5248"/>
                  <a:pt x="5744" y="5002"/>
                  <a:pt x="6004" y="4774"/>
                </a:cubicBezTo>
                <a:cubicBezTo>
                  <a:pt x="6146" y="4649"/>
                  <a:pt x="6280" y="4540"/>
                  <a:pt x="6431" y="4422"/>
                </a:cubicBezTo>
                <a:cubicBezTo>
                  <a:pt x="6508" y="4362"/>
                  <a:pt x="6602" y="4305"/>
                  <a:pt x="6683" y="4247"/>
                </a:cubicBezTo>
                <a:cubicBezTo>
                  <a:pt x="6723" y="4217"/>
                  <a:pt x="6768" y="4187"/>
                  <a:pt x="6809" y="4159"/>
                </a:cubicBezTo>
                <a:cubicBezTo>
                  <a:pt x="6820" y="4150"/>
                  <a:pt x="6887" y="4085"/>
                  <a:pt x="6909" y="4071"/>
                </a:cubicBezTo>
                <a:cubicBezTo>
                  <a:pt x="7271" y="3828"/>
                  <a:pt x="7659" y="3616"/>
                  <a:pt x="8066" y="3434"/>
                </a:cubicBezTo>
                <a:cubicBezTo>
                  <a:pt x="8448" y="3262"/>
                  <a:pt x="8832" y="3146"/>
                  <a:pt x="9298" y="3060"/>
                </a:cubicBezTo>
                <a:cubicBezTo>
                  <a:pt x="9454" y="3033"/>
                  <a:pt x="9485" y="3027"/>
                  <a:pt x="9600" y="3016"/>
                </a:cubicBezTo>
                <a:cubicBezTo>
                  <a:pt x="9883" y="2990"/>
                  <a:pt x="10128" y="2822"/>
                  <a:pt x="10128" y="2555"/>
                </a:cubicBezTo>
                <a:cubicBezTo>
                  <a:pt x="10128" y="2327"/>
                  <a:pt x="9883" y="2091"/>
                  <a:pt x="9600" y="2116"/>
                </a:cubicBezTo>
                <a:close/>
                <a:moveTo>
                  <a:pt x="11663" y="3610"/>
                </a:moveTo>
                <a:cubicBezTo>
                  <a:pt x="10418" y="3278"/>
                  <a:pt x="8918" y="3875"/>
                  <a:pt x="7538" y="5257"/>
                </a:cubicBezTo>
                <a:cubicBezTo>
                  <a:pt x="7520" y="5274"/>
                  <a:pt x="5553" y="7074"/>
                  <a:pt x="3489" y="8178"/>
                </a:cubicBezTo>
                <a:cubicBezTo>
                  <a:pt x="3472" y="8187"/>
                  <a:pt x="1973" y="8988"/>
                  <a:pt x="395" y="9364"/>
                </a:cubicBezTo>
                <a:cubicBezTo>
                  <a:pt x="118" y="9430"/>
                  <a:pt x="-59" y="9671"/>
                  <a:pt x="18" y="9913"/>
                </a:cubicBezTo>
                <a:cubicBezTo>
                  <a:pt x="92" y="10156"/>
                  <a:pt x="369" y="10309"/>
                  <a:pt x="647" y="10243"/>
                </a:cubicBezTo>
                <a:cubicBezTo>
                  <a:pt x="2363" y="9834"/>
                  <a:pt x="3948" y="8983"/>
                  <a:pt x="4017" y="8947"/>
                </a:cubicBezTo>
                <a:cubicBezTo>
                  <a:pt x="6256" y="7750"/>
                  <a:pt x="8300" y="5868"/>
                  <a:pt x="8318" y="5850"/>
                </a:cubicBezTo>
                <a:cubicBezTo>
                  <a:pt x="9156" y="5012"/>
                  <a:pt x="10394" y="4207"/>
                  <a:pt x="11361" y="4466"/>
                </a:cubicBezTo>
                <a:cubicBezTo>
                  <a:pt x="11931" y="4618"/>
                  <a:pt x="12334" y="4897"/>
                  <a:pt x="12543" y="5279"/>
                </a:cubicBezTo>
                <a:cubicBezTo>
                  <a:pt x="12793" y="5737"/>
                  <a:pt x="12778" y="6348"/>
                  <a:pt x="12492" y="6970"/>
                </a:cubicBezTo>
                <a:cubicBezTo>
                  <a:pt x="12463" y="7036"/>
                  <a:pt x="12429" y="7101"/>
                  <a:pt x="12392" y="7168"/>
                </a:cubicBezTo>
                <a:cubicBezTo>
                  <a:pt x="12757" y="7185"/>
                  <a:pt x="13102" y="7227"/>
                  <a:pt x="13448" y="7300"/>
                </a:cubicBezTo>
                <a:cubicBezTo>
                  <a:pt x="13839" y="6445"/>
                  <a:pt x="13848" y="5569"/>
                  <a:pt x="13473" y="4883"/>
                </a:cubicBezTo>
                <a:cubicBezTo>
                  <a:pt x="13139" y="4271"/>
                  <a:pt x="12509" y="3836"/>
                  <a:pt x="11663" y="3610"/>
                </a:cubicBezTo>
                <a:close/>
                <a:moveTo>
                  <a:pt x="11587" y="5696"/>
                </a:moveTo>
                <a:cubicBezTo>
                  <a:pt x="11353" y="5551"/>
                  <a:pt x="11024" y="5601"/>
                  <a:pt x="10858" y="5806"/>
                </a:cubicBezTo>
                <a:cubicBezTo>
                  <a:pt x="7794" y="9556"/>
                  <a:pt x="2252" y="11369"/>
                  <a:pt x="1175" y="11693"/>
                </a:cubicBezTo>
                <a:cubicBezTo>
                  <a:pt x="1153" y="11699"/>
                  <a:pt x="1154" y="11691"/>
                  <a:pt x="1150" y="11693"/>
                </a:cubicBezTo>
                <a:cubicBezTo>
                  <a:pt x="881" y="11782"/>
                  <a:pt x="746" y="12051"/>
                  <a:pt x="848" y="12286"/>
                </a:cubicBezTo>
                <a:cubicBezTo>
                  <a:pt x="927" y="12468"/>
                  <a:pt x="1116" y="12571"/>
                  <a:pt x="1326" y="12571"/>
                </a:cubicBezTo>
                <a:cubicBezTo>
                  <a:pt x="1386" y="12571"/>
                  <a:pt x="1445" y="12567"/>
                  <a:pt x="1502" y="12549"/>
                </a:cubicBezTo>
                <a:cubicBezTo>
                  <a:pt x="1502" y="12549"/>
                  <a:pt x="1527" y="12549"/>
                  <a:pt x="1527" y="12549"/>
                </a:cubicBezTo>
                <a:cubicBezTo>
                  <a:pt x="2216" y="12342"/>
                  <a:pt x="4655" y="11556"/>
                  <a:pt x="7186" y="10067"/>
                </a:cubicBezTo>
                <a:cubicBezTo>
                  <a:pt x="7897" y="8764"/>
                  <a:pt x="9207" y="7753"/>
                  <a:pt x="10807" y="7322"/>
                </a:cubicBezTo>
                <a:cubicBezTo>
                  <a:pt x="11122" y="7009"/>
                  <a:pt x="11433" y="6677"/>
                  <a:pt x="11713" y="6333"/>
                </a:cubicBezTo>
                <a:cubicBezTo>
                  <a:pt x="11879" y="6129"/>
                  <a:pt x="11820" y="5842"/>
                  <a:pt x="11587" y="5696"/>
                </a:cubicBezTo>
                <a:close/>
                <a:moveTo>
                  <a:pt x="12417" y="7739"/>
                </a:moveTo>
                <a:cubicBezTo>
                  <a:pt x="9559" y="7739"/>
                  <a:pt x="7236" y="9768"/>
                  <a:pt x="7236" y="12264"/>
                </a:cubicBezTo>
                <a:cubicBezTo>
                  <a:pt x="7236" y="14760"/>
                  <a:pt x="9559" y="16788"/>
                  <a:pt x="12417" y="16788"/>
                </a:cubicBezTo>
                <a:cubicBezTo>
                  <a:pt x="13326" y="16788"/>
                  <a:pt x="14189" y="16577"/>
                  <a:pt x="14932" y="16217"/>
                </a:cubicBezTo>
                <a:lnTo>
                  <a:pt x="19711" y="20391"/>
                </a:lnTo>
                <a:cubicBezTo>
                  <a:pt x="19908" y="20564"/>
                  <a:pt x="20181" y="20654"/>
                  <a:pt x="20440" y="20654"/>
                </a:cubicBezTo>
                <a:cubicBezTo>
                  <a:pt x="20698" y="20654"/>
                  <a:pt x="20946" y="20564"/>
                  <a:pt x="21144" y="20391"/>
                </a:cubicBezTo>
                <a:cubicBezTo>
                  <a:pt x="21541" y="20045"/>
                  <a:pt x="21541" y="19485"/>
                  <a:pt x="21144" y="19139"/>
                </a:cubicBezTo>
                <a:lnTo>
                  <a:pt x="16491" y="15075"/>
                </a:lnTo>
                <a:cubicBezTo>
                  <a:pt x="17196" y="14302"/>
                  <a:pt x="17623" y="13325"/>
                  <a:pt x="17623" y="12264"/>
                </a:cubicBezTo>
                <a:cubicBezTo>
                  <a:pt x="17623" y="9768"/>
                  <a:pt x="15275" y="7739"/>
                  <a:pt x="12417" y="7739"/>
                </a:cubicBezTo>
                <a:close/>
                <a:moveTo>
                  <a:pt x="12417" y="8903"/>
                </a:moveTo>
                <a:cubicBezTo>
                  <a:pt x="13661" y="8903"/>
                  <a:pt x="14784" y="9438"/>
                  <a:pt x="15485" y="10243"/>
                </a:cubicBezTo>
                <a:lnTo>
                  <a:pt x="15410" y="10287"/>
                </a:lnTo>
                <a:lnTo>
                  <a:pt x="15561" y="10441"/>
                </a:lnTo>
                <a:lnTo>
                  <a:pt x="15611" y="10397"/>
                </a:lnTo>
                <a:cubicBezTo>
                  <a:pt x="15650" y="10448"/>
                  <a:pt x="15700" y="10497"/>
                  <a:pt x="15737" y="10550"/>
                </a:cubicBezTo>
                <a:lnTo>
                  <a:pt x="15737" y="10946"/>
                </a:lnTo>
                <a:lnTo>
                  <a:pt x="15963" y="10946"/>
                </a:lnTo>
                <a:cubicBezTo>
                  <a:pt x="16161" y="11350"/>
                  <a:pt x="16265" y="11798"/>
                  <a:pt x="16265" y="12264"/>
                </a:cubicBezTo>
                <a:cubicBezTo>
                  <a:pt x="16265" y="12873"/>
                  <a:pt x="16063" y="13440"/>
                  <a:pt x="15737" y="13933"/>
                </a:cubicBezTo>
                <a:cubicBezTo>
                  <a:pt x="15621" y="13938"/>
                  <a:pt x="15543" y="13972"/>
                  <a:pt x="15485" y="14043"/>
                </a:cubicBezTo>
                <a:cubicBezTo>
                  <a:pt x="15426" y="14114"/>
                  <a:pt x="15388" y="14223"/>
                  <a:pt x="15385" y="14372"/>
                </a:cubicBezTo>
                <a:cubicBezTo>
                  <a:pt x="15311" y="14452"/>
                  <a:pt x="15242" y="14519"/>
                  <a:pt x="15158" y="14592"/>
                </a:cubicBezTo>
                <a:lnTo>
                  <a:pt x="15158" y="13933"/>
                </a:lnTo>
                <a:lnTo>
                  <a:pt x="14907" y="13933"/>
                </a:lnTo>
                <a:lnTo>
                  <a:pt x="14555" y="14197"/>
                </a:lnTo>
                <a:lnTo>
                  <a:pt x="14706" y="14350"/>
                </a:lnTo>
                <a:lnTo>
                  <a:pt x="14806" y="14262"/>
                </a:lnTo>
                <a:cubicBezTo>
                  <a:pt x="14832" y="14242"/>
                  <a:pt x="14864" y="14237"/>
                  <a:pt x="14882" y="14219"/>
                </a:cubicBezTo>
                <a:cubicBezTo>
                  <a:pt x="14879" y="14268"/>
                  <a:pt x="14882" y="14314"/>
                  <a:pt x="14882" y="14372"/>
                </a:cubicBezTo>
                <a:lnTo>
                  <a:pt x="14882" y="14834"/>
                </a:lnTo>
                <a:cubicBezTo>
                  <a:pt x="14218" y="15315"/>
                  <a:pt x="13345" y="15602"/>
                  <a:pt x="12417" y="15602"/>
                </a:cubicBezTo>
                <a:cubicBezTo>
                  <a:pt x="11485" y="15602"/>
                  <a:pt x="10643" y="15318"/>
                  <a:pt x="9977" y="14834"/>
                </a:cubicBezTo>
                <a:cubicBezTo>
                  <a:pt x="10017" y="14815"/>
                  <a:pt x="10052" y="14777"/>
                  <a:pt x="10078" y="14746"/>
                </a:cubicBezTo>
                <a:cubicBezTo>
                  <a:pt x="10140" y="14671"/>
                  <a:pt x="10179" y="14555"/>
                  <a:pt x="10179" y="14394"/>
                </a:cubicBezTo>
                <a:cubicBezTo>
                  <a:pt x="10179" y="14239"/>
                  <a:pt x="10142" y="14121"/>
                  <a:pt x="10078" y="14043"/>
                </a:cubicBezTo>
                <a:cubicBezTo>
                  <a:pt x="10015" y="13964"/>
                  <a:pt x="9925" y="13933"/>
                  <a:pt x="9801" y="13933"/>
                </a:cubicBezTo>
                <a:cubicBezTo>
                  <a:pt x="9674" y="13933"/>
                  <a:pt x="9562" y="13968"/>
                  <a:pt x="9500" y="14043"/>
                </a:cubicBezTo>
                <a:cubicBezTo>
                  <a:pt x="9448" y="14106"/>
                  <a:pt x="9433" y="14203"/>
                  <a:pt x="9424" y="14328"/>
                </a:cubicBezTo>
                <a:cubicBezTo>
                  <a:pt x="9375" y="14274"/>
                  <a:pt x="9319" y="14209"/>
                  <a:pt x="9273" y="14153"/>
                </a:cubicBezTo>
                <a:cubicBezTo>
                  <a:pt x="9258" y="14109"/>
                  <a:pt x="9250" y="14074"/>
                  <a:pt x="9223" y="14043"/>
                </a:cubicBezTo>
                <a:cubicBezTo>
                  <a:pt x="9203" y="14017"/>
                  <a:pt x="9174" y="13995"/>
                  <a:pt x="9148" y="13977"/>
                </a:cubicBezTo>
                <a:cubicBezTo>
                  <a:pt x="8899" y="13619"/>
                  <a:pt x="8723" y="13219"/>
                  <a:pt x="8645" y="12791"/>
                </a:cubicBezTo>
                <a:cubicBezTo>
                  <a:pt x="8707" y="12869"/>
                  <a:pt x="8823" y="12901"/>
                  <a:pt x="8946" y="12901"/>
                </a:cubicBezTo>
                <a:cubicBezTo>
                  <a:pt x="9074" y="12901"/>
                  <a:pt x="9161" y="12866"/>
                  <a:pt x="9223" y="12791"/>
                </a:cubicBezTo>
                <a:cubicBezTo>
                  <a:pt x="9285" y="12716"/>
                  <a:pt x="9324" y="12600"/>
                  <a:pt x="9324" y="12439"/>
                </a:cubicBezTo>
                <a:cubicBezTo>
                  <a:pt x="9324" y="12284"/>
                  <a:pt x="9287" y="12167"/>
                  <a:pt x="9223" y="12088"/>
                </a:cubicBezTo>
                <a:cubicBezTo>
                  <a:pt x="9160" y="12010"/>
                  <a:pt x="9070" y="11978"/>
                  <a:pt x="8946" y="11978"/>
                </a:cubicBezTo>
                <a:cubicBezTo>
                  <a:pt x="8820" y="11978"/>
                  <a:pt x="8706" y="12012"/>
                  <a:pt x="8645" y="12088"/>
                </a:cubicBezTo>
                <a:cubicBezTo>
                  <a:pt x="8622" y="12115"/>
                  <a:pt x="8608" y="12158"/>
                  <a:pt x="8594" y="12198"/>
                </a:cubicBezTo>
                <a:cubicBezTo>
                  <a:pt x="8604" y="11761"/>
                  <a:pt x="8711" y="11326"/>
                  <a:pt x="8896" y="10946"/>
                </a:cubicBezTo>
                <a:cubicBezTo>
                  <a:pt x="8909" y="10946"/>
                  <a:pt x="8932" y="10946"/>
                  <a:pt x="8946" y="10946"/>
                </a:cubicBezTo>
                <a:cubicBezTo>
                  <a:pt x="9074" y="10946"/>
                  <a:pt x="9161" y="10911"/>
                  <a:pt x="9223" y="10836"/>
                </a:cubicBezTo>
                <a:cubicBezTo>
                  <a:pt x="9285" y="10762"/>
                  <a:pt x="9324" y="10646"/>
                  <a:pt x="9324" y="10485"/>
                </a:cubicBezTo>
                <a:cubicBezTo>
                  <a:pt x="9324" y="10424"/>
                  <a:pt x="9307" y="10378"/>
                  <a:pt x="9298" y="10331"/>
                </a:cubicBezTo>
                <a:cubicBezTo>
                  <a:pt x="9993" y="9473"/>
                  <a:pt x="11124" y="8903"/>
                  <a:pt x="12417" y="8903"/>
                </a:cubicBezTo>
                <a:close/>
                <a:moveTo>
                  <a:pt x="10028" y="10550"/>
                </a:moveTo>
                <a:lnTo>
                  <a:pt x="9651" y="10792"/>
                </a:lnTo>
                <a:lnTo>
                  <a:pt x="9801" y="10946"/>
                </a:lnTo>
                <a:cubicBezTo>
                  <a:pt x="9801" y="10946"/>
                  <a:pt x="9927" y="10858"/>
                  <a:pt x="9927" y="10858"/>
                </a:cubicBezTo>
                <a:cubicBezTo>
                  <a:pt x="9954" y="10838"/>
                  <a:pt x="9984" y="10833"/>
                  <a:pt x="10003" y="10814"/>
                </a:cubicBezTo>
                <a:cubicBezTo>
                  <a:pt x="9999" y="10863"/>
                  <a:pt x="9977" y="10909"/>
                  <a:pt x="9977" y="10968"/>
                </a:cubicBezTo>
                <a:lnTo>
                  <a:pt x="9977" y="11451"/>
                </a:lnTo>
                <a:lnTo>
                  <a:pt x="10279" y="11451"/>
                </a:lnTo>
                <a:lnTo>
                  <a:pt x="10279" y="10550"/>
                </a:lnTo>
                <a:lnTo>
                  <a:pt x="10028" y="10550"/>
                </a:lnTo>
                <a:close/>
                <a:moveTo>
                  <a:pt x="10833" y="10550"/>
                </a:moveTo>
                <a:cubicBezTo>
                  <a:pt x="10704" y="10550"/>
                  <a:pt x="10618" y="10584"/>
                  <a:pt x="10556" y="10660"/>
                </a:cubicBezTo>
                <a:cubicBezTo>
                  <a:pt x="10494" y="10736"/>
                  <a:pt x="10455" y="10850"/>
                  <a:pt x="10455" y="11012"/>
                </a:cubicBezTo>
                <a:cubicBezTo>
                  <a:pt x="10455" y="11166"/>
                  <a:pt x="10491" y="11285"/>
                  <a:pt x="10556" y="11363"/>
                </a:cubicBezTo>
                <a:cubicBezTo>
                  <a:pt x="10619" y="11441"/>
                  <a:pt x="10708" y="11473"/>
                  <a:pt x="10833" y="11473"/>
                </a:cubicBezTo>
                <a:cubicBezTo>
                  <a:pt x="10959" y="11473"/>
                  <a:pt x="11073" y="11438"/>
                  <a:pt x="11134" y="11363"/>
                </a:cubicBezTo>
                <a:cubicBezTo>
                  <a:pt x="11196" y="11289"/>
                  <a:pt x="11210" y="11173"/>
                  <a:pt x="11210" y="11012"/>
                </a:cubicBezTo>
                <a:cubicBezTo>
                  <a:pt x="11210" y="10857"/>
                  <a:pt x="11172" y="10739"/>
                  <a:pt x="11109" y="10660"/>
                </a:cubicBezTo>
                <a:cubicBezTo>
                  <a:pt x="11046" y="10582"/>
                  <a:pt x="10956" y="10550"/>
                  <a:pt x="10833" y="10550"/>
                </a:cubicBezTo>
                <a:close/>
                <a:moveTo>
                  <a:pt x="11637" y="10550"/>
                </a:moveTo>
                <a:lnTo>
                  <a:pt x="11260" y="10792"/>
                </a:lnTo>
                <a:lnTo>
                  <a:pt x="11411" y="10946"/>
                </a:lnTo>
                <a:cubicBezTo>
                  <a:pt x="11411" y="10946"/>
                  <a:pt x="11537" y="10858"/>
                  <a:pt x="11537" y="10858"/>
                </a:cubicBezTo>
                <a:cubicBezTo>
                  <a:pt x="11563" y="10838"/>
                  <a:pt x="11570" y="10833"/>
                  <a:pt x="11587" y="10814"/>
                </a:cubicBezTo>
                <a:cubicBezTo>
                  <a:pt x="11585" y="10863"/>
                  <a:pt x="11587" y="10909"/>
                  <a:pt x="11587" y="10968"/>
                </a:cubicBezTo>
                <a:lnTo>
                  <a:pt x="11587" y="11451"/>
                </a:lnTo>
                <a:lnTo>
                  <a:pt x="11889" y="11451"/>
                </a:lnTo>
                <a:lnTo>
                  <a:pt x="11889" y="10550"/>
                </a:lnTo>
                <a:lnTo>
                  <a:pt x="11637" y="10550"/>
                </a:lnTo>
                <a:close/>
                <a:moveTo>
                  <a:pt x="12442" y="10550"/>
                </a:moveTo>
                <a:cubicBezTo>
                  <a:pt x="12316" y="10550"/>
                  <a:pt x="12227" y="10584"/>
                  <a:pt x="12166" y="10660"/>
                </a:cubicBezTo>
                <a:cubicBezTo>
                  <a:pt x="12103" y="10736"/>
                  <a:pt x="12065" y="10850"/>
                  <a:pt x="12065" y="11012"/>
                </a:cubicBezTo>
                <a:cubicBezTo>
                  <a:pt x="12065" y="11166"/>
                  <a:pt x="12103" y="11285"/>
                  <a:pt x="12166" y="11363"/>
                </a:cubicBezTo>
                <a:cubicBezTo>
                  <a:pt x="12228" y="11441"/>
                  <a:pt x="12319" y="11473"/>
                  <a:pt x="12442" y="11473"/>
                </a:cubicBezTo>
                <a:cubicBezTo>
                  <a:pt x="12570" y="11473"/>
                  <a:pt x="12682" y="11438"/>
                  <a:pt x="12744" y="11363"/>
                </a:cubicBezTo>
                <a:cubicBezTo>
                  <a:pt x="12805" y="11289"/>
                  <a:pt x="12819" y="11173"/>
                  <a:pt x="12819" y="11012"/>
                </a:cubicBezTo>
                <a:cubicBezTo>
                  <a:pt x="12819" y="10857"/>
                  <a:pt x="12782" y="10739"/>
                  <a:pt x="12719" y="10660"/>
                </a:cubicBezTo>
                <a:cubicBezTo>
                  <a:pt x="12654" y="10582"/>
                  <a:pt x="12566" y="10550"/>
                  <a:pt x="12442" y="10550"/>
                </a:cubicBezTo>
                <a:close/>
                <a:moveTo>
                  <a:pt x="13247" y="10550"/>
                </a:moveTo>
                <a:cubicBezTo>
                  <a:pt x="13120" y="10550"/>
                  <a:pt x="13032" y="10584"/>
                  <a:pt x="12970" y="10660"/>
                </a:cubicBezTo>
                <a:cubicBezTo>
                  <a:pt x="12909" y="10736"/>
                  <a:pt x="12870" y="10850"/>
                  <a:pt x="12870" y="11012"/>
                </a:cubicBezTo>
                <a:cubicBezTo>
                  <a:pt x="12870" y="11166"/>
                  <a:pt x="12907" y="11285"/>
                  <a:pt x="12970" y="11363"/>
                </a:cubicBezTo>
                <a:cubicBezTo>
                  <a:pt x="13033" y="11441"/>
                  <a:pt x="13123" y="11473"/>
                  <a:pt x="13247" y="11473"/>
                </a:cubicBezTo>
                <a:cubicBezTo>
                  <a:pt x="13374" y="11473"/>
                  <a:pt x="13487" y="11438"/>
                  <a:pt x="13549" y="11363"/>
                </a:cubicBezTo>
                <a:cubicBezTo>
                  <a:pt x="13611" y="11289"/>
                  <a:pt x="13624" y="11173"/>
                  <a:pt x="13624" y="11012"/>
                </a:cubicBezTo>
                <a:cubicBezTo>
                  <a:pt x="13624" y="10857"/>
                  <a:pt x="13587" y="10739"/>
                  <a:pt x="13524" y="10660"/>
                </a:cubicBezTo>
                <a:cubicBezTo>
                  <a:pt x="13460" y="10582"/>
                  <a:pt x="13370" y="10550"/>
                  <a:pt x="13247" y="10550"/>
                </a:cubicBezTo>
                <a:close/>
                <a:moveTo>
                  <a:pt x="14052" y="10550"/>
                </a:moveTo>
                <a:lnTo>
                  <a:pt x="13675" y="10792"/>
                </a:lnTo>
                <a:lnTo>
                  <a:pt x="13825" y="10946"/>
                </a:lnTo>
                <a:cubicBezTo>
                  <a:pt x="13825" y="10946"/>
                  <a:pt x="13951" y="10858"/>
                  <a:pt x="13951" y="10858"/>
                </a:cubicBezTo>
                <a:cubicBezTo>
                  <a:pt x="13976" y="10838"/>
                  <a:pt x="14009" y="10833"/>
                  <a:pt x="14027" y="10814"/>
                </a:cubicBezTo>
                <a:cubicBezTo>
                  <a:pt x="14022" y="10863"/>
                  <a:pt x="14001" y="10909"/>
                  <a:pt x="14001" y="10968"/>
                </a:cubicBezTo>
                <a:lnTo>
                  <a:pt x="14001" y="11451"/>
                </a:lnTo>
                <a:lnTo>
                  <a:pt x="14303" y="11451"/>
                </a:lnTo>
                <a:lnTo>
                  <a:pt x="14303" y="10550"/>
                </a:lnTo>
                <a:lnTo>
                  <a:pt x="14052" y="10550"/>
                </a:lnTo>
                <a:close/>
                <a:moveTo>
                  <a:pt x="14857" y="10550"/>
                </a:moveTo>
                <a:cubicBezTo>
                  <a:pt x="14857" y="10550"/>
                  <a:pt x="14479" y="10792"/>
                  <a:pt x="14479" y="10792"/>
                </a:cubicBezTo>
                <a:lnTo>
                  <a:pt x="14630" y="10946"/>
                </a:lnTo>
                <a:lnTo>
                  <a:pt x="14756" y="10858"/>
                </a:lnTo>
                <a:cubicBezTo>
                  <a:pt x="14782" y="10838"/>
                  <a:pt x="14789" y="10833"/>
                  <a:pt x="14806" y="10814"/>
                </a:cubicBezTo>
                <a:cubicBezTo>
                  <a:pt x="14804" y="10863"/>
                  <a:pt x="14806" y="10909"/>
                  <a:pt x="14806" y="10968"/>
                </a:cubicBezTo>
                <a:lnTo>
                  <a:pt x="14806" y="11451"/>
                </a:lnTo>
                <a:lnTo>
                  <a:pt x="15108" y="11451"/>
                </a:lnTo>
                <a:lnTo>
                  <a:pt x="15108" y="10550"/>
                </a:lnTo>
                <a:lnTo>
                  <a:pt x="14857" y="10550"/>
                </a:lnTo>
                <a:close/>
                <a:moveTo>
                  <a:pt x="10833" y="10748"/>
                </a:moveTo>
                <a:cubicBezTo>
                  <a:pt x="10866" y="10748"/>
                  <a:pt x="10893" y="10752"/>
                  <a:pt x="10908" y="10792"/>
                </a:cubicBezTo>
                <a:cubicBezTo>
                  <a:pt x="10924" y="10833"/>
                  <a:pt x="10933" y="10911"/>
                  <a:pt x="10933" y="11012"/>
                </a:cubicBezTo>
                <a:cubicBezTo>
                  <a:pt x="10933" y="11113"/>
                  <a:pt x="10924" y="11169"/>
                  <a:pt x="10908" y="11209"/>
                </a:cubicBezTo>
                <a:cubicBezTo>
                  <a:pt x="10893" y="11249"/>
                  <a:pt x="10867" y="11275"/>
                  <a:pt x="10833" y="11275"/>
                </a:cubicBezTo>
                <a:cubicBezTo>
                  <a:pt x="10797" y="11275"/>
                  <a:pt x="10772" y="11270"/>
                  <a:pt x="10757" y="11231"/>
                </a:cubicBezTo>
                <a:cubicBezTo>
                  <a:pt x="10742" y="11193"/>
                  <a:pt x="10732" y="11115"/>
                  <a:pt x="10732" y="11012"/>
                </a:cubicBezTo>
                <a:cubicBezTo>
                  <a:pt x="10732" y="10908"/>
                  <a:pt x="10742" y="10831"/>
                  <a:pt x="10757" y="10792"/>
                </a:cubicBezTo>
                <a:cubicBezTo>
                  <a:pt x="10772" y="10753"/>
                  <a:pt x="10797" y="10748"/>
                  <a:pt x="10833" y="10748"/>
                </a:cubicBezTo>
                <a:close/>
                <a:moveTo>
                  <a:pt x="12442" y="10748"/>
                </a:moveTo>
                <a:cubicBezTo>
                  <a:pt x="12478" y="10748"/>
                  <a:pt x="12503" y="10752"/>
                  <a:pt x="12518" y="10792"/>
                </a:cubicBezTo>
                <a:cubicBezTo>
                  <a:pt x="12533" y="10833"/>
                  <a:pt x="12543" y="10911"/>
                  <a:pt x="12543" y="11012"/>
                </a:cubicBezTo>
                <a:cubicBezTo>
                  <a:pt x="12543" y="11113"/>
                  <a:pt x="12532" y="11169"/>
                  <a:pt x="12518" y="11209"/>
                </a:cubicBezTo>
                <a:cubicBezTo>
                  <a:pt x="12503" y="11249"/>
                  <a:pt x="12478" y="11275"/>
                  <a:pt x="12442" y="11275"/>
                </a:cubicBezTo>
                <a:cubicBezTo>
                  <a:pt x="12408" y="11275"/>
                  <a:pt x="12381" y="11270"/>
                  <a:pt x="12367" y="11231"/>
                </a:cubicBezTo>
                <a:cubicBezTo>
                  <a:pt x="12351" y="11193"/>
                  <a:pt x="12342" y="11115"/>
                  <a:pt x="12342" y="11012"/>
                </a:cubicBezTo>
                <a:cubicBezTo>
                  <a:pt x="12342" y="10908"/>
                  <a:pt x="12351" y="10831"/>
                  <a:pt x="12367" y="10792"/>
                </a:cubicBezTo>
                <a:cubicBezTo>
                  <a:pt x="12381" y="10753"/>
                  <a:pt x="12408" y="10748"/>
                  <a:pt x="12442" y="10748"/>
                </a:cubicBezTo>
                <a:close/>
                <a:moveTo>
                  <a:pt x="13247" y="10748"/>
                </a:moveTo>
                <a:cubicBezTo>
                  <a:pt x="13281" y="10748"/>
                  <a:pt x="13308" y="10752"/>
                  <a:pt x="13322" y="10792"/>
                </a:cubicBezTo>
                <a:cubicBezTo>
                  <a:pt x="13337" y="10833"/>
                  <a:pt x="13348" y="10911"/>
                  <a:pt x="13348" y="11012"/>
                </a:cubicBezTo>
                <a:cubicBezTo>
                  <a:pt x="13348" y="11113"/>
                  <a:pt x="13337" y="11169"/>
                  <a:pt x="13322" y="11209"/>
                </a:cubicBezTo>
                <a:cubicBezTo>
                  <a:pt x="13307" y="11249"/>
                  <a:pt x="13282" y="11275"/>
                  <a:pt x="13247" y="11275"/>
                </a:cubicBezTo>
                <a:cubicBezTo>
                  <a:pt x="13212" y="11275"/>
                  <a:pt x="13186" y="11270"/>
                  <a:pt x="13172" y="11231"/>
                </a:cubicBezTo>
                <a:cubicBezTo>
                  <a:pt x="13157" y="11193"/>
                  <a:pt x="13146" y="11115"/>
                  <a:pt x="13146" y="11012"/>
                </a:cubicBezTo>
                <a:cubicBezTo>
                  <a:pt x="13146" y="10908"/>
                  <a:pt x="13157" y="10831"/>
                  <a:pt x="13172" y="10792"/>
                </a:cubicBezTo>
                <a:cubicBezTo>
                  <a:pt x="13186" y="10753"/>
                  <a:pt x="13212" y="10748"/>
                  <a:pt x="13247" y="10748"/>
                </a:cubicBezTo>
                <a:close/>
                <a:moveTo>
                  <a:pt x="5979" y="11956"/>
                </a:moveTo>
                <a:cubicBezTo>
                  <a:pt x="4518" y="12729"/>
                  <a:pt x="2612" y="13686"/>
                  <a:pt x="1125" y="14241"/>
                </a:cubicBezTo>
                <a:cubicBezTo>
                  <a:pt x="862" y="14339"/>
                  <a:pt x="736" y="14602"/>
                  <a:pt x="848" y="14834"/>
                </a:cubicBezTo>
                <a:cubicBezTo>
                  <a:pt x="933" y="15007"/>
                  <a:pt x="1123" y="15097"/>
                  <a:pt x="1326" y="15097"/>
                </a:cubicBezTo>
                <a:cubicBezTo>
                  <a:pt x="1394" y="15097"/>
                  <a:pt x="1460" y="15100"/>
                  <a:pt x="1527" y="15075"/>
                </a:cubicBezTo>
                <a:cubicBezTo>
                  <a:pt x="2885" y="14568"/>
                  <a:pt x="4578" y="13740"/>
                  <a:pt x="5979" y="13010"/>
                </a:cubicBezTo>
                <a:cubicBezTo>
                  <a:pt x="5958" y="12838"/>
                  <a:pt x="5928" y="12661"/>
                  <a:pt x="5928" y="12483"/>
                </a:cubicBezTo>
                <a:cubicBezTo>
                  <a:pt x="5928" y="12303"/>
                  <a:pt x="5957" y="12131"/>
                  <a:pt x="5979" y="11956"/>
                </a:cubicBezTo>
                <a:close/>
                <a:moveTo>
                  <a:pt x="10028" y="11956"/>
                </a:moveTo>
                <a:cubicBezTo>
                  <a:pt x="9900" y="11956"/>
                  <a:pt x="9814" y="11990"/>
                  <a:pt x="9751" y="12066"/>
                </a:cubicBezTo>
                <a:cubicBezTo>
                  <a:pt x="9690" y="12140"/>
                  <a:pt x="9651" y="12256"/>
                  <a:pt x="9651" y="12417"/>
                </a:cubicBezTo>
                <a:cubicBezTo>
                  <a:pt x="9651" y="12572"/>
                  <a:pt x="9687" y="12691"/>
                  <a:pt x="9751" y="12769"/>
                </a:cubicBezTo>
                <a:cubicBezTo>
                  <a:pt x="9814" y="12847"/>
                  <a:pt x="9903" y="12879"/>
                  <a:pt x="10028" y="12879"/>
                </a:cubicBezTo>
                <a:cubicBezTo>
                  <a:pt x="10155" y="12879"/>
                  <a:pt x="10268" y="12844"/>
                  <a:pt x="10330" y="12769"/>
                </a:cubicBezTo>
                <a:cubicBezTo>
                  <a:pt x="10392" y="12694"/>
                  <a:pt x="10405" y="12578"/>
                  <a:pt x="10405" y="12417"/>
                </a:cubicBezTo>
                <a:cubicBezTo>
                  <a:pt x="10405" y="12262"/>
                  <a:pt x="10368" y="12145"/>
                  <a:pt x="10304" y="12066"/>
                </a:cubicBezTo>
                <a:cubicBezTo>
                  <a:pt x="10242" y="11988"/>
                  <a:pt x="10151" y="11956"/>
                  <a:pt x="10028" y="11956"/>
                </a:cubicBezTo>
                <a:close/>
                <a:moveTo>
                  <a:pt x="10833" y="11956"/>
                </a:moveTo>
                <a:lnTo>
                  <a:pt x="10455" y="12198"/>
                </a:lnTo>
                <a:lnTo>
                  <a:pt x="10606" y="12352"/>
                </a:lnTo>
                <a:lnTo>
                  <a:pt x="10732" y="12264"/>
                </a:lnTo>
                <a:cubicBezTo>
                  <a:pt x="10759" y="12243"/>
                  <a:pt x="10764" y="12239"/>
                  <a:pt x="10782" y="12220"/>
                </a:cubicBezTo>
                <a:cubicBezTo>
                  <a:pt x="10780" y="12269"/>
                  <a:pt x="10782" y="12315"/>
                  <a:pt x="10782" y="12373"/>
                </a:cubicBezTo>
                <a:cubicBezTo>
                  <a:pt x="10782" y="12373"/>
                  <a:pt x="10782" y="12857"/>
                  <a:pt x="10782" y="12857"/>
                </a:cubicBezTo>
                <a:lnTo>
                  <a:pt x="11084" y="12857"/>
                </a:lnTo>
                <a:lnTo>
                  <a:pt x="11084" y="11956"/>
                </a:lnTo>
                <a:lnTo>
                  <a:pt x="10833" y="11956"/>
                </a:lnTo>
                <a:close/>
                <a:moveTo>
                  <a:pt x="11637" y="11956"/>
                </a:moveTo>
                <a:cubicBezTo>
                  <a:pt x="11509" y="11956"/>
                  <a:pt x="11424" y="11990"/>
                  <a:pt x="11361" y="12066"/>
                </a:cubicBezTo>
                <a:cubicBezTo>
                  <a:pt x="11300" y="12140"/>
                  <a:pt x="11260" y="12256"/>
                  <a:pt x="11260" y="12417"/>
                </a:cubicBezTo>
                <a:cubicBezTo>
                  <a:pt x="11260" y="12572"/>
                  <a:pt x="11298" y="12691"/>
                  <a:pt x="11361" y="12769"/>
                </a:cubicBezTo>
                <a:cubicBezTo>
                  <a:pt x="11424" y="12847"/>
                  <a:pt x="11514" y="12879"/>
                  <a:pt x="11637" y="12879"/>
                </a:cubicBezTo>
                <a:cubicBezTo>
                  <a:pt x="11766" y="12879"/>
                  <a:pt x="11877" y="12844"/>
                  <a:pt x="11939" y="12769"/>
                </a:cubicBezTo>
                <a:cubicBezTo>
                  <a:pt x="12000" y="12694"/>
                  <a:pt x="12015" y="12578"/>
                  <a:pt x="12015" y="12417"/>
                </a:cubicBezTo>
                <a:cubicBezTo>
                  <a:pt x="12015" y="12262"/>
                  <a:pt x="11977" y="12145"/>
                  <a:pt x="11914" y="12066"/>
                </a:cubicBezTo>
                <a:cubicBezTo>
                  <a:pt x="11851" y="11988"/>
                  <a:pt x="11761" y="11956"/>
                  <a:pt x="11637" y="11956"/>
                </a:cubicBezTo>
                <a:close/>
                <a:moveTo>
                  <a:pt x="12442" y="11956"/>
                </a:moveTo>
                <a:cubicBezTo>
                  <a:pt x="12442" y="11956"/>
                  <a:pt x="12065" y="12198"/>
                  <a:pt x="12065" y="12198"/>
                </a:cubicBezTo>
                <a:lnTo>
                  <a:pt x="12216" y="12352"/>
                </a:lnTo>
                <a:lnTo>
                  <a:pt x="12342" y="12264"/>
                </a:lnTo>
                <a:cubicBezTo>
                  <a:pt x="12368" y="12243"/>
                  <a:pt x="12375" y="12239"/>
                  <a:pt x="12392" y="12220"/>
                </a:cubicBezTo>
                <a:cubicBezTo>
                  <a:pt x="12390" y="12269"/>
                  <a:pt x="12392" y="12315"/>
                  <a:pt x="12392" y="12373"/>
                </a:cubicBezTo>
                <a:lnTo>
                  <a:pt x="12392" y="12857"/>
                </a:lnTo>
                <a:lnTo>
                  <a:pt x="12694" y="12857"/>
                </a:lnTo>
                <a:lnTo>
                  <a:pt x="12694" y="11956"/>
                </a:lnTo>
                <a:lnTo>
                  <a:pt x="12442" y="11956"/>
                </a:lnTo>
                <a:close/>
                <a:moveTo>
                  <a:pt x="13247" y="11956"/>
                </a:moveTo>
                <a:cubicBezTo>
                  <a:pt x="13120" y="11956"/>
                  <a:pt x="13032" y="11990"/>
                  <a:pt x="12970" y="12066"/>
                </a:cubicBezTo>
                <a:cubicBezTo>
                  <a:pt x="12909" y="12140"/>
                  <a:pt x="12870" y="12256"/>
                  <a:pt x="12870" y="12417"/>
                </a:cubicBezTo>
                <a:cubicBezTo>
                  <a:pt x="12870" y="12572"/>
                  <a:pt x="12907" y="12691"/>
                  <a:pt x="12970" y="12769"/>
                </a:cubicBezTo>
                <a:cubicBezTo>
                  <a:pt x="13033" y="12847"/>
                  <a:pt x="13123" y="12879"/>
                  <a:pt x="13247" y="12879"/>
                </a:cubicBezTo>
                <a:cubicBezTo>
                  <a:pt x="13374" y="12879"/>
                  <a:pt x="13487" y="12844"/>
                  <a:pt x="13549" y="12769"/>
                </a:cubicBezTo>
                <a:cubicBezTo>
                  <a:pt x="13611" y="12694"/>
                  <a:pt x="13624" y="12578"/>
                  <a:pt x="13624" y="12417"/>
                </a:cubicBezTo>
                <a:cubicBezTo>
                  <a:pt x="13624" y="12262"/>
                  <a:pt x="13587" y="12145"/>
                  <a:pt x="13524" y="12066"/>
                </a:cubicBezTo>
                <a:cubicBezTo>
                  <a:pt x="13460" y="11988"/>
                  <a:pt x="13370" y="11956"/>
                  <a:pt x="13247" y="11956"/>
                </a:cubicBezTo>
                <a:close/>
                <a:moveTo>
                  <a:pt x="14052" y="11956"/>
                </a:moveTo>
                <a:cubicBezTo>
                  <a:pt x="13926" y="11956"/>
                  <a:pt x="13837" y="11990"/>
                  <a:pt x="13775" y="12066"/>
                </a:cubicBezTo>
                <a:cubicBezTo>
                  <a:pt x="13713" y="12140"/>
                  <a:pt x="13675" y="12256"/>
                  <a:pt x="13675" y="12417"/>
                </a:cubicBezTo>
                <a:cubicBezTo>
                  <a:pt x="13675" y="12572"/>
                  <a:pt x="13711" y="12691"/>
                  <a:pt x="13775" y="12769"/>
                </a:cubicBezTo>
                <a:cubicBezTo>
                  <a:pt x="13838" y="12847"/>
                  <a:pt x="13928" y="12879"/>
                  <a:pt x="14052" y="12879"/>
                </a:cubicBezTo>
                <a:cubicBezTo>
                  <a:pt x="14179" y="12879"/>
                  <a:pt x="14291" y="12844"/>
                  <a:pt x="14354" y="12769"/>
                </a:cubicBezTo>
                <a:cubicBezTo>
                  <a:pt x="14416" y="12694"/>
                  <a:pt x="14429" y="12578"/>
                  <a:pt x="14429" y="12417"/>
                </a:cubicBezTo>
                <a:cubicBezTo>
                  <a:pt x="14429" y="12262"/>
                  <a:pt x="14392" y="12145"/>
                  <a:pt x="14328" y="12066"/>
                </a:cubicBezTo>
                <a:cubicBezTo>
                  <a:pt x="14266" y="11988"/>
                  <a:pt x="14177" y="11956"/>
                  <a:pt x="14052" y="11956"/>
                </a:cubicBezTo>
                <a:close/>
                <a:moveTo>
                  <a:pt x="14857" y="11956"/>
                </a:moveTo>
                <a:cubicBezTo>
                  <a:pt x="14857" y="11956"/>
                  <a:pt x="14479" y="12198"/>
                  <a:pt x="14479" y="12198"/>
                </a:cubicBezTo>
                <a:lnTo>
                  <a:pt x="14630" y="12352"/>
                </a:lnTo>
                <a:lnTo>
                  <a:pt x="14756" y="12264"/>
                </a:lnTo>
                <a:cubicBezTo>
                  <a:pt x="14782" y="12243"/>
                  <a:pt x="14789" y="12239"/>
                  <a:pt x="14806" y="12220"/>
                </a:cubicBezTo>
                <a:cubicBezTo>
                  <a:pt x="14804" y="12269"/>
                  <a:pt x="14806" y="12315"/>
                  <a:pt x="14806" y="12373"/>
                </a:cubicBezTo>
                <a:lnTo>
                  <a:pt x="14806" y="12857"/>
                </a:lnTo>
                <a:lnTo>
                  <a:pt x="15108" y="12857"/>
                </a:lnTo>
                <a:lnTo>
                  <a:pt x="15108" y="11956"/>
                </a:lnTo>
                <a:lnTo>
                  <a:pt x="14857" y="11956"/>
                </a:lnTo>
                <a:close/>
                <a:moveTo>
                  <a:pt x="15661" y="11956"/>
                </a:moveTo>
                <a:cubicBezTo>
                  <a:pt x="15534" y="11956"/>
                  <a:pt x="15447" y="11990"/>
                  <a:pt x="15385" y="12066"/>
                </a:cubicBezTo>
                <a:cubicBezTo>
                  <a:pt x="15323" y="12140"/>
                  <a:pt x="15284" y="12256"/>
                  <a:pt x="15284" y="12417"/>
                </a:cubicBezTo>
                <a:cubicBezTo>
                  <a:pt x="15284" y="12572"/>
                  <a:pt x="15321" y="12691"/>
                  <a:pt x="15385" y="12769"/>
                </a:cubicBezTo>
                <a:cubicBezTo>
                  <a:pt x="15447" y="12847"/>
                  <a:pt x="15537" y="12879"/>
                  <a:pt x="15661" y="12879"/>
                </a:cubicBezTo>
                <a:cubicBezTo>
                  <a:pt x="15789" y="12879"/>
                  <a:pt x="15901" y="12844"/>
                  <a:pt x="15963" y="12769"/>
                </a:cubicBezTo>
                <a:cubicBezTo>
                  <a:pt x="16024" y="12694"/>
                  <a:pt x="16039" y="12578"/>
                  <a:pt x="16039" y="12417"/>
                </a:cubicBezTo>
                <a:cubicBezTo>
                  <a:pt x="16039" y="12262"/>
                  <a:pt x="16001" y="12145"/>
                  <a:pt x="15938" y="12066"/>
                </a:cubicBezTo>
                <a:cubicBezTo>
                  <a:pt x="15874" y="11988"/>
                  <a:pt x="15785" y="11956"/>
                  <a:pt x="15661" y="11956"/>
                </a:cubicBezTo>
                <a:close/>
                <a:moveTo>
                  <a:pt x="10028" y="12154"/>
                </a:moveTo>
                <a:cubicBezTo>
                  <a:pt x="10062" y="12154"/>
                  <a:pt x="10088" y="12157"/>
                  <a:pt x="10103" y="12198"/>
                </a:cubicBezTo>
                <a:cubicBezTo>
                  <a:pt x="10117" y="12238"/>
                  <a:pt x="10128" y="12318"/>
                  <a:pt x="10128" y="12417"/>
                </a:cubicBezTo>
                <a:cubicBezTo>
                  <a:pt x="10128" y="12518"/>
                  <a:pt x="10117" y="12575"/>
                  <a:pt x="10103" y="12615"/>
                </a:cubicBezTo>
                <a:cubicBezTo>
                  <a:pt x="10089" y="12655"/>
                  <a:pt x="10062" y="12681"/>
                  <a:pt x="10028" y="12681"/>
                </a:cubicBezTo>
                <a:cubicBezTo>
                  <a:pt x="9993" y="12681"/>
                  <a:pt x="9966" y="12677"/>
                  <a:pt x="9952" y="12637"/>
                </a:cubicBezTo>
                <a:cubicBezTo>
                  <a:pt x="9937" y="12600"/>
                  <a:pt x="9927" y="12521"/>
                  <a:pt x="9927" y="12417"/>
                </a:cubicBezTo>
                <a:cubicBezTo>
                  <a:pt x="9927" y="12314"/>
                  <a:pt x="9937" y="12237"/>
                  <a:pt x="9952" y="12198"/>
                </a:cubicBezTo>
                <a:cubicBezTo>
                  <a:pt x="9966" y="12159"/>
                  <a:pt x="9993" y="12154"/>
                  <a:pt x="10028" y="12154"/>
                </a:cubicBezTo>
                <a:close/>
                <a:moveTo>
                  <a:pt x="11637" y="12154"/>
                </a:moveTo>
                <a:cubicBezTo>
                  <a:pt x="11671" y="12154"/>
                  <a:pt x="11697" y="12157"/>
                  <a:pt x="11713" y="12198"/>
                </a:cubicBezTo>
                <a:cubicBezTo>
                  <a:pt x="11726" y="12238"/>
                  <a:pt x="11738" y="12318"/>
                  <a:pt x="11738" y="12417"/>
                </a:cubicBezTo>
                <a:cubicBezTo>
                  <a:pt x="11738" y="12518"/>
                  <a:pt x="11726" y="12575"/>
                  <a:pt x="11713" y="12615"/>
                </a:cubicBezTo>
                <a:cubicBezTo>
                  <a:pt x="11699" y="12655"/>
                  <a:pt x="11671" y="12681"/>
                  <a:pt x="11637" y="12681"/>
                </a:cubicBezTo>
                <a:cubicBezTo>
                  <a:pt x="11603" y="12681"/>
                  <a:pt x="11577" y="12677"/>
                  <a:pt x="11562" y="12637"/>
                </a:cubicBezTo>
                <a:cubicBezTo>
                  <a:pt x="11547" y="12600"/>
                  <a:pt x="11537" y="12521"/>
                  <a:pt x="11537" y="12417"/>
                </a:cubicBezTo>
                <a:cubicBezTo>
                  <a:pt x="11537" y="12314"/>
                  <a:pt x="11547" y="12237"/>
                  <a:pt x="11562" y="12198"/>
                </a:cubicBezTo>
                <a:cubicBezTo>
                  <a:pt x="11577" y="12159"/>
                  <a:pt x="11603" y="12154"/>
                  <a:pt x="11637" y="12154"/>
                </a:cubicBezTo>
                <a:close/>
                <a:moveTo>
                  <a:pt x="13247" y="12154"/>
                </a:moveTo>
                <a:cubicBezTo>
                  <a:pt x="13281" y="12154"/>
                  <a:pt x="13308" y="12157"/>
                  <a:pt x="13322" y="12198"/>
                </a:cubicBezTo>
                <a:cubicBezTo>
                  <a:pt x="13337" y="12238"/>
                  <a:pt x="13348" y="12318"/>
                  <a:pt x="13348" y="12417"/>
                </a:cubicBezTo>
                <a:cubicBezTo>
                  <a:pt x="13348" y="12518"/>
                  <a:pt x="13337" y="12575"/>
                  <a:pt x="13322" y="12615"/>
                </a:cubicBezTo>
                <a:cubicBezTo>
                  <a:pt x="13307" y="12655"/>
                  <a:pt x="13282" y="12681"/>
                  <a:pt x="13247" y="12681"/>
                </a:cubicBezTo>
                <a:cubicBezTo>
                  <a:pt x="13212" y="12681"/>
                  <a:pt x="13186" y="12677"/>
                  <a:pt x="13172" y="12637"/>
                </a:cubicBezTo>
                <a:cubicBezTo>
                  <a:pt x="13157" y="12600"/>
                  <a:pt x="13146" y="12521"/>
                  <a:pt x="13146" y="12417"/>
                </a:cubicBezTo>
                <a:cubicBezTo>
                  <a:pt x="13146" y="12314"/>
                  <a:pt x="13157" y="12237"/>
                  <a:pt x="13172" y="12198"/>
                </a:cubicBezTo>
                <a:cubicBezTo>
                  <a:pt x="13186" y="12159"/>
                  <a:pt x="13212" y="12154"/>
                  <a:pt x="13247" y="12154"/>
                </a:cubicBezTo>
                <a:close/>
                <a:moveTo>
                  <a:pt x="14052" y="12154"/>
                </a:moveTo>
                <a:cubicBezTo>
                  <a:pt x="14087" y="12154"/>
                  <a:pt x="14112" y="12157"/>
                  <a:pt x="14127" y="12198"/>
                </a:cubicBezTo>
                <a:cubicBezTo>
                  <a:pt x="14141" y="12238"/>
                  <a:pt x="14152" y="12318"/>
                  <a:pt x="14152" y="12417"/>
                </a:cubicBezTo>
                <a:cubicBezTo>
                  <a:pt x="14152" y="12518"/>
                  <a:pt x="14140" y="12575"/>
                  <a:pt x="14127" y="12615"/>
                </a:cubicBezTo>
                <a:cubicBezTo>
                  <a:pt x="14112" y="12655"/>
                  <a:pt x="14087" y="12681"/>
                  <a:pt x="14052" y="12681"/>
                </a:cubicBezTo>
                <a:cubicBezTo>
                  <a:pt x="14018" y="12681"/>
                  <a:pt x="13990" y="12677"/>
                  <a:pt x="13976" y="12637"/>
                </a:cubicBezTo>
                <a:cubicBezTo>
                  <a:pt x="13961" y="12600"/>
                  <a:pt x="13976" y="12521"/>
                  <a:pt x="13976" y="12417"/>
                </a:cubicBezTo>
                <a:cubicBezTo>
                  <a:pt x="13976" y="12314"/>
                  <a:pt x="13961" y="12237"/>
                  <a:pt x="13976" y="12198"/>
                </a:cubicBezTo>
                <a:cubicBezTo>
                  <a:pt x="13990" y="12159"/>
                  <a:pt x="14018" y="12154"/>
                  <a:pt x="14052" y="12154"/>
                </a:cubicBezTo>
                <a:close/>
                <a:moveTo>
                  <a:pt x="15661" y="12154"/>
                </a:moveTo>
                <a:cubicBezTo>
                  <a:pt x="15697" y="12154"/>
                  <a:pt x="15722" y="12157"/>
                  <a:pt x="15737" y="12198"/>
                </a:cubicBezTo>
                <a:cubicBezTo>
                  <a:pt x="15752" y="12238"/>
                  <a:pt x="15762" y="12318"/>
                  <a:pt x="15762" y="12417"/>
                </a:cubicBezTo>
                <a:cubicBezTo>
                  <a:pt x="15762" y="12518"/>
                  <a:pt x="15752" y="12575"/>
                  <a:pt x="15737" y="12615"/>
                </a:cubicBezTo>
                <a:cubicBezTo>
                  <a:pt x="15723" y="12655"/>
                  <a:pt x="15698" y="12681"/>
                  <a:pt x="15661" y="12681"/>
                </a:cubicBezTo>
                <a:cubicBezTo>
                  <a:pt x="15628" y="12681"/>
                  <a:pt x="15602" y="12677"/>
                  <a:pt x="15586" y="12637"/>
                </a:cubicBezTo>
                <a:cubicBezTo>
                  <a:pt x="15571" y="12600"/>
                  <a:pt x="15561" y="12521"/>
                  <a:pt x="15561" y="12417"/>
                </a:cubicBezTo>
                <a:cubicBezTo>
                  <a:pt x="15561" y="12314"/>
                  <a:pt x="15571" y="12237"/>
                  <a:pt x="15586" y="12198"/>
                </a:cubicBezTo>
                <a:cubicBezTo>
                  <a:pt x="15602" y="12159"/>
                  <a:pt x="15628" y="12154"/>
                  <a:pt x="15661" y="12154"/>
                </a:cubicBezTo>
                <a:close/>
                <a:moveTo>
                  <a:pt x="8946" y="12176"/>
                </a:moveTo>
                <a:cubicBezTo>
                  <a:pt x="8982" y="12176"/>
                  <a:pt x="9008" y="12201"/>
                  <a:pt x="9022" y="12242"/>
                </a:cubicBezTo>
                <a:cubicBezTo>
                  <a:pt x="9037" y="12282"/>
                  <a:pt x="9022" y="12340"/>
                  <a:pt x="9022" y="12439"/>
                </a:cubicBezTo>
                <a:cubicBezTo>
                  <a:pt x="9022" y="12540"/>
                  <a:pt x="9036" y="12619"/>
                  <a:pt x="9022" y="12659"/>
                </a:cubicBezTo>
                <a:cubicBezTo>
                  <a:pt x="9008" y="12699"/>
                  <a:pt x="8982" y="12703"/>
                  <a:pt x="8946" y="12703"/>
                </a:cubicBezTo>
                <a:cubicBezTo>
                  <a:pt x="8913" y="12703"/>
                  <a:pt x="8886" y="12699"/>
                  <a:pt x="8871" y="12659"/>
                </a:cubicBezTo>
                <a:cubicBezTo>
                  <a:pt x="8856" y="12622"/>
                  <a:pt x="8846" y="12543"/>
                  <a:pt x="8846" y="12439"/>
                </a:cubicBezTo>
                <a:cubicBezTo>
                  <a:pt x="8846" y="12336"/>
                  <a:pt x="8856" y="12259"/>
                  <a:pt x="8871" y="12220"/>
                </a:cubicBezTo>
                <a:cubicBezTo>
                  <a:pt x="8886" y="12181"/>
                  <a:pt x="8913" y="12176"/>
                  <a:pt x="8946" y="12176"/>
                </a:cubicBezTo>
                <a:close/>
                <a:moveTo>
                  <a:pt x="10833" y="14065"/>
                </a:moveTo>
                <a:cubicBezTo>
                  <a:pt x="10704" y="14065"/>
                  <a:pt x="10618" y="14099"/>
                  <a:pt x="10556" y="14175"/>
                </a:cubicBezTo>
                <a:cubicBezTo>
                  <a:pt x="10494" y="14250"/>
                  <a:pt x="10455" y="14364"/>
                  <a:pt x="10455" y="14526"/>
                </a:cubicBezTo>
                <a:cubicBezTo>
                  <a:pt x="10455" y="14680"/>
                  <a:pt x="10491" y="14799"/>
                  <a:pt x="10556" y="14877"/>
                </a:cubicBezTo>
                <a:cubicBezTo>
                  <a:pt x="10619" y="14956"/>
                  <a:pt x="10708" y="14987"/>
                  <a:pt x="10833" y="14987"/>
                </a:cubicBezTo>
                <a:cubicBezTo>
                  <a:pt x="10959" y="14987"/>
                  <a:pt x="11073" y="14953"/>
                  <a:pt x="11134" y="14877"/>
                </a:cubicBezTo>
                <a:cubicBezTo>
                  <a:pt x="11196" y="14803"/>
                  <a:pt x="11210" y="14686"/>
                  <a:pt x="11210" y="14526"/>
                </a:cubicBezTo>
                <a:cubicBezTo>
                  <a:pt x="11210" y="14371"/>
                  <a:pt x="11172" y="14253"/>
                  <a:pt x="11109" y="14175"/>
                </a:cubicBezTo>
                <a:cubicBezTo>
                  <a:pt x="11046" y="14096"/>
                  <a:pt x="10956" y="14065"/>
                  <a:pt x="10833" y="14065"/>
                </a:cubicBezTo>
                <a:close/>
                <a:moveTo>
                  <a:pt x="11637" y="14065"/>
                </a:moveTo>
                <a:cubicBezTo>
                  <a:pt x="11637" y="14065"/>
                  <a:pt x="11260" y="14306"/>
                  <a:pt x="11260" y="14306"/>
                </a:cubicBezTo>
                <a:lnTo>
                  <a:pt x="11411" y="14460"/>
                </a:lnTo>
                <a:lnTo>
                  <a:pt x="11537" y="14372"/>
                </a:lnTo>
                <a:cubicBezTo>
                  <a:pt x="11563" y="14352"/>
                  <a:pt x="11570" y="14347"/>
                  <a:pt x="11587" y="14328"/>
                </a:cubicBezTo>
                <a:cubicBezTo>
                  <a:pt x="11585" y="14378"/>
                  <a:pt x="11587" y="14423"/>
                  <a:pt x="11587" y="14482"/>
                </a:cubicBezTo>
                <a:lnTo>
                  <a:pt x="11587" y="14965"/>
                </a:lnTo>
                <a:lnTo>
                  <a:pt x="11889" y="14965"/>
                </a:lnTo>
                <a:lnTo>
                  <a:pt x="11889" y="14065"/>
                </a:lnTo>
                <a:lnTo>
                  <a:pt x="11637" y="14065"/>
                </a:lnTo>
                <a:close/>
                <a:moveTo>
                  <a:pt x="12442" y="14065"/>
                </a:moveTo>
                <a:cubicBezTo>
                  <a:pt x="12442" y="14065"/>
                  <a:pt x="12065" y="14306"/>
                  <a:pt x="12065" y="14306"/>
                </a:cubicBezTo>
                <a:lnTo>
                  <a:pt x="12216" y="14460"/>
                </a:lnTo>
                <a:lnTo>
                  <a:pt x="12342" y="14372"/>
                </a:lnTo>
                <a:cubicBezTo>
                  <a:pt x="12368" y="14352"/>
                  <a:pt x="12375" y="14347"/>
                  <a:pt x="12392" y="14328"/>
                </a:cubicBezTo>
                <a:cubicBezTo>
                  <a:pt x="12390" y="14378"/>
                  <a:pt x="12392" y="14423"/>
                  <a:pt x="12392" y="14482"/>
                </a:cubicBezTo>
                <a:lnTo>
                  <a:pt x="12392" y="14965"/>
                </a:lnTo>
                <a:lnTo>
                  <a:pt x="12694" y="14965"/>
                </a:lnTo>
                <a:lnTo>
                  <a:pt x="12694" y="14065"/>
                </a:lnTo>
                <a:lnTo>
                  <a:pt x="12442" y="14065"/>
                </a:lnTo>
                <a:close/>
                <a:moveTo>
                  <a:pt x="13247" y="14065"/>
                </a:moveTo>
                <a:cubicBezTo>
                  <a:pt x="13247" y="14065"/>
                  <a:pt x="12870" y="14306"/>
                  <a:pt x="12870" y="14306"/>
                </a:cubicBezTo>
                <a:lnTo>
                  <a:pt x="13021" y="14460"/>
                </a:lnTo>
                <a:lnTo>
                  <a:pt x="13146" y="14372"/>
                </a:lnTo>
                <a:cubicBezTo>
                  <a:pt x="13172" y="14352"/>
                  <a:pt x="13179" y="14347"/>
                  <a:pt x="13197" y="14328"/>
                </a:cubicBezTo>
                <a:cubicBezTo>
                  <a:pt x="13194" y="14378"/>
                  <a:pt x="13197" y="14423"/>
                  <a:pt x="13197" y="14482"/>
                </a:cubicBezTo>
                <a:lnTo>
                  <a:pt x="13197" y="14965"/>
                </a:lnTo>
                <a:lnTo>
                  <a:pt x="13498" y="14965"/>
                </a:lnTo>
                <a:lnTo>
                  <a:pt x="13498" y="14065"/>
                </a:lnTo>
                <a:lnTo>
                  <a:pt x="13247" y="14065"/>
                </a:lnTo>
                <a:close/>
                <a:moveTo>
                  <a:pt x="14052" y="14065"/>
                </a:moveTo>
                <a:cubicBezTo>
                  <a:pt x="13926" y="14065"/>
                  <a:pt x="13837" y="14099"/>
                  <a:pt x="13775" y="14175"/>
                </a:cubicBezTo>
                <a:cubicBezTo>
                  <a:pt x="13713" y="14250"/>
                  <a:pt x="13675" y="14364"/>
                  <a:pt x="13675" y="14526"/>
                </a:cubicBezTo>
                <a:cubicBezTo>
                  <a:pt x="13675" y="14680"/>
                  <a:pt x="13711" y="14799"/>
                  <a:pt x="13775" y="14877"/>
                </a:cubicBezTo>
                <a:cubicBezTo>
                  <a:pt x="13838" y="14956"/>
                  <a:pt x="13928" y="14987"/>
                  <a:pt x="14052" y="14987"/>
                </a:cubicBezTo>
                <a:cubicBezTo>
                  <a:pt x="14179" y="14987"/>
                  <a:pt x="14291" y="14953"/>
                  <a:pt x="14354" y="14877"/>
                </a:cubicBezTo>
                <a:cubicBezTo>
                  <a:pt x="14416" y="14803"/>
                  <a:pt x="14429" y="14686"/>
                  <a:pt x="14429" y="14526"/>
                </a:cubicBezTo>
                <a:cubicBezTo>
                  <a:pt x="14429" y="14371"/>
                  <a:pt x="14392" y="14253"/>
                  <a:pt x="14328" y="14175"/>
                </a:cubicBezTo>
                <a:cubicBezTo>
                  <a:pt x="14266" y="14096"/>
                  <a:pt x="14177" y="14065"/>
                  <a:pt x="14052" y="14065"/>
                </a:cubicBezTo>
                <a:close/>
                <a:moveTo>
                  <a:pt x="9801" y="14131"/>
                </a:moveTo>
                <a:cubicBezTo>
                  <a:pt x="9836" y="14131"/>
                  <a:pt x="9862" y="14134"/>
                  <a:pt x="9877" y="14175"/>
                </a:cubicBezTo>
                <a:cubicBezTo>
                  <a:pt x="9891" y="14215"/>
                  <a:pt x="9877" y="14293"/>
                  <a:pt x="9877" y="14394"/>
                </a:cubicBezTo>
                <a:cubicBezTo>
                  <a:pt x="9877" y="14494"/>
                  <a:pt x="9891" y="14574"/>
                  <a:pt x="9877" y="14614"/>
                </a:cubicBezTo>
                <a:cubicBezTo>
                  <a:pt x="9863" y="14654"/>
                  <a:pt x="9836" y="14658"/>
                  <a:pt x="9801" y="14658"/>
                </a:cubicBezTo>
                <a:cubicBezTo>
                  <a:pt x="9793" y="14658"/>
                  <a:pt x="9783" y="14659"/>
                  <a:pt x="9776" y="14658"/>
                </a:cubicBezTo>
                <a:cubicBezTo>
                  <a:pt x="9762" y="14646"/>
                  <a:pt x="9740" y="14648"/>
                  <a:pt x="9726" y="14636"/>
                </a:cubicBezTo>
                <a:cubicBezTo>
                  <a:pt x="9722" y="14629"/>
                  <a:pt x="9728" y="14621"/>
                  <a:pt x="9726" y="14614"/>
                </a:cubicBezTo>
                <a:cubicBezTo>
                  <a:pt x="9711" y="14575"/>
                  <a:pt x="9701" y="14497"/>
                  <a:pt x="9701" y="14394"/>
                </a:cubicBezTo>
                <a:cubicBezTo>
                  <a:pt x="9701" y="14290"/>
                  <a:pt x="9711" y="14213"/>
                  <a:pt x="9726" y="14175"/>
                </a:cubicBezTo>
                <a:cubicBezTo>
                  <a:pt x="9740" y="14136"/>
                  <a:pt x="9767" y="14131"/>
                  <a:pt x="9801" y="14131"/>
                </a:cubicBezTo>
                <a:close/>
                <a:moveTo>
                  <a:pt x="10833" y="14262"/>
                </a:moveTo>
                <a:cubicBezTo>
                  <a:pt x="10866" y="14262"/>
                  <a:pt x="10893" y="14266"/>
                  <a:pt x="10908" y="14306"/>
                </a:cubicBezTo>
                <a:cubicBezTo>
                  <a:pt x="10924" y="14347"/>
                  <a:pt x="10933" y="14424"/>
                  <a:pt x="10933" y="14526"/>
                </a:cubicBezTo>
                <a:cubicBezTo>
                  <a:pt x="10933" y="14626"/>
                  <a:pt x="10924" y="14684"/>
                  <a:pt x="10908" y="14724"/>
                </a:cubicBezTo>
                <a:cubicBezTo>
                  <a:pt x="10893" y="14764"/>
                  <a:pt x="10867" y="14790"/>
                  <a:pt x="10833" y="14790"/>
                </a:cubicBezTo>
                <a:cubicBezTo>
                  <a:pt x="10797" y="14790"/>
                  <a:pt x="10772" y="14784"/>
                  <a:pt x="10757" y="14746"/>
                </a:cubicBezTo>
                <a:cubicBezTo>
                  <a:pt x="10742" y="14707"/>
                  <a:pt x="10732" y="14628"/>
                  <a:pt x="10732" y="14526"/>
                </a:cubicBezTo>
                <a:cubicBezTo>
                  <a:pt x="10732" y="14422"/>
                  <a:pt x="10742" y="14345"/>
                  <a:pt x="10757" y="14306"/>
                </a:cubicBezTo>
                <a:cubicBezTo>
                  <a:pt x="10772" y="14268"/>
                  <a:pt x="10797" y="14262"/>
                  <a:pt x="10833" y="14262"/>
                </a:cubicBezTo>
                <a:close/>
                <a:moveTo>
                  <a:pt x="14052" y="14262"/>
                </a:moveTo>
                <a:cubicBezTo>
                  <a:pt x="14087" y="14262"/>
                  <a:pt x="14112" y="14266"/>
                  <a:pt x="14127" y="14306"/>
                </a:cubicBezTo>
                <a:cubicBezTo>
                  <a:pt x="14141" y="14347"/>
                  <a:pt x="14152" y="14424"/>
                  <a:pt x="14152" y="14526"/>
                </a:cubicBezTo>
                <a:cubicBezTo>
                  <a:pt x="14152" y="14626"/>
                  <a:pt x="14140" y="14684"/>
                  <a:pt x="14127" y="14724"/>
                </a:cubicBezTo>
                <a:cubicBezTo>
                  <a:pt x="14112" y="14764"/>
                  <a:pt x="14087" y="14790"/>
                  <a:pt x="14052" y="14790"/>
                </a:cubicBezTo>
                <a:cubicBezTo>
                  <a:pt x="14018" y="14790"/>
                  <a:pt x="13990" y="14784"/>
                  <a:pt x="13976" y="14746"/>
                </a:cubicBezTo>
                <a:cubicBezTo>
                  <a:pt x="13961" y="14707"/>
                  <a:pt x="13976" y="14628"/>
                  <a:pt x="13976" y="14526"/>
                </a:cubicBezTo>
                <a:cubicBezTo>
                  <a:pt x="13976" y="14422"/>
                  <a:pt x="13961" y="14345"/>
                  <a:pt x="13976" y="14306"/>
                </a:cubicBezTo>
                <a:cubicBezTo>
                  <a:pt x="13990" y="14268"/>
                  <a:pt x="14018" y="14262"/>
                  <a:pt x="14052" y="14262"/>
                </a:cubicBezTo>
                <a:close/>
                <a:moveTo>
                  <a:pt x="6733" y="14768"/>
                </a:moveTo>
                <a:cubicBezTo>
                  <a:pt x="6563" y="14865"/>
                  <a:pt x="6390" y="14947"/>
                  <a:pt x="6205" y="15053"/>
                </a:cubicBezTo>
                <a:cubicBezTo>
                  <a:pt x="4907" y="15800"/>
                  <a:pt x="3449" y="16660"/>
                  <a:pt x="2810" y="16810"/>
                </a:cubicBezTo>
                <a:cubicBezTo>
                  <a:pt x="2532" y="16875"/>
                  <a:pt x="2359" y="17118"/>
                  <a:pt x="2432" y="17360"/>
                </a:cubicBezTo>
                <a:cubicBezTo>
                  <a:pt x="2496" y="17563"/>
                  <a:pt x="2707" y="17711"/>
                  <a:pt x="2935" y="17711"/>
                </a:cubicBezTo>
                <a:cubicBezTo>
                  <a:pt x="2981" y="17711"/>
                  <a:pt x="3015" y="17700"/>
                  <a:pt x="3061" y="17689"/>
                </a:cubicBezTo>
                <a:cubicBezTo>
                  <a:pt x="3863" y="17500"/>
                  <a:pt x="5287" y="16684"/>
                  <a:pt x="6783" y="15822"/>
                </a:cubicBezTo>
                <a:cubicBezTo>
                  <a:pt x="6919" y="15745"/>
                  <a:pt x="7069" y="15661"/>
                  <a:pt x="7211" y="15580"/>
                </a:cubicBezTo>
                <a:cubicBezTo>
                  <a:pt x="7032" y="15319"/>
                  <a:pt x="6858" y="15056"/>
                  <a:pt x="6733" y="14768"/>
                </a:cubicBezTo>
                <a:close/>
                <a:moveTo>
                  <a:pt x="7915" y="16173"/>
                </a:moveTo>
                <a:cubicBezTo>
                  <a:pt x="7183" y="16567"/>
                  <a:pt x="6196" y="17163"/>
                  <a:pt x="4922" y="17975"/>
                </a:cubicBezTo>
                <a:cubicBezTo>
                  <a:pt x="4646" y="18151"/>
                  <a:pt x="4411" y="18312"/>
                  <a:pt x="4243" y="18414"/>
                </a:cubicBezTo>
                <a:cubicBezTo>
                  <a:pt x="4010" y="18559"/>
                  <a:pt x="3952" y="18846"/>
                  <a:pt x="4117" y="19051"/>
                </a:cubicBezTo>
                <a:cubicBezTo>
                  <a:pt x="4219" y="19176"/>
                  <a:pt x="4382" y="19227"/>
                  <a:pt x="4545" y="19227"/>
                </a:cubicBezTo>
                <a:cubicBezTo>
                  <a:pt x="4648" y="19227"/>
                  <a:pt x="4755" y="19217"/>
                  <a:pt x="4847" y="19161"/>
                </a:cubicBezTo>
                <a:cubicBezTo>
                  <a:pt x="5019" y="19054"/>
                  <a:pt x="5270" y="18900"/>
                  <a:pt x="5551" y="18721"/>
                </a:cubicBezTo>
                <a:cubicBezTo>
                  <a:pt x="6255" y="18272"/>
                  <a:pt x="7848" y="17235"/>
                  <a:pt x="8770" y="16766"/>
                </a:cubicBezTo>
                <a:cubicBezTo>
                  <a:pt x="8461" y="16589"/>
                  <a:pt x="8181" y="16396"/>
                  <a:pt x="7915" y="16173"/>
                </a:cubicBezTo>
                <a:close/>
                <a:moveTo>
                  <a:pt x="13851" y="17579"/>
                </a:moveTo>
                <a:cubicBezTo>
                  <a:pt x="13377" y="17683"/>
                  <a:pt x="12884" y="17733"/>
                  <a:pt x="12392" y="17733"/>
                </a:cubicBezTo>
                <a:cubicBezTo>
                  <a:pt x="12287" y="17733"/>
                  <a:pt x="12169" y="17716"/>
                  <a:pt x="12065" y="17711"/>
                </a:cubicBezTo>
                <a:cubicBezTo>
                  <a:pt x="12736" y="18072"/>
                  <a:pt x="13372" y="18417"/>
                  <a:pt x="13851" y="18568"/>
                </a:cubicBezTo>
                <a:cubicBezTo>
                  <a:pt x="14120" y="18653"/>
                  <a:pt x="14408" y="18518"/>
                  <a:pt x="14504" y="18282"/>
                </a:cubicBezTo>
                <a:cubicBezTo>
                  <a:pt x="14602" y="18046"/>
                  <a:pt x="14474" y="17797"/>
                  <a:pt x="14203" y="17711"/>
                </a:cubicBezTo>
                <a:cubicBezTo>
                  <a:pt x="14097" y="17678"/>
                  <a:pt x="13984" y="17637"/>
                  <a:pt x="13851" y="17579"/>
                </a:cubicBezTo>
                <a:close/>
                <a:moveTo>
                  <a:pt x="9223" y="18985"/>
                </a:moveTo>
                <a:cubicBezTo>
                  <a:pt x="8314" y="19122"/>
                  <a:pt x="6864" y="20402"/>
                  <a:pt x="6582" y="20654"/>
                </a:cubicBezTo>
                <a:cubicBezTo>
                  <a:pt x="6384" y="20834"/>
                  <a:pt x="6401" y="21117"/>
                  <a:pt x="6607" y="21291"/>
                </a:cubicBezTo>
                <a:cubicBezTo>
                  <a:pt x="6708" y="21377"/>
                  <a:pt x="6832" y="21423"/>
                  <a:pt x="6959" y="21423"/>
                </a:cubicBezTo>
                <a:cubicBezTo>
                  <a:pt x="7097" y="21423"/>
                  <a:pt x="7234" y="21383"/>
                  <a:pt x="7337" y="21291"/>
                </a:cubicBezTo>
                <a:cubicBezTo>
                  <a:pt x="8033" y="20662"/>
                  <a:pt x="9015" y="19944"/>
                  <a:pt x="9399" y="19885"/>
                </a:cubicBezTo>
                <a:cubicBezTo>
                  <a:pt x="9778" y="19828"/>
                  <a:pt x="10345" y="20197"/>
                  <a:pt x="11009" y="20610"/>
                </a:cubicBezTo>
                <a:cubicBezTo>
                  <a:pt x="11265" y="20770"/>
                  <a:pt x="11552" y="20938"/>
                  <a:pt x="11864" y="21115"/>
                </a:cubicBezTo>
                <a:cubicBezTo>
                  <a:pt x="12105" y="21253"/>
                  <a:pt x="12437" y="21193"/>
                  <a:pt x="12593" y="20984"/>
                </a:cubicBezTo>
                <a:cubicBezTo>
                  <a:pt x="12750" y="20773"/>
                  <a:pt x="12682" y="20505"/>
                  <a:pt x="12442" y="20369"/>
                </a:cubicBezTo>
                <a:cubicBezTo>
                  <a:pt x="12150" y="20202"/>
                  <a:pt x="11873" y="20024"/>
                  <a:pt x="11612" y="19863"/>
                </a:cubicBezTo>
                <a:cubicBezTo>
                  <a:pt x="10760" y="19331"/>
                  <a:pt x="10032" y="18862"/>
                  <a:pt x="9223" y="1898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436" name="Shape 14436"/>
          <p:cNvSpPr/>
          <p:nvPr/>
        </p:nvSpPr>
        <p:spPr>
          <a:xfrm>
            <a:off x="4593551" y="4328233"/>
            <a:ext cx="394135" cy="331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13" y="0"/>
                </a:moveTo>
                <a:cubicBezTo>
                  <a:pt x="1537" y="0"/>
                  <a:pt x="0" y="1825"/>
                  <a:pt x="0" y="4054"/>
                </a:cubicBezTo>
                <a:lnTo>
                  <a:pt x="0" y="13493"/>
                </a:lnTo>
                <a:cubicBezTo>
                  <a:pt x="0" y="15719"/>
                  <a:pt x="1537" y="17546"/>
                  <a:pt x="3413" y="17546"/>
                </a:cubicBezTo>
                <a:lnTo>
                  <a:pt x="4551" y="17546"/>
                </a:lnTo>
                <a:lnTo>
                  <a:pt x="4551" y="21600"/>
                </a:lnTo>
                <a:lnTo>
                  <a:pt x="7964" y="17546"/>
                </a:lnTo>
                <a:lnTo>
                  <a:pt x="18187" y="17546"/>
                </a:lnTo>
                <a:cubicBezTo>
                  <a:pt x="20063" y="17546"/>
                  <a:pt x="21600" y="15719"/>
                  <a:pt x="21600" y="13493"/>
                </a:cubicBezTo>
                <a:lnTo>
                  <a:pt x="21600" y="4054"/>
                </a:lnTo>
                <a:cubicBezTo>
                  <a:pt x="21600" y="1825"/>
                  <a:pt x="20063" y="0"/>
                  <a:pt x="18187" y="0"/>
                </a:cubicBezTo>
                <a:lnTo>
                  <a:pt x="3413" y="0"/>
                </a:lnTo>
                <a:close/>
                <a:moveTo>
                  <a:pt x="3413" y="2702"/>
                </a:moveTo>
                <a:lnTo>
                  <a:pt x="18187" y="2702"/>
                </a:lnTo>
                <a:cubicBezTo>
                  <a:pt x="18803" y="2702"/>
                  <a:pt x="19325" y="3323"/>
                  <a:pt x="19325" y="4054"/>
                </a:cubicBezTo>
                <a:cubicBezTo>
                  <a:pt x="19325" y="4054"/>
                  <a:pt x="19325" y="13493"/>
                  <a:pt x="19325" y="13493"/>
                </a:cubicBezTo>
                <a:cubicBezTo>
                  <a:pt x="19325" y="14225"/>
                  <a:pt x="18803" y="14844"/>
                  <a:pt x="18187" y="14844"/>
                </a:cubicBezTo>
                <a:lnTo>
                  <a:pt x="3413" y="14844"/>
                </a:lnTo>
                <a:cubicBezTo>
                  <a:pt x="2797" y="14844"/>
                  <a:pt x="2275" y="14225"/>
                  <a:pt x="2275" y="13493"/>
                </a:cubicBezTo>
                <a:lnTo>
                  <a:pt x="2275" y="4054"/>
                </a:lnTo>
                <a:cubicBezTo>
                  <a:pt x="2275" y="3323"/>
                  <a:pt x="2797" y="2702"/>
                  <a:pt x="3413" y="2702"/>
                </a:cubicBezTo>
                <a:close/>
                <a:moveTo>
                  <a:pt x="5865" y="6090"/>
                </a:moveTo>
                <a:cubicBezTo>
                  <a:pt x="4610" y="6090"/>
                  <a:pt x="3589" y="7302"/>
                  <a:pt x="3589" y="8792"/>
                </a:cubicBezTo>
                <a:cubicBezTo>
                  <a:pt x="3589" y="10283"/>
                  <a:pt x="4610" y="11495"/>
                  <a:pt x="5865" y="11495"/>
                </a:cubicBezTo>
                <a:cubicBezTo>
                  <a:pt x="7119" y="11495"/>
                  <a:pt x="8140" y="10283"/>
                  <a:pt x="8140" y="8792"/>
                </a:cubicBezTo>
                <a:cubicBezTo>
                  <a:pt x="8140" y="7302"/>
                  <a:pt x="7119" y="6090"/>
                  <a:pt x="5865" y="6090"/>
                </a:cubicBezTo>
                <a:close/>
                <a:moveTo>
                  <a:pt x="10992" y="6090"/>
                </a:moveTo>
                <a:cubicBezTo>
                  <a:pt x="9737" y="6090"/>
                  <a:pt x="8717" y="7302"/>
                  <a:pt x="8717" y="8792"/>
                </a:cubicBezTo>
                <a:cubicBezTo>
                  <a:pt x="8717" y="10283"/>
                  <a:pt x="9737" y="11495"/>
                  <a:pt x="10992" y="11495"/>
                </a:cubicBezTo>
                <a:cubicBezTo>
                  <a:pt x="12247" y="11495"/>
                  <a:pt x="13268" y="10283"/>
                  <a:pt x="13268" y="8792"/>
                </a:cubicBezTo>
                <a:cubicBezTo>
                  <a:pt x="13268" y="7302"/>
                  <a:pt x="12247" y="6090"/>
                  <a:pt x="10992" y="6090"/>
                </a:cubicBezTo>
                <a:close/>
                <a:moveTo>
                  <a:pt x="16120" y="6090"/>
                </a:moveTo>
                <a:cubicBezTo>
                  <a:pt x="14867" y="6090"/>
                  <a:pt x="13845" y="7302"/>
                  <a:pt x="13845" y="8792"/>
                </a:cubicBezTo>
                <a:cubicBezTo>
                  <a:pt x="13844" y="10283"/>
                  <a:pt x="14867" y="11495"/>
                  <a:pt x="16120" y="11495"/>
                </a:cubicBezTo>
                <a:cubicBezTo>
                  <a:pt x="17375" y="11495"/>
                  <a:pt x="18395" y="10283"/>
                  <a:pt x="18395" y="8792"/>
                </a:cubicBezTo>
                <a:cubicBezTo>
                  <a:pt x="18395" y="7302"/>
                  <a:pt x="17375" y="6090"/>
                  <a:pt x="16120" y="6090"/>
                </a:cubicBezTo>
                <a:close/>
                <a:moveTo>
                  <a:pt x="5865" y="7441"/>
                </a:moveTo>
                <a:cubicBezTo>
                  <a:pt x="6492" y="7441"/>
                  <a:pt x="7002" y="8049"/>
                  <a:pt x="7002" y="8792"/>
                </a:cubicBezTo>
                <a:cubicBezTo>
                  <a:pt x="7002" y="9538"/>
                  <a:pt x="6492" y="10143"/>
                  <a:pt x="5865" y="10143"/>
                </a:cubicBezTo>
                <a:cubicBezTo>
                  <a:pt x="5237" y="10143"/>
                  <a:pt x="4727" y="9538"/>
                  <a:pt x="4727" y="8792"/>
                </a:cubicBezTo>
                <a:cubicBezTo>
                  <a:pt x="4727" y="8049"/>
                  <a:pt x="5237" y="7441"/>
                  <a:pt x="5865" y="7441"/>
                </a:cubicBezTo>
                <a:close/>
                <a:moveTo>
                  <a:pt x="10992" y="7441"/>
                </a:moveTo>
                <a:cubicBezTo>
                  <a:pt x="11620" y="7441"/>
                  <a:pt x="12130" y="8049"/>
                  <a:pt x="12130" y="8792"/>
                </a:cubicBezTo>
                <a:cubicBezTo>
                  <a:pt x="12130" y="9538"/>
                  <a:pt x="11620" y="10143"/>
                  <a:pt x="10992" y="10143"/>
                </a:cubicBezTo>
                <a:cubicBezTo>
                  <a:pt x="10365" y="10143"/>
                  <a:pt x="9855" y="9538"/>
                  <a:pt x="9855" y="8792"/>
                </a:cubicBezTo>
                <a:cubicBezTo>
                  <a:pt x="9855" y="8049"/>
                  <a:pt x="10365" y="7441"/>
                  <a:pt x="10992" y="7441"/>
                </a:cubicBezTo>
                <a:close/>
                <a:moveTo>
                  <a:pt x="16120" y="7441"/>
                </a:moveTo>
                <a:cubicBezTo>
                  <a:pt x="16747" y="7441"/>
                  <a:pt x="17258" y="8049"/>
                  <a:pt x="17258" y="8792"/>
                </a:cubicBezTo>
                <a:cubicBezTo>
                  <a:pt x="17258" y="9538"/>
                  <a:pt x="16747" y="10143"/>
                  <a:pt x="16120" y="10143"/>
                </a:cubicBezTo>
                <a:cubicBezTo>
                  <a:pt x="15493" y="10143"/>
                  <a:pt x="14982" y="9538"/>
                  <a:pt x="14982" y="8792"/>
                </a:cubicBezTo>
                <a:cubicBezTo>
                  <a:pt x="14982" y="8049"/>
                  <a:pt x="15493" y="7441"/>
                  <a:pt x="16120" y="744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437" name="Shape 14437"/>
          <p:cNvSpPr/>
          <p:nvPr/>
        </p:nvSpPr>
        <p:spPr>
          <a:xfrm>
            <a:off x="5107401" y="2951084"/>
            <a:ext cx="349243" cy="349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8" h="21258" extrusionOk="0">
                <a:moveTo>
                  <a:pt x="5765" y="18592"/>
                </a:moveTo>
                <a:cubicBezTo>
                  <a:pt x="5942" y="18678"/>
                  <a:pt x="6028" y="18769"/>
                  <a:pt x="6206" y="18856"/>
                </a:cubicBezTo>
                <a:cubicBezTo>
                  <a:pt x="6028" y="19033"/>
                  <a:pt x="5852" y="19300"/>
                  <a:pt x="5674" y="19477"/>
                </a:cubicBezTo>
                <a:cubicBezTo>
                  <a:pt x="3638" y="21514"/>
                  <a:pt x="12" y="21246"/>
                  <a:pt x="12" y="21246"/>
                </a:cubicBezTo>
                <a:cubicBezTo>
                  <a:pt x="12" y="21246"/>
                  <a:pt x="-256" y="17619"/>
                  <a:pt x="1780" y="15583"/>
                </a:cubicBezTo>
                <a:cubicBezTo>
                  <a:pt x="1957" y="15406"/>
                  <a:pt x="2225" y="15229"/>
                  <a:pt x="2402" y="15051"/>
                </a:cubicBezTo>
                <a:cubicBezTo>
                  <a:pt x="2489" y="15229"/>
                  <a:pt x="2575" y="15315"/>
                  <a:pt x="2666" y="15492"/>
                </a:cubicBezTo>
                <a:cubicBezTo>
                  <a:pt x="1338" y="17173"/>
                  <a:pt x="1516" y="19741"/>
                  <a:pt x="1516" y="19741"/>
                </a:cubicBezTo>
                <a:cubicBezTo>
                  <a:pt x="1516" y="19741"/>
                  <a:pt x="4084" y="19919"/>
                  <a:pt x="5765" y="18592"/>
                </a:cubicBezTo>
                <a:cubicBezTo>
                  <a:pt x="5765" y="18592"/>
                  <a:pt x="5765" y="18592"/>
                  <a:pt x="5765" y="18592"/>
                </a:cubicBezTo>
                <a:close/>
                <a:moveTo>
                  <a:pt x="15059" y="7966"/>
                </a:moveTo>
                <a:cubicBezTo>
                  <a:pt x="14086" y="7966"/>
                  <a:pt x="13291" y="7171"/>
                  <a:pt x="13291" y="6199"/>
                </a:cubicBezTo>
                <a:cubicBezTo>
                  <a:pt x="13291" y="5222"/>
                  <a:pt x="14086" y="4426"/>
                  <a:pt x="15059" y="4426"/>
                </a:cubicBezTo>
                <a:cubicBezTo>
                  <a:pt x="16036" y="4426"/>
                  <a:pt x="16831" y="5222"/>
                  <a:pt x="16831" y="6199"/>
                </a:cubicBezTo>
                <a:cubicBezTo>
                  <a:pt x="16831" y="7171"/>
                  <a:pt x="16036" y="7966"/>
                  <a:pt x="15059" y="7966"/>
                </a:cubicBezTo>
                <a:cubicBezTo>
                  <a:pt x="15059" y="7966"/>
                  <a:pt x="15059" y="7966"/>
                  <a:pt x="15059" y="7966"/>
                </a:cubicBezTo>
                <a:close/>
                <a:moveTo>
                  <a:pt x="21258" y="0"/>
                </a:moveTo>
                <a:cubicBezTo>
                  <a:pt x="21258" y="0"/>
                  <a:pt x="18067" y="-86"/>
                  <a:pt x="14882" y="1504"/>
                </a:cubicBezTo>
                <a:cubicBezTo>
                  <a:pt x="13909" y="1949"/>
                  <a:pt x="12845" y="2658"/>
                  <a:pt x="11960" y="3540"/>
                </a:cubicBezTo>
                <a:cubicBezTo>
                  <a:pt x="10529" y="4975"/>
                  <a:pt x="8307" y="7608"/>
                  <a:pt x="6556" y="9739"/>
                </a:cubicBezTo>
                <a:lnTo>
                  <a:pt x="2666" y="9739"/>
                </a:lnTo>
                <a:lnTo>
                  <a:pt x="894" y="12393"/>
                </a:lnTo>
                <a:lnTo>
                  <a:pt x="3897" y="13204"/>
                </a:lnTo>
                <a:cubicBezTo>
                  <a:pt x="3906" y="13314"/>
                  <a:pt x="3937" y="13465"/>
                  <a:pt x="4019" y="13671"/>
                </a:cubicBezTo>
                <a:lnTo>
                  <a:pt x="3552" y="14697"/>
                </a:lnTo>
                <a:cubicBezTo>
                  <a:pt x="3552" y="14697"/>
                  <a:pt x="3375" y="15051"/>
                  <a:pt x="4702" y="16466"/>
                </a:cubicBezTo>
                <a:cubicBezTo>
                  <a:pt x="6119" y="17883"/>
                  <a:pt x="6561" y="17705"/>
                  <a:pt x="6561" y="17705"/>
                </a:cubicBezTo>
                <a:lnTo>
                  <a:pt x="7663" y="17204"/>
                </a:lnTo>
                <a:cubicBezTo>
                  <a:pt x="7827" y="17256"/>
                  <a:pt x="7948" y="17274"/>
                  <a:pt x="8030" y="17274"/>
                </a:cubicBezTo>
                <a:lnTo>
                  <a:pt x="8864" y="20360"/>
                </a:lnTo>
                <a:lnTo>
                  <a:pt x="11519" y="18592"/>
                </a:lnTo>
                <a:lnTo>
                  <a:pt x="11519" y="14580"/>
                </a:lnTo>
                <a:cubicBezTo>
                  <a:pt x="13663" y="12847"/>
                  <a:pt x="16295" y="10668"/>
                  <a:pt x="17717" y="9294"/>
                </a:cubicBezTo>
                <a:cubicBezTo>
                  <a:pt x="18603" y="8412"/>
                  <a:pt x="19308" y="7349"/>
                  <a:pt x="19840" y="6376"/>
                </a:cubicBezTo>
                <a:cubicBezTo>
                  <a:pt x="21344" y="3186"/>
                  <a:pt x="21258" y="0"/>
                  <a:pt x="21258" y="0"/>
                </a:cubicBezTo>
                <a:cubicBezTo>
                  <a:pt x="21258" y="0"/>
                  <a:pt x="21258" y="0"/>
                  <a:pt x="21258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438" name="Shape 14438"/>
          <p:cNvSpPr/>
          <p:nvPr/>
        </p:nvSpPr>
        <p:spPr>
          <a:xfrm>
            <a:off x="4964925" y="3603728"/>
            <a:ext cx="317267" cy="406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79" h="21600" extrusionOk="0">
                <a:moveTo>
                  <a:pt x="18579" y="3208"/>
                </a:moveTo>
                <a:cubicBezTo>
                  <a:pt x="17421" y="2009"/>
                  <a:pt x="14419" y="0"/>
                  <a:pt x="10486" y="0"/>
                </a:cubicBezTo>
                <a:cubicBezTo>
                  <a:pt x="7846" y="0"/>
                  <a:pt x="5357" y="903"/>
                  <a:pt x="3040" y="2679"/>
                </a:cubicBezTo>
                <a:cubicBezTo>
                  <a:pt x="3040" y="2679"/>
                  <a:pt x="3040" y="2694"/>
                  <a:pt x="3040" y="2694"/>
                </a:cubicBezTo>
                <a:cubicBezTo>
                  <a:pt x="779" y="4594"/>
                  <a:pt x="1083" y="6338"/>
                  <a:pt x="1444" y="8550"/>
                </a:cubicBezTo>
                <a:cubicBezTo>
                  <a:pt x="1482" y="8690"/>
                  <a:pt x="1501" y="8830"/>
                  <a:pt x="1520" y="8970"/>
                </a:cubicBezTo>
                <a:cubicBezTo>
                  <a:pt x="1577" y="9344"/>
                  <a:pt x="1178" y="9936"/>
                  <a:pt x="798" y="10496"/>
                </a:cubicBezTo>
                <a:cubicBezTo>
                  <a:pt x="209" y="11337"/>
                  <a:pt x="-399" y="12209"/>
                  <a:pt x="342" y="12630"/>
                </a:cubicBezTo>
                <a:cubicBezTo>
                  <a:pt x="1596" y="13331"/>
                  <a:pt x="1824" y="14717"/>
                  <a:pt x="2033" y="16056"/>
                </a:cubicBezTo>
                <a:cubicBezTo>
                  <a:pt x="2090" y="16383"/>
                  <a:pt x="2128" y="16710"/>
                  <a:pt x="2204" y="17037"/>
                </a:cubicBezTo>
                <a:cubicBezTo>
                  <a:pt x="2318" y="17582"/>
                  <a:pt x="2888" y="17847"/>
                  <a:pt x="3932" y="17847"/>
                </a:cubicBezTo>
                <a:cubicBezTo>
                  <a:pt x="4407" y="17847"/>
                  <a:pt x="4920" y="17800"/>
                  <a:pt x="5395" y="17753"/>
                </a:cubicBezTo>
                <a:cubicBezTo>
                  <a:pt x="5813" y="17722"/>
                  <a:pt x="6212" y="17676"/>
                  <a:pt x="6535" y="17676"/>
                </a:cubicBezTo>
                <a:cubicBezTo>
                  <a:pt x="6706" y="17676"/>
                  <a:pt x="6839" y="17691"/>
                  <a:pt x="6953" y="17722"/>
                </a:cubicBezTo>
                <a:cubicBezTo>
                  <a:pt x="8226" y="18003"/>
                  <a:pt x="9328" y="20105"/>
                  <a:pt x="9727" y="21366"/>
                </a:cubicBezTo>
                <a:cubicBezTo>
                  <a:pt x="9765" y="21475"/>
                  <a:pt x="9860" y="21553"/>
                  <a:pt x="9993" y="21584"/>
                </a:cubicBezTo>
                <a:cubicBezTo>
                  <a:pt x="10031" y="21600"/>
                  <a:pt x="10050" y="21600"/>
                  <a:pt x="10088" y="21600"/>
                </a:cubicBezTo>
                <a:cubicBezTo>
                  <a:pt x="10183" y="21600"/>
                  <a:pt x="10278" y="21569"/>
                  <a:pt x="10335" y="21522"/>
                </a:cubicBezTo>
                <a:cubicBezTo>
                  <a:pt x="16870" y="16414"/>
                  <a:pt x="16870" y="16414"/>
                  <a:pt x="16870" y="16414"/>
                </a:cubicBezTo>
                <a:cubicBezTo>
                  <a:pt x="16965" y="16336"/>
                  <a:pt x="17003" y="16212"/>
                  <a:pt x="16965" y="16103"/>
                </a:cubicBezTo>
                <a:cubicBezTo>
                  <a:pt x="16376" y="14623"/>
                  <a:pt x="17573" y="13190"/>
                  <a:pt x="18636" y="11913"/>
                </a:cubicBezTo>
                <a:cubicBezTo>
                  <a:pt x="19092" y="11353"/>
                  <a:pt x="19529" y="10839"/>
                  <a:pt x="19833" y="10309"/>
                </a:cubicBezTo>
                <a:cubicBezTo>
                  <a:pt x="21201" y="7927"/>
                  <a:pt x="20213" y="4874"/>
                  <a:pt x="18579" y="3208"/>
                </a:cubicBezTo>
                <a:close/>
                <a:moveTo>
                  <a:pt x="6725" y="9313"/>
                </a:moveTo>
                <a:cubicBezTo>
                  <a:pt x="6440" y="9437"/>
                  <a:pt x="6440" y="9437"/>
                  <a:pt x="6440" y="9437"/>
                </a:cubicBezTo>
                <a:cubicBezTo>
                  <a:pt x="6421" y="9437"/>
                  <a:pt x="6402" y="9453"/>
                  <a:pt x="6383" y="9453"/>
                </a:cubicBezTo>
                <a:cubicBezTo>
                  <a:pt x="6383" y="9453"/>
                  <a:pt x="6364" y="9453"/>
                  <a:pt x="6345" y="9437"/>
                </a:cubicBezTo>
                <a:cubicBezTo>
                  <a:pt x="6326" y="9437"/>
                  <a:pt x="6288" y="9422"/>
                  <a:pt x="6288" y="9391"/>
                </a:cubicBezTo>
                <a:cubicBezTo>
                  <a:pt x="6193" y="9282"/>
                  <a:pt x="6136" y="9188"/>
                  <a:pt x="6079" y="9095"/>
                </a:cubicBezTo>
                <a:cubicBezTo>
                  <a:pt x="6003" y="8955"/>
                  <a:pt x="5946" y="8814"/>
                  <a:pt x="5889" y="8690"/>
                </a:cubicBezTo>
                <a:cubicBezTo>
                  <a:pt x="5794" y="8472"/>
                  <a:pt x="5718" y="8207"/>
                  <a:pt x="5661" y="7896"/>
                </a:cubicBezTo>
                <a:cubicBezTo>
                  <a:pt x="5642" y="7849"/>
                  <a:pt x="5642" y="7849"/>
                  <a:pt x="5642" y="7849"/>
                </a:cubicBezTo>
                <a:cubicBezTo>
                  <a:pt x="5642" y="7818"/>
                  <a:pt x="5642" y="7787"/>
                  <a:pt x="5661" y="7771"/>
                </a:cubicBezTo>
                <a:cubicBezTo>
                  <a:pt x="5680" y="7755"/>
                  <a:pt x="5718" y="7740"/>
                  <a:pt x="5756" y="7740"/>
                </a:cubicBezTo>
                <a:cubicBezTo>
                  <a:pt x="6136" y="7693"/>
                  <a:pt x="6136" y="7693"/>
                  <a:pt x="6136" y="7693"/>
                </a:cubicBezTo>
                <a:cubicBezTo>
                  <a:pt x="6174" y="7693"/>
                  <a:pt x="6212" y="7693"/>
                  <a:pt x="6231" y="7709"/>
                </a:cubicBezTo>
                <a:cubicBezTo>
                  <a:pt x="6269" y="7724"/>
                  <a:pt x="6269" y="7755"/>
                  <a:pt x="6288" y="7787"/>
                </a:cubicBezTo>
                <a:cubicBezTo>
                  <a:pt x="6307" y="8005"/>
                  <a:pt x="6345" y="8269"/>
                  <a:pt x="6459" y="8519"/>
                </a:cubicBezTo>
                <a:cubicBezTo>
                  <a:pt x="6516" y="8674"/>
                  <a:pt x="6573" y="8799"/>
                  <a:pt x="6630" y="8908"/>
                </a:cubicBezTo>
                <a:cubicBezTo>
                  <a:pt x="6649" y="8955"/>
                  <a:pt x="6687" y="9017"/>
                  <a:pt x="6725" y="9079"/>
                </a:cubicBezTo>
                <a:cubicBezTo>
                  <a:pt x="6782" y="9173"/>
                  <a:pt x="6782" y="9173"/>
                  <a:pt x="6782" y="9173"/>
                </a:cubicBezTo>
                <a:cubicBezTo>
                  <a:pt x="6801" y="9219"/>
                  <a:pt x="6782" y="9282"/>
                  <a:pt x="6725" y="9313"/>
                </a:cubicBezTo>
                <a:close/>
                <a:moveTo>
                  <a:pt x="8074" y="4547"/>
                </a:moveTo>
                <a:cubicBezTo>
                  <a:pt x="8074" y="4579"/>
                  <a:pt x="8055" y="4594"/>
                  <a:pt x="8017" y="4610"/>
                </a:cubicBezTo>
                <a:cubicBezTo>
                  <a:pt x="7846" y="4734"/>
                  <a:pt x="7599" y="4890"/>
                  <a:pt x="7409" y="5077"/>
                </a:cubicBezTo>
                <a:cubicBezTo>
                  <a:pt x="7162" y="5279"/>
                  <a:pt x="6991" y="5497"/>
                  <a:pt x="6839" y="5715"/>
                </a:cubicBezTo>
                <a:cubicBezTo>
                  <a:pt x="6668" y="5949"/>
                  <a:pt x="6535" y="6198"/>
                  <a:pt x="6459" y="6447"/>
                </a:cubicBezTo>
                <a:cubicBezTo>
                  <a:pt x="6440" y="6447"/>
                  <a:pt x="6440" y="6494"/>
                  <a:pt x="6421" y="6525"/>
                </a:cubicBezTo>
                <a:cubicBezTo>
                  <a:pt x="6421" y="6572"/>
                  <a:pt x="6402" y="6603"/>
                  <a:pt x="6383" y="6650"/>
                </a:cubicBezTo>
                <a:cubicBezTo>
                  <a:pt x="6364" y="6712"/>
                  <a:pt x="6345" y="6774"/>
                  <a:pt x="6250" y="6774"/>
                </a:cubicBezTo>
                <a:cubicBezTo>
                  <a:pt x="6250" y="6774"/>
                  <a:pt x="6250" y="6774"/>
                  <a:pt x="6250" y="6774"/>
                </a:cubicBezTo>
                <a:cubicBezTo>
                  <a:pt x="6250" y="6774"/>
                  <a:pt x="6231" y="6774"/>
                  <a:pt x="6231" y="6774"/>
                </a:cubicBezTo>
                <a:cubicBezTo>
                  <a:pt x="5794" y="6696"/>
                  <a:pt x="5794" y="6696"/>
                  <a:pt x="5794" y="6696"/>
                </a:cubicBezTo>
                <a:cubicBezTo>
                  <a:pt x="5756" y="6696"/>
                  <a:pt x="5718" y="6681"/>
                  <a:pt x="5699" y="6650"/>
                </a:cubicBezTo>
                <a:cubicBezTo>
                  <a:pt x="5680" y="6634"/>
                  <a:pt x="5680" y="6603"/>
                  <a:pt x="5680" y="6587"/>
                </a:cubicBezTo>
                <a:cubicBezTo>
                  <a:pt x="5718" y="6494"/>
                  <a:pt x="5737" y="6385"/>
                  <a:pt x="5775" y="6292"/>
                </a:cubicBezTo>
                <a:cubicBezTo>
                  <a:pt x="5813" y="6136"/>
                  <a:pt x="5870" y="5996"/>
                  <a:pt x="5927" y="5887"/>
                </a:cubicBezTo>
                <a:cubicBezTo>
                  <a:pt x="6041" y="5637"/>
                  <a:pt x="6193" y="5373"/>
                  <a:pt x="6383" y="5108"/>
                </a:cubicBezTo>
                <a:cubicBezTo>
                  <a:pt x="6554" y="4906"/>
                  <a:pt x="6744" y="4703"/>
                  <a:pt x="6953" y="4516"/>
                </a:cubicBezTo>
                <a:cubicBezTo>
                  <a:pt x="7143" y="4345"/>
                  <a:pt x="7352" y="4205"/>
                  <a:pt x="7504" y="4080"/>
                </a:cubicBezTo>
                <a:cubicBezTo>
                  <a:pt x="7523" y="4065"/>
                  <a:pt x="7561" y="4065"/>
                  <a:pt x="7599" y="4065"/>
                </a:cubicBezTo>
                <a:cubicBezTo>
                  <a:pt x="7618" y="4065"/>
                  <a:pt x="7656" y="4080"/>
                  <a:pt x="7675" y="4096"/>
                </a:cubicBezTo>
                <a:cubicBezTo>
                  <a:pt x="8036" y="4470"/>
                  <a:pt x="8036" y="4470"/>
                  <a:pt x="8036" y="4470"/>
                </a:cubicBezTo>
                <a:cubicBezTo>
                  <a:pt x="8055" y="4485"/>
                  <a:pt x="8074" y="4516"/>
                  <a:pt x="8074" y="4547"/>
                </a:cubicBezTo>
                <a:close/>
                <a:moveTo>
                  <a:pt x="12139" y="5264"/>
                </a:moveTo>
                <a:cubicBezTo>
                  <a:pt x="11379" y="7880"/>
                  <a:pt x="11379" y="7880"/>
                  <a:pt x="11379" y="7880"/>
                </a:cubicBezTo>
                <a:cubicBezTo>
                  <a:pt x="11455" y="8067"/>
                  <a:pt x="11455" y="8285"/>
                  <a:pt x="11341" y="8487"/>
                </a:cubicBezTo>
                <a:cubicBezTo>
                  <a:pt x="11132" y="8892"/>
                  <a:pt x="10562" y="9064"/>
                  <a:pt x="10069" y="8892"/>
                </a:cubicBezTo>
                <a:cubicBezTo>
                  <a:pt x="9575" y="8721"/>
                  <a:pt x="9347" y="8254"/>
                  <a:pt x="9556" y="7849"/>
                </a:cubicBezTo>
                <a:cubicBezTo>
                  <a:pt x="9670" y="7646"/>
                  <a:pt x="9860" y="7506"/>
                  <a:pt x="10088" y="7428"/>
                </a:cubicBezTo>
                <a:cubicBezTo>
                  <a:pt x="11892" y="5186"/>
                  <a:pt x="11892" y="5186"/>
                  <a:pt x="11892" y="5186"/>
                </a:cubicBezTo>
                <a:cubicBezTo>
                  <a:pt x="11930" y="5139"/>
                  <a:pt x="12006" y="5124"/>
                  <a:pt x="12063" y="5139"/>
                </a:cubicBezTo>
                <a:cubicBezTo>
                  <a:pt x="12120" y="5170"/>
                  <a:pt x="12158" y="5217"/>
                  <a:pt x="12139" y="5264"/>
                </a:cubicBezTo>
                <a:close/>
                <a:moveTo>
                  <a:pt x="12538" y="3520"/>
                </a:moveTo>
                <a:cubicBezTo>
                  <a:pt x="12291" y="4111"/>
                  <a:pt x="12291" y="4111"/>
                  <a:pt x="12291" y="4111"/>
                </a:cubicBezTo>
                <a:cubicBezTo>
                  <a:pt x="12291" y="4127"/>
                  <a:pt x="12253" y="4158"/>
                  <a:pt x="12234" y="4158"/>
                </a:cubicBezTo>
                <a:cubicBezTo>
                  <a:pt x="12215" y="4174"/>
                  <a:pt x="12196" y="4174"/>
                  <a:pt x="12177" y="4174"/>
                </a:cubicBezTo>
                <a:cubicBezTo>
                  <a:pt x="12158" y="4174"/>
                  <a:pt x="12158" y="4174"/>
                  <a:pt x="12139" y="4174"/>
                </a:cubicBezTo>
                <a:cubicBezTo>
                  <a:pt x="11816" y="4080"/>
                  <a:pt x="11569" y="4018"/>
                  <a:pt x="11322" y="3987"/>
                </a:cubicBezTo>
                <a:cubicBezTo>
                  <a:pt x="11132" y="3956"/>
                  <a:pt x="10980" y="3940"/>
                  <a:pt x="10828" y="3924"/>
                </a:cubicBezTo>
                <a:cubicBezTo>
                  <a:pt x="10733" y="3924"/>
                  <a:pt x="10638" y="3924"/>
                  <a:pt x="10562" y="3924"/>
                </a:cubicBezTo>
                <a:cubicBezTo>
                  <a:pt x="10524" y="3924"/>
                  <a:pt x="10486" y="3924"/>
                  <a:pt x="10448" y="3924"/>
                </a:cubicBezTo>
                <a:cubicBezTo>
                  <a:pt x="10316" y="3924"/>
                  <a:pt x="10202" y="3940"/>
                  <a:pt x="10107" y="3940"/>
                </a:cubicBezTo>
                <a:cubicBezTo>
                  <a:pt x="9974" y="3956"/>
                  <a:pt x="9822" y="3971"/>
                  <a:pt x="9632" y="4002"/>
                </a:cubicBezTo>
                <a:cubicBezTo>
                  <a:pt x="9499" y="4033"/>
                  <a:pt x="9366" y="4065"/>
                  <a:pt x="9195" y="4111"/>
                </a:cubicBezTo>
                <a:cubicBezTo>
                  <a:pt x="9195" y="4111"/>
                  <a:pt x="9119" y="4127"/>
                  <a:pt x="9081" y="4111"/>
                </a:cubicBezTo>
                <a:cubicBezTo>
                  <a:pt x="9043" y="4096"/>
                  <a:pt x="9024" y="4080"/>
                  <a:pt x="9005" y="4065"/>
                </a:cubicBezTo>
                <a:cubicBezTo>
                  <a:pt x="8796" y="3566"/>
                  <a:pt x="8796" y="3566"/>
                  <a:pt x="8796" y="3566"/>
                </a:cubicBezTo>
                <a:cubicBezTo>
                  <a:pt x="8777" y="3535"/>
                  <a:pt x="8777" y="3520"/>
                  <a:pt x="8796" y="3488"/>
                </a:cubicBezTo>
                <a:cubicBezTo>
                  <a:pt x="8815" y="3473"/>
                  <a:pt x="8834" y="3442"/>
                  <a:pt x="8872" y="3442"/>
                </a:cubicBezTo>
                <a:cubicBezTo>
                  <a:pt x="8986" y="3395"/>
                  <a:pt x="9100" y="3364"/>
                  <a:pt x="9214" y="3333"/>
                </a:cubicBezTo>
                <a:cubicBezTo>
                  <a:pt x="9366" y="3302"/>
                  <a:pt x="9518" y="3270"/>
                  <a:pt x="9708" y="3239"/>
                </a:cubicBezTo>
                <a:cubicBezTo>
                  <a:pt x="9955" y="3193"/>
                  <a:pt x="10221" y="3161"/>
                  <a:pt x="10467" y="3161"/>
                </a:cubicBezTo>
                <a:cubicBezTo>
                  <a:pt x="10562" y="3146"/>
                  <a:pt x="10638" y="3146"/>
                  <a:pt x="10733" y="3146"/>
                </a:cubicBezTo>
                <a:cubicBezTo>
                  <a:pt x="10980" y="3146"/>
                  <a:pt x="11246" y="3161"/>
                  <a:pt x="11474" y="3193"/>
                </a:cubicBezTo>
                <a:cubicBezTo>
                  <a:pt x="11778" y="3224"/>
                  <a:pt x="12082" y="3286"/>
                  <a:pt x="12443" y="3379"/>
                </a:cubicBezTo>
                <a:cubicBezTo>
                  <a:pt x="12462" y="3379"/>
                  <a:pt x="12462" y="3379"/>
                  <a:pt x="12462" y="3379"/>
                </a:cubicBezTo>
                <a:cubicBezTo>
                  <a:pt x="12500" y="3395"/>
                  <a:pt x="12519" y="3411"/>
                  <a:pt x="12538" y="3442"/>
                </a:cubicBezTo>
                <a:cubicBezTo>
                  <a:pt x="12557" y="3457"/>
                  <a:pt x="12557" y="3488"/>
                  <a:pt x="12538" y="3520"/>
                </a:cubicBezTo>
                <a:close/>
                <a:moveTo>
                  <a:pt x="13697" y="5061"/>
                </a:moveTo>
                <a:cubicBezTo>
                  <a:pt x="13583" y="4952"/>
                  <a:pt x="13469" y="4859"/>
                  <a:pt x="13355" y="4781"/>
                </a:cubicBezTo>
                <a:cubicBezTo>
                  <a:pt x="13317" y="4750"/>
                  <a:pt x="13222" y="4688"/>
                  <a:pt x="13222" y="4688"/>
                </a:cubicBezTo>
                <a:cubicBezTo>
                  <a:pt x="13165" y="4656"/>
                  <a:pt x="13165" y="4594"/>
                  <a:pt x="13203" y="4547"/>
                </a:cubicBezTo>
                <a:cubicBezTo>
                  <a:pt x="13716" y="4018"/>
                  <a:pt x="13716" y="4018"/>
                  <a:pt x="13716" y="4018"/>
                </a:cubicBezTo>
                <a:cubicBezTo>
                  <a:pt x="13735" y="4002"/>
                  <a:pt x="13754" y="3987"/>
                  <a:pt x="13792" y="3987"/>
                </a:cubicBezTo>
                <a:cubicBezTo>
                  <a:pt x="13830" y="3987"/>
                  <a:pt x="13849" y="3987"/>
                  <a:pt x="13887" y="4002"/>
                </a:cubicBezTo>
                <a:cubicBezTo>
                  <a:pt x="13963" y="4065"/>
                  <a:pt x="14077" y="4127"/>
                  <a:pt x="14172" y="4189"/>
                </a:cubicBezTo>
                <a:cubicBezTo>
                  <a:pt x="14305" y="4298"/>
                  <a:pt x="14438" y="4407"/>
                  <a:pt x="14533" y="4485"/>
                </a:cubicBezTo>
                <a:cubicBezTo>
                  <a:pt x="14647" y="4579"/>
                  <a:pt x="14761" y="4688"/>
                  <a:pt x="14875" y="4812"/>
                </a:cubicBezTo>
                <a:cubicBezTo>
                  <a:pt x="15008" y="4937"/>
                  <a:pt x="15103" y="5046"/>
                  <a:pt x="15179" y="5155"/>
                </a:cubicBezTo>
                <a:cubicBezTo>
                  <a:pt x="15369" y="5404"/>
                  <a:pt x="15502" y="5637"/>
                  <a:pt x="15616" y="5871"/>
                </a:cubicBezTo>
                <a:cubicBezTo>
                  <a:pt x="15711" y="6058"/>
                  <a:pt x="15787" y="6276"/>
                  <a:pt x="15863" y="6525"/>
                </a:cubicBezTo>
                <a:cubicBezTo>
                  <a:pt x="15882" y="6556"/>
                  <a:pt x="15882" y="6587"/>
                  <a:pt x="15863" y="6603"/>
                </a:cubicBezTo>
                <a:cubicBezTo>
                  <a:pt x="15844" y="6634"/>
                  <a:pt x="15806" y="6650"/>
                  <a:pt x="15787" y="6650"/>
                </a:cubicBezTo>
                <a:cubicBezTo>
                  <a:pt x="14856" y="6821"/>
                  <a:pt x="14856" y="6821"/>
                  <a:pt x="14856" y="6821"/>
                </a:cubicBezTo>
                <a:cubicBezTo>
                  <a:pt x="14837" y="6821"/>
                  <a:pt x="14837" y="6821"/>
                  <a:pt x="14818" y="6821"/>
                </a:cubicBezTo>
                <a:cubicBezTo>
                  <a:pt x="14799" y="6821"/>
                  <a:pt x="14780" y="6821"/>
                  <a:pt x="14761" y="6805"/>
                </a:cubicBezTo>
                <a:cubicBezTo>
                  <a:pt x="14723" y="6790"/>
                  <a:pt x="14704" y="6774"/>
                  <a:pt x="14704" y="6743"/>
                </a:cubicBezTo>
                <a:cubicBezTo>
                  <a:pt x="14685" y="6634"/>
                  <a:pt x="14647" y="6541"/>
                  <a:pt x="14628" y="6447"/>
                </a:cubicBezTo>
                <a:cubicBezTo>
                  <a:pt x="14590" y="6338"/>
                  <a:pt x="14533" y="6214"/>
                  <a:pt x="14476" y="6074"/>
                </a:cubicBezTo>
                <a:cubicBezTo>
                  <a:pt x="14362" y="5840"/>
                  <a:pt x="14191" y="5606"/>
                  <a:pt x="14001" y="5373"/>
                </a:cubicBezTo>
                <a:cubicBezTo>
                  <a:pt x="13925" y="5264"/>
                  <a:pt x="13811" y="5170"/>
                  <a:pt x="13697" y="5061"/>
                </a:cubicBezTo>
                <a:close/>
                <a:moveTo>
                  <a:pt x="15977" y="7864"/>
                </a:moveTo>
                <a:cubicBezTo>
                  <a:pt x="15958" y="8067"/>
                  <a:pt x="15901" y="8347"/>
                  <a:pt x="15825" y="8612"/>
                </a:cubicBezTo>
                <a:cubicBezTo>
                  <a:pt x="15711" y="8908"/>
                  <a:pt x="15597" y="9173"/>
                  <a:pt x="15464" y="9391"/>
                </a:cubicBezTo>
                <a:cubicBezTo>
                  <a:pt x="15369" y="9531"/>
                  <a:pt x="15369" y="9531"/>
                  <a:pt x="15369" y="9531"/>
                </a:cubicBezTo>
                <a:cubicBezTo>
                  <a:pt x="15369" y="9562"/>
                  <a:pt x="15331" y="9578"/>
                  <a:pt x="15312" y="9578"/>
                </a:cubicBezTo>
                <a:cubicBezTo>
                  <a:pt x="15293" y="9593"/>
                  <a:pt x="15274" y="9593"/>
                  <a:pt x="15274" y="9593"/>
                </a:cubicBezTo>
                <a:cubicBezTo>
                  <a:pt x="15255" y="9593"/>
                  <a:pt x="15236" y="9578"/>
                  <a:pt x="15217" y="9578"/>
                </a:cubicBezTo>
                <a:cubicBezTo>
                  <a:pt x="14248" y="9173"/>
                  <a:pt x="14248" y="9173"/>
                  <a:pt x="14248" y="9173"/>
                </a:cubicBezTo>
                <a:cubicBezTo>
                  <a:pt x="14229" y="9157"/>
                  <a:pt x="14210" y="9126"/>
                  <a:pt x="14191" y="9110"/>
                </a:cubicBezTo>
                <a:cubicBezTo>
                  <a:pt x="14191" y="9079"/>
                  <a:pt x="14191" y="9048"/>
                  <a:pt x="14210" y="9017"/>
                </a:cubicBezTo>
                <a:cubicBezTo>
                  <a:pt x="14343" y="8861"/>
                  <a:pt x="14495" y="8550"/>
                  <a:pt x="14571" y="8378"/>
                </a:cubicBezTo>
                <a:cubicBezTo>
                  <a:pt x="14571" y="8347"/>
                  <a:pt x="14590" y="8316"/>
                  <a:pt x="14590" y="8285"/>
                </a:cubicBezTo>
                <a:cubicBezTo>
                  <a:pt x="14628" y="8176"/>
                  <a:pt x="14666" y="8082"/>
                  <a:pt x="14685" y="7973"/>
                </a:cubicBezTo>
                <a:cubicBezTo>
                  <a:pt x="14742" y="7755"/>
                  <a:pt x="14742" y="7755"/>
                  <a:pt x="14742" y="7755"/>
                </a:cubicBezTo>
                <a:cubicBezTo>
                  <a:pt x="14761" y="7693"/>
                  <a:pt x="14818" y="7662"/>
                  <a:pt x="14875" y="7678"/>
                </a:cubicBezTo>
                <a:cubicBezTo>
                  <a:pt x="15863" y="7755"/>
                  <a:pt x="15863" y="7755"/>
                  <a:pt x="15863" y="7755"/>
                </a:cubicBezTo>
                <a:cubicBezTo>
                  <a:pt x="15901" y="7755"/>
                  <a:pt x="15939" y="7771"/>
                  <a:pt x="15958" y="7787"/>
                </a:cubicBezTo>
                <a:cubicBezTo>
                  <a:pt x="15977" y="7818"/>
                  <a:pt x="15977" y="7833"/>
                  <a:pt x="15977" y="786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2860" tIns="22860" rIns="22860" bIns="22860"/>
          <a:lstStyle/>
          <a:p>
            <a:pPr defTabSz="342900"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endParaRPr sz="2800"/>
          </a:p>
        </p:txBody>
      </p:sp>
      <p:sp>
        <p:nvSpPr>
          <p:cNvPr id="14439" name="Shape 14439"/>
          <p:cNvSpPr/>
          <p:nvPr/>
        </p:nvSpPr>
        <p:spPr>
          <a:xfrm>
            <a:off x="1832931" y="2823995"/>
            <a:ext cx="1359071" cy="52514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>
            <a:spAutoFit/>
          </a:bodyPr>
          <a:lstStyle>
            <a:lvl1pPr algn="r" defTabSz="914400">
              <a:defRPr sz="1600">
                <a:solidFill>
                  <a:srgbClr val="53585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chemeClr val="bg1">
                    <a:lumMod val="50000"/>
                  </a:schemeClr>
                </a:solidFill>
              </a:rPr>
              <a:t>Lorem Ipsum is simply dummy text of the printing.</a:t>
            </a:r>
          </a:p>
        </p:txBody>
      </p:sp>
      <p:sp>
        <p:nvSpPr>
          <p:cNvPr id="14440" name="Shape 14440"/>
          <p:cNvSpPr/>
          <p:nvPr/>
        </p:nvSpPr>
        <p:spPr>
          <a:xfrm>
            <a:off x="1453175" y="3544630"/>
            <a:ext cx="1359071" cy="52514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>
            <a:spAutoFit/>
          </a:bodyPr>
          <a:lstStyle>
            <a:lvl1pPr algn="r" defTabSz="914400">
              <a:defRPr sz="1600">
                <a:solidFill>
                  <a:srgbClr val="53585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chemeClr val="bg1">
                    <a:lumMod val="50000"/>
                  </a:schemeClr>
                </a:solidFill>
              </a:rPr>
              <a:t>Lorem Ipsum is simply dummy text of the printing.</a:t>
            </a:r>
          </a:p>
        </p:txBody>
      </p:sp>
      <p:sp>
        <p:nvSpPr>
          <p:cNvPr id="14441" name="Shape 14441"/>
          <p:cNvSpPr/>
          <p:nvPr/>
        </p:nvSpPr>
        <p:spPr>
          <a:xfrm>
            <a:off x="1113900" y="4225288"/>
            <a:ext cx="1359071" cy="52514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>
            <a:spAutoFit/>
          </a:bodyPr>
          <a:lstStyle>
            <a:lvl1pPr algn="r" defTabSz="914400">
              <a:defRPr sz="1600">
                <a:solidFill>
                  <a:srgbClr val="53585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chemeClr val="bg1">
                    <a:lumMod val="50000"/>
                  </a:schemeClr>
                </a:solidFill>
              </a:rPr>
              <a:t>Lorem Ipsum is simply dummy text of the printing.</a:t>
            </a:r>
          </a:p>
        </p:txBody>
      </p:sp>
      <p:sp>
        <p:nvSpPr>
          <p:cNvPr id="14442" name="Shape 14442"/>
          <p:cNvSpPr/>
          <p:nvPr/>
        </p:nvSpPr>
        <p:spPr>
          <a:xfrm>
            <a:off x="3912331" y="2386895"/>
            <a:ext cx="131189" cy="131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4443" name="Shape 14443"/>
          <p:cNvSpPr/>
          <p:nvPr/>
        </p:nvSpPr>
        <p:spPr>
          <a:xfrm>
            <a:off x="3583267" y="3064999"/>
            <a:ext cx="131189" cy="131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4444" name="Shape 14444"/>
          <p:cNvSpPr/>
          <p:nvPr/>
        </p:nvSpPr>
        <p:spPr>
          <a:xfrm>
            <a:off x="3237143" y="3748529"/>
            <a:ext cx="131189" cy="131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sp>
        <p:nvSpPr>
          <p:cNvPr id="14445" name="Shape 14445"/>
          <p:cNvSpPr/>
          <p:nvPr/>
        </p:nvSpPr>
        <p:spPr>
          <a:xfrm>
            <a:off x="2904741" y="4420765"/>
            <a:ext cx="131189" cy="131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/>
          </a:p>
        </p:txBody>
      </p:sp>
      <p:grpSp>
        <p:nvGrpSpPr>
          <p:cNvPr id="14451" name="Group 14451"/>
          <p:cNvGrpSpPr/>
          <p:nvPr/>
        </p:nvGrpSpPr>
        <p:grpSpPr>
          <a:xfrm>
            <a:off x="4143124" y="392254"/>
            <a:ext cx="4156075" cy="736458"/>
            <a:chOff x="1083923" y="243648"/>
            <a:chExt cx="8312148" cy="1472915"/>
          </a:xfrm>
        </p:grpSpPr>
        <p:grpSp>
          <p:nvGrpSpPr>
            <p:cNvPr id="14448" name="Group 14448"/>
            <p:cNvGrpSpPr/>
            <p:nvPr/>
          </p:nvGrpSpPr>
          <p:grpSpPr>
            <a:xfrm>
              <a:off x="3084676" y="1653062"/>
              <a:ext cx="3810001" cy="63501"/>
              <a:chOff x="0" y="-226651"/>
              <a:chExt cx="3810000" cy="63500"/>
            </a:xfrm>
          </p:grpSpPr>
          <p:sp>
            <p:nvSpPr>
              <p:cNvPr id="14446" name="Shape 14446"/>
              <p:cNvSpPr/>
              <p:nvPr/>
            </p:nvSpPr>
            <p:spPr>
              <a:xfrm>
                <a:off x="0" y="-226651"/>
                <a:ext cx="3810000" cy="63500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4447" name="Shape 14447"/>
              <p:cNvSpPr/>
              <p:nvPr/>
            </p:nvSpPr>
            <p:spPr>
              <a:xfrm>
                <a:off x="1269999" y="-226651"/>
                <a:ext cx="1269999" cy="635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4449" name="Shape 14449"/>
            <p:cNvSpPr/>
            <p:nvPr/>
          </p:nvSpPr>
          <p:spPr>
            <a:xfrm>
              <a:off x="1083923" y="243648"/>
              <a:ext cx="8312148" cy="96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Running</a:t>
              </a:r>
              <a:r>
                <a:rPr lang="en-US" sz="3465" baseline="9000" dirty="0" smtClean="0">
                  <a:solidFill>
                    <a:srgbClr val="3D4247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Man Info graphic 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50" name="Shape 14450"/>
            <p:cNvSpPr/>
            <p:nvPr/>
          </p:nvSpPr>
          <p:spPr>
            <a:xfrm>
              <a:off x="1959371" y="1148926"/>
              <a:ext cx="6153642" cy="350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499"/>
                                        <p:tgtEl>
                                          <p:spTgt spid="1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99" fill="hold"/>
                                        <p:tgtEl>
                                          <p:spTgt spid="14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4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499"/>
                                        <p:tgtEl>
                                          <p:spTgt spid="1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499"/>
                                        <p:tgtEl>
                                          <p:spTgt spid="1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99" fill="hold"/>
                                        <p:tgtEl>
                                          <p:spTgt spid="14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9" fill="hold"/>
                                        <p:tgtEl>
                                          <p:spTgt spid="14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99" fill="hold"/>
                                        <p:tgtEl>
                                          <p:spTgt spid="14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99" fill="hold"/>
                                        <p:tgtEl>
                                          <p:spTgt spid="14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499"/>
                                        <p:tgtEl>
                                          <p:spTgt spid="1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1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499"/>
                                        <p:tgtEl>
                                          <p:spTgt spid="1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8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4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4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8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4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4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499"/>
                                        <p:tgtEl>
                                          <p:spTgt spid="1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9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 fill="hold"/>
                                        <p:tgtEl>
                                          <p:spTgt spid="1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499"/>
                                        <p:tgtEl>
                                          <p:spTgt spid="1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9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499"/>
                                        <p:tgtEl>
                                          <p:spTgt spid="1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" presetClass="entr" presetSubtype="8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 fill="hold"/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9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 fill="hold"/>
                                        <p:tgtEl>
                                          <p:spTgt spid="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499"/>
                                        <p:tgtEl>
                                          <p:spTgt spid="1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9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 fill="hold"/>
                                        <p:tgtEl>
                                          <p:spTgt spid="1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499"/>
                                        <p:tgtEl>
                                          <p:spTgt spid="1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9" presetClass="entr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 fill="hold"/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499"/>
                                        <p:tgtEl>
                                          <p:spTgt spid="1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22" presetClass="entr" presetSubtype="1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 fill="hold"/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499"/>
                                        <p:tgtEl>
                                          <p:spTgt spid="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12" grpId="18" bldLvl="0" animBg="1" advAuto="0"/>
      <p:bldP spid="14420" grpId="14" bldLvl="0" animBg="1" advAuto="0"/>
      <p:bldP spid="14424" grpId="10" bldLvl="0" animBg="1" advAuto="0"/>
      <p:bldP spid="14427" grpId="6" bldLvl="0" animBg="1" advAuto="0"/>
      <p:bldP spid="14433" grpId="2" bldLvl="0" animBg="1" advAuto="0"/>
      <p:bldP spid="14434" grpId="5" animBg="1" advAuto="0"/>
      <p:bldP spid="14435" grpId="3" bldLvl="0" animBg="1" advAuto="0"/>
      <p:bldP spid="14436" grpId="15" bldLvl="0" animBg="1" advAuto="0"/>
      <p:bldP spid="14437" grpId="7" bldLvl="0" animBg="1" advAuto="0"/>
      <p:bldP spid="14438" grpId="11" bldLvl="0" animBg="1" advAuto="0"/>
      <p:bldP spid="14439" grpId="9" animBg="1" advAuto="0"/>
      <p:bldP spid="14440" grpId="13" animBg="1" advAuto="0"/>
      <p:bldP spid="14441" grpId="17" animBg="1" advAuto="0"/>
      <p:bldP spid="14442" grpId="4" bldLvl="0" animBg="1" advAuto="0"/>
      <p:bldP spid="14443" grpId="8" bldLvl="0" animBg="1" advAuto="0"/>
      <p:bldP spid="14444" grpId="12" bldLvl="0" animBg="1" advAuto="0"/>
      <p:bldP spid="14445" grpId="16" bldLvl="0" animBg="1" advAuto="0"/>
      <p:bldP spid="14451" grpId="1" bldLvl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1" name="Shape 14281"/>
          <p:cNvSpPr>
            <a:spLocks noGrp="1"/>
          </p:cNvSpPr>
          <p:nvPr>
            <p:ph type="sldNum" sz="quarter" idx="2"/>
          </p:nvPr>
        </p:nvSpPr>
        <p:spPr>
          <a:xfrm>
            <a:off x="11781385" y="133244"/>
            <a:ext cx="308559" cy="19939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 sz="1065">
                <a:solidFill>
                  <a:srgbClr val="FFFFFF"/>
                </a:solidFill>
              </a:rPr>
              <a:t>9</a:t>
            </a:fld>
            <a:endParaRPr sz="1065">
              <a:solidFill>
                <a:srgbClr val="FFFFFF"/>
              </a:solidFill>
            </a:endParaRPr>
          </a:p>
        </p:txBody>
      </p:sp>
      <p:grpSp>
        <p:nvGrpSpPr>
          <p:cNvPr id="14287" name="Group 14287"/>
          <p:cNvGrpSpPr/>
          <p:nvPr/>
        </p:nvGrpSpPr>
        <p:grpSpPr>
          <a:xfrm>
            <a:off x="1022376" y="2170795"/>
            <a:ext cx="2794292" cy="2651867"/>
            <a:chOff x="0" y="0"/>
            <a:chExt cx="5588584" cy="5303732"/>
          </a:xfrm>
        </p:grpSpPr>
        <p:sp>
          <p:nvSpPr>
            <p:cNvPr id="14282" name="Shape 14282"/>
            <p:cNvSpPr/>
            <p:nvPr/>
          </p:nvSpPr>
          <p:spPr>
            <a:xfrm>
              <a:off x="1829712" y="2242791"/>
              <a:ext cx="3713256" cy="645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 fontScale="92500" lnSpcReduction="20000"/>
            </a:bodyPr>
            <a:lstStyle>
              <a:lvl1pPr algn="just" defTabSz="816610">
                <a:lnSpc>
                  <a:spcPct val="120000"/>
                </a:lnSpc>
                <a:defRPr sz="2475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  <p:sp>
          <p:nvSpPr>
            <p:cNvPr id="14283" name="Shape 14283"/>
            <p:cNvSpPr/>
            <p:nvPr/>
          </p:nvSpPr>
          <p:spPr>
            <a:xfrm>
              <a:off x="0" y="0"/>
              <a:ext cx="5190168" cy="882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15700"/>
                </a:lnSpc>
                <a:spcBef>
                  <a:spcPts val="600"/>
                </a:spcBef>
                <a:defRPr sz="4000" spc="-239" baseline="1500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>
                <a:lnSpc>
                  <a:spcPct val="100000"/>
                </a:lnSpc>
                <a:defRPr sz="1800" spc="0" baseline="0">
                  <a:solidFill>
                    <a:srgbClr val="000000"/>
                  </a:solidFill>
                </a:defRPr>
              </a:pPr>
              <a:r>
                <a:rPr sz="1465" spc="0" dirty="0">
                  <a:solidFill>
                    <a:schemeClr val="bg1">
                      <a:lumMod val="50000"/>
                    </a:schemeClr>
                  </a:solidFill>
                </a:rPr>
                <a:t>Apple  arrow process</a:t>
              </a:r>
            </a:p>
          </p:txBody>
        </p:sp>
        <p:sp>
          <p:nvSpPr>
            <p:cNvPr id="14284" name="Shape 14284"/>
            <p:cNvSpPr/>
            <p:nvPr/>
          </p:nvSpPr>
          <p:spPr>
            <a:xfrm>
              <a:off x="13547" y="1889760"/>
              <a:ext cx="2106507" cy="13191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>
              <a:lvl1pPr algn="l" defTabSz="1054100">
                <a:lnSpc>
                  <a:spcPts val="21700"/>
                </a:lnSpc>
                <a:spcBef>
                  <a:spcPts val="10000"/>
                </a:spcBef>
                <a:defRPr sz="9000" cap="all" spc="-540" baseline="7000">
                  <a:solidFill>
                    <a:srgbClr val="02AF96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00000"/>
                </a:lnSpc>
                <a:defRPr sz="1800" cap="none" spc="0" baseline="0">
                  <a:solidFill>
                    <a:srgbClr val="000000"/>
                  </a:solidFill>
                </a:defRPr>
              </a:pPr>
              <a:r>
                <a:rPr sz="3465" spc="-203" dirty="0">
                  <a:solidFill>
                    <a:schemeClr val="accent2"/>
                  </a:solidFill>
                </a:rPr>
                <a:t>95%</a:t>
              </a:r>
            </a:p>
          </p:txBody>
        </p:sp>
        <p:sp>
          <p:nvSpPr>
            <p:cNvPr id="14285" name="Shape 14285"/>
            <p:cNvSpPr/>
            <p:nvPr/>
          </p:nvSpPr>
          <p:spPr>
            <a:xfrm>
              <a:off x="0" y="3338922"/>
              <a:ext cx="5588584" cy="1964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 defTabSz="692785">
                <a:lnSpc>
                  <a:spcPct val="120000"/>
                </a:lnSpc>
                <a:defRPr sz="21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of different typefaces and layouts, and in general the content filler text for layouts, non-readability is of great importance.</a:t>
              </a:r>
            </a:p>
          </p:txBody>
        </p:sp>
        <p:sp>
          <p:nvSpPr>
            <p:cNvPr id="14286" name="Shape 14286"/>
            <p:cNvSpPr/>
            <p:nvPr/>
          </p:nvSpPr>
          <p:spPr>
            <a:xfrm>
              <a:off x="0" y="807680"/>
              <a:ext cx="5544203" cy="882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 algn="just" defTabSz="784225">
                <a:lnSpc>
                  <a:spcPct val="120000"/>
                </a:lnSpc>
                <a:defRPr sz="2375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35" dirty="0">
                  <a:solidFill>
                    <a:schemeClr val="bg1">
                      <a:lumMod val="50000"/>
                    </a:schemeClr>
                  </a:solidFill>
                </a:rPr>
                <a:t>Dummy text is also used to demonstrate the appearance .</a:t>
              </a:r>
            </a:p>
          </p:txBody>
        </p:sp>
      </p:grpSp>
      <p:grpSp>
        <p:nvGrpSpPr>
          <p:cNvPr id="14290" name="Group 14290"/>
          <p:cNvGrpSpPr/>
          <p:nvPr/>
        </p:nvGrpSpPr>
        <p:grpSpPr>
          <a:xfrm>
            <a:off x="1022376" y="5143832"/>
            <a:ext cx="1182940" cy="476811"/>
            <a:chOff x="0" y="-18126"/>
            <a:chExt cx="2365880" cy="953620"/>
          </a:xfrm>
        </p:grpSpPr>
        <p:sp>
          <p:nvSpPr>
            <p:cNvPr id="14288" name="Shape 14288"/>
            <p:cNvSpPr/>
            <p:nvPr/>
          </p:nvSpPr>
          <p:spPr>
            <a:xfrm>
              <a:off x="0" y="0"/>
              <a:ext cx="279725" cy="757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54" y="0"/>
                  </a:moveTo>
                  <a:cubicBezTo>
                    <a:pt x="8882" y="0"/>
                    <a:pt x="7409" y="208"/>
                    <a:pt x="6286" y="622"/>
                  </a:cubicBezTo>
                  <a:cubicBezTo>
                    <a:pt x="4041" y="1451"/>
                    <a:pt x="4041" y="2795"/>
                    <a:pt x="6286" y="3624"/>
                  </a:cubicBezTo>
                  <a:cubicBezTo>
                    <a:pt x="8532" y="4452"/>
                    <a:pt x="12173" y="4452"/>
                    <a:pt x="14419" y="3624"/>
                  </a:cubicBezTo>
                  <a:cubicBezTo>
                    <a:pt x="16664" y="2795"/>
                    <a:pt x="16664" y="1451"/>
                    <a:pt x="14419" y="622"/>
                  </a:cubicBezTo>
                  <a:cubicBezTo>
                    <a:pt x="13296" y="208"/>
                    <a:pt x="11825" y="0"/>
                    <a:pt x="10354" y="0"/>
                  </a:cubicBezTo>
                  <a:close/>
                  <a:moveTo>
                    <a:pt x="2751" y="4836"/>
                  </a:moveTo>
                  <a:cubicBezTo>
                    <a:pt x="1555" y="4836"/>
                    <a:pt x="550" y="5119"/>
                    <a:pt x="171" y="5512"/>
                  </a:cubicBezTo>
                  <a:cubicBezTo>
                    <a:pt x="65" y="5594"/>
                    <a:pt x="0" y="5685"/>
                    <a:pt x="0" y="5782"/>
                  </a:cubicBezTo>
                  <a:lnTo>
                    <a:pt x="0" y="5851"/>
                  </a:lnTo>
                  <a:lnTo>
                    <a:pt x="0" y="6917"/>
                  </a:lnTo>
                  <a:lnTo>
                    <a:pt x="0" y="12511"/>
                  </a:lnTo>
                  <a:cubicBezTo>
                    <a:pt x="0" y="12862"/>
                    <a:pt x="772" y="13147"/>
                    <a:pt x="1724" y="13147"/>
                  </a:cubicBezTo>
                  <a:cubicBezTo>
                    <a:pt x="2676" y="13147"/>
                    <a:pt x="3448" y="12862"/>
                    <a:pt x="3448" y="12511"/>
                  </a:cubicBezTo>
                  <a:lnTo>
                    <a:pt x="3448" y="8135"/>
                  </a:lnTo>
                  <a:cubicBezTo>
                    <a:pt x="3404" y="8102"/>
                    <a:pt x="3372" y="8066"/>
                    <a:pt x="3372" y="8026"/>
                  </a:cubicBezTo>
                  <a:lnTo>
                    <a:pt x="3372" y="7759"/>
                  </a:lnTo>
                  <a:cubicBezTo>
                    <a:pt x="3372" y="7619"/>
                    <a:pt x="3680" y="7507"/>
                    <a:pt x="4058" y="7507"/>
                  </a:cubicBezTo>
                  <a:lnTo>
                    <a:pt x="4094" y="7507"/>
                  </a:lnTo>
                  <a:cubicBezTo>
                    <a:pt x="4472" y="7507"/>
                    <a:pt x="4777" y="7619"/>
                    <a:pt x="4777" y="7759"/>
                  </a:cubicBezTo>
                  <a:lnTo>
                    <a:pt x="4777" y="8026"/>
                  </a:lnTo>
                  <a:cubicBezTo>
                    <a:pt x="4777" y="8031"/>
                    <a:pt x="4770" y="8035"/>
                    <a:pt x="4770" y="8039"/>
                  </a:cubicBezTo>
                  <a:lnTo>
                    <a:pt x="4770" y="20650"/>
                  </a:lnTo>
                  <a:cubicBezTo>
                    <a:pt x="4770" y="21175"/>
                    <a:pt x="5922" y="21600"/>
                    <a:pt x="7345" y="21600"/>
                  </a:cubicBezTo>
                  <a:cubicBezTo>
                    <a:pt x="8767" y="21600"/>
                    <a:pt x="9920" y="21175"/>
                    <a:pt x="9920" y="20650"/>
                  </a:cubicBezTo>
                  <a:lnTo>
                    <a:pt x="9920" y="13164"/>
                  </a:lnTo>
                  <a:lnTo>
                    <a:pt x="11614" y="13164"/>
                  </a:lnTo>
                  <a:lnTo>
                    <a:pt x="11614" y="20650"/>
                  </a:lnTo>
                  <a:cubicBezTo>
                    <a:pt x="11614" y="21175"/>
                    <a:pt x="12767" y="21600"/>
                    <a:pt x="14189" y="21600"/>
                  </a:cubicBezTo>
                  <a:cubicBezTo>
                    <a:pt x="15612" y="21600"/>
                    <a:pt x="16765" y="21175"/>
                    <a:pt x="16765" y="20650"/>
                  </a:cubicBezTo>
                  <a:lnTo>
                    <a:pt x="16765" y="7932"/>
                  </a:lnTo>
                  <a:lnTo>
                    <a:pt x="16782" y="7932"/>
                  </a:lnTo>
                  <a:lnTo>
                    <a:pt x="16782" y="7759"/>
                  </a:lnTo>
                  <a:cubicBezTo>
                    <a:pt x="16782" y="7619"/>
                    <a:pt x="17089" y="7507"/>
                    <a:pt x="17467" y="7507"/>
                  </a:cubicBezTo>
                  <a:lnTo>
                    <a:pt x="17503" y="7507"/>
                  </a:lnTo>
                  <a:cubicBezTo>
                    <a:pt x="17881" y="7507"/>
                    <a:pt x="18186" y="7619"/>
                    <a:pt x="18186" y="7759"/>
                  </a:cubicBezTo>
                  <a:lnTo>
                    <a:pt x="18186" y="8026"/>
                  </a:lnTo>
                  <a:cubicBezTo>
                    <a:pt x="18186" y="8048"/>
                    <a:pt x="18166" y="8068"/>
                    <a:pt x="18152" y="8088"/>
                  </a:cubicBezTo>
                  <a:lnTo>
                    <a:pt x="18152" y="12511"/>
                  </a:lnTo>
                  <a:cubicBezTo>
                    <a:pt x="18152" y="12862"/>
                    <a:pt x="18924" y="13147"/>
                    <a:pt x="19876" y="13147"/>
                  </a:cubicBezTo>
                  <a:cubicBezTo>
                    <a:pt x="20828" y="13147"/>
                    <a:pt x="21600" y="12862"/>
                    <a:pt x="21600" y="12511"/>
                  </a:cubicBezTo>
                  <a:lnTo>
                    <a:pt x="21600" y="6917"/>
                  </a:lnTo>
                  <a:lnTo>
                    <a:pt x="21600" y="5851"/>
                  </a:lnTo>
                  <a:lnTo>
                    <a:pt x="21600" y="5782"/>
                  </a:lnTo>
                  <a:cubicBezTo>
                    <a:pt x="21600" y="5685"/>
                    <a:pt x="21535" y="5594"/>
                    <a:pt x="21429" y="5512"/>
                  </a:cubicBezTo>
                  <a:cubicBezTo>
                    <a:pt x="21050" y="5119"/>
                    <a:pt x="20045" y="4836"/>
                    <a:pt x="18849" y="4836"/>
                  </a:cubicBezTo>
                  <a:lnTo>
                    <a:pt x="2751" y="4836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4289" name="Shape 14289"/>
            <p:cNvSpPr/>
            <p:nvPr/>
          </p:nvSpPr>
          <p:spPr>
            <a:xfrm rot="10594">
              <a:off x="408898" y="-15116"/>
              <a:ext cx="1955527" cy="947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lnSpc>
                  <a:spcPts val="940"/>
                </a:lnSpc>
                <a:spcBef>
                  <a:spcPts val="225"/>
                </a:spcBef>
                <a:defRPr sz="1800"/>
              </a:pPr>
              <a:r>
                <a:rPr sz="1735" dirty="0">
                  <a:solidFill>
                    <a:schemeClr val="accent4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75%</a:t>
              </a:r>
            </a:p>
            <a:p>
              <a:pPr algn="l">
                <a:lnSpc>
                  <a:spcPts val="940"/>
                </a:lnSpc>
                <a:spcBef>
                  <a:spcPts val="225"/>
                </a:spcBef>
                <a:defRPr sz="1800"/>
              </a:pPr>
              <a:r>
                <a:rPr sz="1200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Male User</a:t>
              </a:r>
            </a:p>
          </p:txBody>
        </p:sp>
      </p:grpSp>
      <p:grpSp>
        <p:nvGrpSpPr>
          <p:cNvPr id="14293" name="Group 14293"/>
          <p:cNvGrpSpPr/>
          <p:nvPr/>
        </p:nvGrpSpPr>
        <p:grpSpPr>
          <a:xfrm>
            <a:off x="2451941" y="5131889"/>
            <a:ext cx="1348847" cy="489175"/>
            <a:chOff x="0" y="-110213"/>
            <a:chExt cx="2697692" cy="978347"/>
          </a:xfrm>
        </p:grpSpPr>
        <p:sp>
          <p:nvSpPr>
            <p:cNvPr id="14291" name="Shape 14291"/>
            <p:cNvSpPr/>
            <p:nvPr/>
          </p:nvSpPr>
          <p:spPr>
            <a:xfrm>
              <a:off x="0" y="0"/>
              <a:ext cx="346849" cy="756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extrusionOk="0">
                  <a:moveTo>
                    <a:pt x="10734" y="0"/>
                  </a:moveTo>
                  <a:cubicBezTo>
                    <a:pt x="9684" y="0"/>
                    <a:pt x="8634" y="185"/>
                    <a:pt x="7832" y="555"/>
                  </a:cubicBezTo>
                  <a:cubicBezTo>
                    <a:pt x="6229" y="1295"/>
                    <a:pt x="6229" y="2496"/>
                    <a:pt x="7832" y="3236"/>
                  </a:cubicBezTo>
                  <a:cubicBezTo>
                    <a:pt x="9436" y="3976"/>
                    <a:pt x="12036" y="3976"/>
                    <a:pt x="13639" y="3236"/>
                  </a:cubicBezTo>
                  <a:cubicBezTo>
                    <a:pt x="15242" y="2496"/>
                    <a:pt x="15242" y="1295"/>
                    <a:pt x="13639" y="555"/>
                  </a:cubicBezTo>
                  <a:cubicBezTo>
                    <a:pt x="12837" y="185"/>
                    <a:pt x="11785" y="0"/>
                    <a:pt x="10734" y="0"/>
                  </a:cubicBezTo>
                  <a:close/>
                  <a:moveTo>
                    <a:pt x="7608" y="4230"/>
                  </a:moveTo>
                  <a:lnTo>
                    <a:pt x="6386" y="4267"/>
                  </a:lnTo>
                  <a:lnTo>
                    <a:pt x="5619" y="4372"/>
                  </a:lnTo>
                  <a:lnTo>
                    <a:pt x="5102" y="4531"/>
                  </a:lnTo>
                  <a:lnTo>
                    <a:pt x="4585" y="4821"/>
                  </a:lnTo>
                  <a:lnTo>
                    <a:pt x="3961" y="5339"/>
                  </a:lnTo>
                  <a:lnTo>
                    <a:pt x="3263" y="6205"/>
                  </a:lnTo>
                  <a:lnTo>
                    <a:pt x="221" y="10804"/>
                  </a:lnTo>
                  <a:cubicBezTo>
                    <a:pt x="11" y="10970"/>
                    <a:pt x="-52" y="11166"/>
                    <a:pt x="43" y="11353"/>
                  </a:cubicBezTo>
                  <a:cubicBezTo>
                    <a:pt x="155" y="11572"/>
                    <a:pt x="474" y="11757"/>
                    <a:pt x="910" y="11857"/>
                  </a:cubicBezTo>
                  <a:cubicBezTo>
                    <a:pt x="1095" y="11848"/>
                    <a:pt x="1275" y="11829"/>
                    <a:pt x="1449" y="11799"/>
                  </a:cubicBezTo>
                  <a:cubicBezTo>
                    <a:pt x="2214" y="11670"/>
                    <a:pt x="2778" y="11366"/>
                    <a:pt x="2939" y="10998"/>
                  </a:cubicBezTo>
                  <a:lnTo>
                    <a:pt x="5339" y="7729"/>
                  </a:lnTo>
                  <a:cubicBezTo>
                    <a:pt x="5412" y="7601"/>
                    <a:pt x="5533" y="7478"/>
                    <a:pt x="5697" y="7369"/>
                  </a:cubicBezTo>
                  <a:cubicBezTo>
                    <a:pt x="5977" y="7184"/>
                    <a:pt x="6372" y="7041"/>
                    <a:pt x="6829" y="6959"/>
                  </a:cubicBezTo>
                  <a:lnTo>
                    <a:pt x="7184" y="7246"/>
                  </a:lnTo>
                  <a:lnTo>
                    <a:pt x="5258" y="11244"/>
                  </a:lnTo>
                  <a:lnTo>
                    <a:pt x="1985" y="14779"/>
                  </a:lnTo>
                  <a:lnTo>
                    <a:pt x="6651" y="14779"/>
                  </a:lnTo>
                  <a:lnTo>
                    <a:pt x="6651" y="20894"/>
                  </a:lnTo>
                  <a:cubicBezTo>
                    <a:pt x="6651" y="21284"/>
                    <a:pt x="7338" y="21600"/>
                    <a:pt x="8185" y="21600"/>
                  </a:cubicBezTo>
                  <a:cubicBezTo>
                    <a:pt x="9031" y="21600"/>
                    <a:pt x="9718" y="21284"/>
                    <a:pt x="9718" y="20894"/>
                  </a:cubicBezTo>
                  <a:lnTo>
                    <a:pt x="9718" y="14779"/>
                  </a:lnTo>
                  <a:lnTo>
                    <a:pt x="11809" y="14779"/>
                  </a:lnTo>
                  <a:lnTo>
                    <a:pt x="11809" y="20894"/>
                  </a:lnTo>
                  <a:cubicBezTo>
                    <a:pt x="11810" y="21284"/>
                    <a:pt x="12496" y="21600"/>
                    <a:pt x="13343" y="21600"/>
                  </a:cubicBezTo>
                  <a:cubicBezTo>
                    <a:pt x="14190" y="21600"/>
                    <a:pt x="14876" y="21284"/>
                    <a:pt x="14876" y="20894"/>
                  </a:cubicBezTo>
                  <a:lnTo>
                    <a:pt x="14876" y="14779"/>
                  </a:lnTo>
                  <a:lnTo>
                    <a:pt x="15148" y="14779"/>
                  </a:lnTo>
                  <a:lnTo>
                    <a:pt x="19891" y="14779"/>
                  </a:lnTo>
                  <a:lnTo>
                    <a:pt x="18635" y="13649"/>
                  </a:lnTo>
                  <a:cubicBezTo>
                    <a:pt x="18510" y="13553"/>
                    <a:pt x="18387" y="13457"/>
                    <a:pt x="18268" y="13359"/>
                  </a:cubicBezTo>
                  <a:cubicBezTo>
                    <a:pt x="16031" y="11534"/>
                    <a:pt x="14874" y="9469"/>
                    <a:pt x="14911" y="7372"/>
                  </a:cubicBezTo>
                  <a:lnTo>
                    <a:pt x="14742" y="7027"/>
                  </a:lnTo>
                  <a:lnTo>
                    <a:pt x="14880" y="6936"/>
                  </a:lnTo>
                  <a:lnTo>
                    <a:pt x="15385" y="7028"/>
                  </a:lnTo>
                  <a:lnTo>
                    <a:pt x="15755" y="7230"/>
                  </a:lnTo>
                  <a:lnTo>
                    <a:pt x="16076" y="7667"/>
                  </a:lnTo>
                  <a:cubicBezTo>
                    <a:pt x="16615" y="8406"/>
                    <a:pt x="17179" y="9141"/>
                    <a:pt x="17766" y="9873"/>
                  </a:cubicBezTo>
                  <a:cubicBezTo>
                    <a:pt x="18209" y="10424"/>
                    <a:pt x="18664" y="10975"/>
                    <a:pt x="19134" y="11522"/>
                  </a:cubicBezTo>
                  <a:cubicBezTo>
                    <a:pt x="19339" y="11680"/>
                    <a:pt x="19704" y="11781"/>
                    <a:pt x="20103" y="11789"/>
                  </a:cubicBezTo>
                  <a:cubicBezTo>
                    <a:pt x="20905" y="11806"/>
                    <a:pt x="21548" y="11488"/>
                    <a:pt x="21456" y="11120"/>
                  </a:cubicBezTo>
                  <a:lnTo>
                    <a:pt x="21331" y="10834"/>
                  </a:lnTo>
                  <a:lnTo>
                    <a:pt x="18723" y="6751"/>
                  </a:lnTo>
                  <a:lnTo>
                    <a:pt x="17878" y="5695"/>
                  </a:lnTo>
                  <a:lnTo>
                    <a:pt x="17027" y="4880"/>
                  </a:lnTo>
                  <a:lnTo>
                    <a:pt x="16497" y="4601"/>
                  </a:lnTo>
                  <a:lnTo>
                    <a:pt x="15883" y="4357"/>
                  </a:lnTo>
                  <a:lnTo>
                    <a:pt x="15347" y="4266"/>
                  </a:lnTo>
                  <a:lnTo>
                    <a:pt x="14400" y="4230"/>
                  </a:lnTo>
                  <a:lnTo>
                    <a:pt x="7608" y="423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4292" name="Shape 14292"/>
            <p:cNvSpPr/>
            <p:nvPr/>
          </p:nvSpPr>
          <p:spPr>
            <a:xfrm rot="10594">
              <a:off x="428673" y="-106722"/>
              <a:ext cx="2267528" cy="971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 algn="l">
                <a:lnSpc>
                  <a:spcPts val="940"/>
                </a:lnSpc>
                <a:spcBef>
                  <a:spcPts val="225"/>
                </a:spcBef>
                <a:defRPr sz="1800"/>
              </a:pPr>
              <a:r>
                <a:rPr sz="1735" dirty="0">
                  <a:solidFill>
                    <a:schemeClr val="accent6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25%</a:t>
              </a:r>
            </a:p>
            <a:p>
              <a:pPr algn="l">
                <a:lnSpc>
                  <a:spcPts val="940"/>
                </a:lnSpc>
                <a:spcBef>
                  <a:spcPts val="225"/>
                </a:spcBef>
                <a:defRPr sz="1800"/>
              </a:pPr>
              <a:r>
                <a:rPr sz="1200" dirty="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rPr>
                <a:t>Female User</a:t>
              </a:r>
            </a:p>
          </p:txBody>
        </p:sp>
      </p:grpSp>
      <p:sp>
        <p:nvSpPr>
          <p:cNvPr id="14294" name="Shape 14294"/>
          <p:cNvSpPr/>
          <p:nvPr/>
        </p:nvSpPr>
        <p:spPr>
          <a:xfrm>
            <a:off x="4534923" y="3434495"/>
            <a:ext cx="2864500" cy="165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cubicBezTo>
                  <a:pt x="21473" y="14214"/>
                  <a:pt x="21311" y="6987"/>
                  <a:pt x="21106" y="0"/>
                </a:cubicBezTo>
                <a:lnTo>
                  <a:pt x="470" y="0"/>
                </a:lnTo>
                <a:cubicBezTo>
                  <a:pt x="290" y="6625"/>
                  <a:pt x="130" y="13818"/>
                  <a:pt x="0" y="21600"/>
                </a:cubicBezTo>
                <a:close/>
              </a:path>
            </a:pathLst>
          </a:custGeom>
          <a:solidFill>
            <a:srgbClr val="E7E8EB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295" name="Shape 14295"/>
          <p:cNvSpPr/>
          <p:nvPr/>
        </p:nvSpPr>
        <p:spPr>
          <a:xfrm>
            <a:off x="4677327" y="4809132"/>
            <a:ext cx="2557521" cy="165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7" y="21600"/>
                </a:moveTo>
                <a:lnTo>
                  <a:pt x="20890" y="21600"/>
                </a:lnTo>
                <a:cubicBezTo>
                  <a:pt x="21125" y="15126"/>
                  <a:pt x="21365" y="7871"/>
                  <a:pt x="21600" y="0"/>
                </a:cubicBezTo>
                <a:lnTo>
                  <a:pt x="0" y="0"/>
                </a:lnTo>
                <a:cubicBezTo>
                  <a:pt x="191" y="6808"/>
                  <a:pt x="434" y="14141"/>
                  <a:pt x="717" y="21600"/>
                </a:cubicBezTo>
                <a:close/>
              </a:path>
            </a:pathLst>
          </a:custGeom>
          <a:solidFill>
            <a:srgbClr val="E7E8EB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296" name="Shape 14296"/>
          <p:cNvSpPr/>
          <p:nvPr/>
        </p:nvSpPr>
        <p:spPr>
          <a:xfrm>
            <a:off x="4491329" y="4120361"/>
            <a:ext cx="2943375" cy="165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" y="21600"/>
                </a:moveTo>
                <a:lnTo>
                  <a:pt x="21407" y="21600"/>
                </a:lnTo>
                <a:cubicBezTo>
                  <a:pt x="21488" y="14485"/>
                  <a:pt x="21554" y="7265"/>
                  <a:pt x="21600" y="0"/>
                </a:cubicBezTo>
                <a:lnTo>
                  <a:pt x="0" y="0"/>
                </a:lnTo>
                <a:cubicBezTo>
                  <a:pt x="38" y="6937"/>
                  <a:pt x="95" y="14135"/>
                  <a:pt x="174" y="21600"/>
                </a:cubicBezTo>
                <a:close/>
              </a:path>
            </a:pathLst>
          </a:custGeom>
          <a:solidFill>
            <a:srgbClr val="E7E8EB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14297" name="Shape 14297"/>
          <p:cNvSpPr/>
          <p:nvPr/>
        </p:nvSpPr>
        <p:spPr>
          <a:xfrm>
            <a:off x="5729297" y="2745780"/>
            <a:ext cx="685404" cy="165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33" y="6499"/>
                  <a:pt x="1980" y="13673"/>
                  <a:pt x="2789" y="21600"/>
                </a:cubicBezTo>
                <a:lnTo>
                  <a:pt x="6047" y="21600"/>
                </a:lnTo>
                <a:cubicBezTo>
                  <a:pt x="5457" y="13819"/>
                  <a:pt x="4849" y="6641"/>
                  <a:pt x="4227" y="0"/>
                </a:cubicBezTo>
                <a:lnTo>
                  <a:pt x="0" y="0"/>
                </a:lnTo>
                <a:close/>
                <a:moveTo>
                  <a:pt x="6835" y="0"/>
                </a:moveTo>
                <a:cubicBezTo>
                  <a:pt x="6525" y="6811"/>
                  <a:pt x="6369" y="14004"/>
                  <a:pt x="6422" y="21600"/>
                </a:cubicBezTo>
                <a:lnTo>
                  <a:pt x="17648" y="21600"/>
                </a:lnTo>
                <a:cubicBezTo>
                  <a:pt x="19303" y="15378"/>
                  <a:pt x="20647" y="8271"/>
                  <a:pt x="21600" y="0"/>
                </a:cubicBezTo>
                <a:lnTo>
                  <a:pt x="6835" y="0"/>
                </a:lnTo>
                <a:close/>
              </a:path>
            </a:pathLst>
          </a:custGeom>
          <a:solidFill>
            <a:srgbClr val="E7E8EB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grpSp>
        <p:nvGrpSpPr>
          <p:cNvPr id="14300" name="Group 14300"/>
          <p:cNvGrpSpPr/>
          <p:nvPr/>
        </p:nvGrpSpPr>
        <p:grpSpPr>
          <a:xfrm>
            <a:off x="5219501" y="2125663"/>
            <a:ext cx="5070079" cy="687587"/>
            <a:chOff x="0" y="0"/>
            <a:chExt cx="10140156" cy="1375171"/>
          </a:xfrm>
        </p:grpSpPr>
        <p:sp>
          <p:nvSpPr>
            <p:cNvPr id="14298" name="Shape 14298"/>
            <p:cNvSpPr/>
            <p:nvPr/>
          </p:nvSpPr>
          <p:spPr>
            <a:xfrm>
              <a:off x="0" y="0"/>
              <a:ext cx="10140157" cy="1375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1" y="0"/>
                  </a:moveTo>
                  <a:lnTo>
                    <a:pt x="309" y="2936"/>
                  </a:lnTo>
                  <a:lnTo>
                    <a:pt x="309" y="2936"/>
                  </a:lnTo>
                  <a:lnTo>
                    <a:pt x="0" y="6277"/>
                  </a:lnTo>
                  <a:cubicBezTo>
                    <a:pt x="0" y="6277"/>
                    <a:pt x="1311" y="9609"/>
                    <a:pt x="2179" y="19331"/>
                  </a:cubicBezTo>
                  <a:lnTo>
                    <a:pt x="2750" y="19331"/>
                  </a:lnTo>
                  <a:cubicBezTo>
                    <a:pt x="2277" y="10339"/>
                    <a:pt x="1752" y="5518"/>
                    <a:pt x="1337" y="2936"/>
                  </a:cubicBezTo>
                  <a:lnTo>
                    <a:pt x="1332" y="2936"/>
                  </a:lnTo>
                  <a:cubicBezTo>
                    <a:pt x="895" y="226"/>
                    <a:pt x="581" y="0"/>
                    <a:pt x="581" y="0"/>
                  </a:cubicBezTo>
                  <a:close/>
                  <a:moveTo>
                    <a:pt x="19789" y="287"/>
                  </a:moveTo>
                  <a:lnTo>
                    <a:pt x="19789" y="2874"/>
                  </a:lnTo>
                  <a:lnTo>
                    <a:pt x="19274" y="2874"/>
                  </a:lnTo>
                  <a:lnTo>
                    <a:pt x="5131" y="2874"/>
                  </a:lnTo>
                  <a:cubicBezTo>
                    <a:pt x="5110" y="2326"/>
                    <a:pt x="5087" y="1772"/>
                    <a:pt x="5062" y="1203"/>
                  </a:cubicBezTo>
                  <a:cubicBezTo>
                    <a:pt x="4927" y="1543"/>
                    <a:pt x="4771" y="2108"/>
                    <a:pt x="4606" y="2886"/>
                  </a:cubicBezTo>
                  <a:lnTo>
                    <a:pt x="5129" y="2886"/>
                  </a:lnTo>
                  <a:cubicBezTo>
                    <a:pt x="5130" y="2903"/>
                    <a:pt x="5130" y="2919"/>
                    <a:pt x="5131" y="2936"/>
                  </a:cubicBezTo>
                  <a:lnTo>
                    <a:pt x="4605" y="2936"/>
                  </a:lnTo>
                  <a:cubicBezTo>
                    <a:pt x="4006" y="5765"/>
                    <a:pt x="3297" y="11417"/>
                    <a:pt x="3095" y="19331"/>
                  </a:cubicBezTo>
                  <a:lnTo>
                    <a:pt x="5091" y="19331"/>
                  </a:lnTo>
                  <a:cubicBezTo>
                    <a:pt x="5092" y="19311"/>
                    <a:pt x="5093" y="19289"/>
                    <a:pt x="5094" y="19269"/>
                  </a:cubicBezTo>
                  <a:lnTo>
                    <a:pt x="19316" y="19269"/>
                  </a:lnTo>
                  <a:lnTo>
                    <a:pt x="19789" y="19269"/>
                  </a:lnTo>
                  <a:lnTo>
                    <a:pt x="19789" y="21600"/>
                  </a:lnTo>
                  <a:lnTo>
                    <a:pt x="20185" y="19269"/>
                  </a:lnTo>
                  <a:lnTo>
                    <a:pt x="21593" y="10984"/>
                  </a:lnTo>
                  <a:lnTo>
                    <a:pt x="21600" y="10946"/>
                  </a:lnTo>
                  <a:lnTo>
                    <a:pt x="21599" y="10940"/>
                  </a:lnTo>
                  <a:lnTo>
                    <a:pt x="20229" y="2874"/>
                  </a:lnTo>
                  <a:lnTo>
                    <a:pt x="19789" y="28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50800" dist="63500" dir="2700000" rotWithShape="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299" name="Shape 14299"/>
            <p:cNvSpPr/>
            <p:nvPr/>
          </p:nvSpPr>
          <p:spPr>
            <a:xfrm>
              <a:off x="6376" y="11174"/>
              <a:ext cx="2494086" cy="123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600" extrusionOk="0">
                  <a:moveTo>
                    <a:pt x="2323" y="0"/>
                  </a:moveTo>
                  <a:lnTo>
                    <a:pt x="1238" y="3281"/>
                  </a:lnTo>
                  <a:lnTo>
                    <a:pt x="1234" y="3281"/>
                  </a:lnTo>
                  <a:lnTo>
                    <a:pt x="0" y="7014"/>
                  </a:lnTo>
                  <a:cubicBezTo>
                    <a:pt x="0" y="7014"/>
                    <a:pt x="5244" y="10737"/>
                    <a:pt x="8715" y="21600"/>
                  </a:cubicBezTo>
                  <a:lnTo>
                    <a:pt x="11001" y="21600"/>
                  </a:lnTo>
                  <a:cubicBezTo>
                    <a:pt x="9109" y="11553"/>
                    <a:pt x="7007" y="6165"/>
                    <a:pt x="5347" y="3281"/>
                  </a:cubicBezTo>
                  <a:lnTo>
                    <a:pt x="5330" y="3281"/>
                  </a:lnTo>
                  <a:cubicBezTo>
                    <a:pt x="3581" y="252"/>
                    <a:pt x="2323" y="0"/>
                    <a:pt x="2323" y="0"/>
                  </a:cubicBezTo>
                  <a:close/>
                  <a:moveTo>
                    <a:pt x="20251" y="1344"/>
                  </a:moveTo>
                  <a:cubicBezTo>
                    <a:pt x="19710" y="1724"/>
                    <a:pt x="19084" y="2356"/>
                    <a:pt x="18425" y="3225"/>
                  </a:cubicBezTo>
                  <a:lnTo>
                    <a:pt x="20528" y="3225"/>
                  </a:lnTo>
                  <a:cubicBezTo>
                    <a:pt x="20443" y="2608"/>
                    <a:pt x="20352" y="1985"/>
                    <a:pt x="20251" y="1344"/>
                  </a:cubicBezTo>
                  <a:close/>
                  <a:moveTo>
                    <a:pt x="18421" y="3281"/>
                  </a:moveTo>
                  <a:cubicBezTo>
                    <a:pt x="16025" y="6442"/>
                    <a:pt x="13190" y="12757"/>
                    <a:pt x="12381" y="21600"/>
                  </a:cubicBezTo>
                  <a:lnTo>
                    <a:pt x="20366" y="21600"/>
                  </a:lnTo>
                  <a:cubicBezTo>
                    <a:pt x="21432" y="16999"/>
                    <a:pt x="21600" y="11081"/>
                    <a:pt x="20525" y="3281"/>
                  </a:cubicBezTo>
                  <a:lnTo>
                    <a:pt x="18421" y="3281"/>
                  </a:lnTo>
                  <a:close/>
                </a:path>
              </a:pathLst>
            </a:custGeom>
            <a:solidFill>
              <a:srgbClr val="222A35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303" name="Group 14303"/>
          <p:cNvGrpSpPr/>
          <p:nvPr/>
        </p:nvGrpSpPr>
        <p:grpSpPr>
          <a:xfrm>
            <a:off x="4761508" y="4893468"/>
            <a:ext cx="4627563" cy="678260"/>
            <a:chOff x="0" y="0"/>
            <a:chExt cx="9255125" cy="1356518"/>
          </a:xfrm>
        </p:grpSpPr>
        <p:sp>
          <p:nvSpPr>
            <p:cNvPr id="14301" name="Shape 14301"/>
            <p:cNvSpPr/>
            <p:nvPr/>
          </p:nvSpPr>
          <p:spPr>
            <a:xfrm>
              <a:off x="0" y="0"/>
              <a:ext cx="9255125" cy="1356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16" y="0"/>
                  </a:moveTo>
                  <a:lnTo>
                    <a:pt x="19616" y="2623"/>
                  </a:lnTo>
                  <a:lnTo>
                    <a:pt x="19052" y="2623"/>
                  </a:lnTo>
                  <a:lnTo>
                    <a:pt x="11156" y="2623"/>
                  </a:lnTo>
                  <a:cubicBezTo>
                    <a:pt x="10983" y="4724"/>
                    <a:pt x="10818" y="6490"/>
                    <a:pt x="10673" y="7824"/>
                  </a:cubicBezTo>
                  <a:cubicBezTo>
                    <a:pt x="10039" y="13680"/>
                    <a:pt x="9399" y="17534"/>
                    <a:pt x="8736" y="19243"/>
                  </a:cubicBezTo>
                  <a:lnTo>
                    <a:pt x="19097" y="19243"/>
                  </a:lnTo>
                  <a:lnTo>
                    <a:pt x="19616" y="19243"/>
                  </a:lnTo>
                  <a:lnTo>
                    <a:pt x="19616" y="21600"/>
                  </a:lnTo>
                  <a:lnTo>
                    <a:pt x="20049" y="19243"/>
                  </a:lnTo>
                  <a:lnTo>
                    <a:pt x="21594" y="10838"/>
                  </a:lnTo>
                  <a:lnTo>
                    <a:pt x="21600" y="10800"/>
                  </a:lnTo>
                  <a:lnTo>
                    <a:pt x="21599" y="10794"/>
                  </a:lnTo>
                  <a:lnTo>
                    <a:pt x="20098" y="2623"/>
                  </a:lnTo>
                  <a:lnTo>
                    <a:pt x="19616" y="0"/>
                  </a:lnTo>
                  <a:close/>
                  <a:moveTo>
                    <a:pt x="0" y="2591"/>
                  </a:moveTo>
                  <a:cubicBezTo>
                    <a:pt x="448" y="7797"/>
                    <a:pt x="1082" y="13248"/>
                    <a:pt x="1755" y="16633"/>
                  </a:cubicBezTo>
                  <a:cubicBezTo>
                    <a:pt x="2020" y="17835"/>
                    <a:pt x="2263" y="18664"/>
                    <a:pt x="2491" y="19211"/>
                  </a:cubicBezTo>
                  <a:lnTo>
                    <a:pt x="2524" y="19211"/>
                  </a:lnTo>
                  <a:cubicBezTo>
                    <a:pt x="3071" y="20477"/>
                    <a:pt x="3525" y="20090"/>
                    <a:pt x="3948" y="19211"/>
                  </a:cubicBezTo>
                  <a:lnTo>
                    <a:pt x="3974" y="19211"/>
                  </a:lnTo>
                  <a:cubicBezTo>
                    <a:pt x="4882" y="17262"/>
                    <a:pt x="5655" y="13168"/>
                    <a:pt x="6920" y="18661"/>
                  </a:cubicBezTo>
                  <a:cubicBezTo>
                    <a:pt x="6988" y="18867"/>
                    <a:pt x="7055" y="19047"/>
                    <a:pt x="7123" y="19211"/>
                  </a:cubicBezTo>
                  <a:lnTo>
                    <a:pt x="7148" y="19211"/>
                  </a:lnTo>
                  <a:cubicBezTo>
                    <a:pt x="7685" y="20483"/>
                    <a:pt x="8202" y="20464"/>
                    <a:pt x="8704" y="19211"/>
                  </a:cubicBezTo>
                  <a:lnTo>
                    <a:pt x="8730" y="19211"/>
                  </a:lnTo>
                  <a:cubicBezTo>
                    <a:pt x="9393" y="17502"/>
                    <a:pt x="10032" y="13648"/>
                    <a:pt x="10667" y="7792"/>
                  </a:cubicBezTo>
                  <a:cubicBezTo>
                    <a:pt x="10811" y="6458"/>
                    <a:pt x="10977" y="4692"/>
                    <a:pt x="11149" y="2591"/>
                  </a:cubicBezTo>
                  <a:lnTo>
                    <a:pt x="0" y="2591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50800" dist="63500" dir="2700000" rotWithShape="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302" name="Shape 14302"/>
            <p:cNvSpPr/>
            <p:nvPr/>
          </p:nvSpPr>
          <p:spPr>
            <a:xfrm>
              <a:off x="6376" y="174007"/>
              <a:ext cx="4777185" cy="1103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8" extrusionOk="0">
                  <a:moveTo>
                    <a:pt x="0" y="0"/>
                  </a:moveTo>
                  <a:cubicBezTo>
                    <a:pt x="869" y="6285"/>
                    <a:pt x="2096" y="12866"/>
                    <a:pt x="3401" y="16952"/>
                  </a:cubicBezTo>
                  <a:cubicBezTo>
                    <a:pt x="3913" y="18404"/>
                    <a:pt x="4384" y="19405"/>
                    <a:pt x="4825" y="20065"/>
                  </a:cubicBezTo>
                  <a:lnTo>
                    <a:pt x="4890" y="20065"/>
                  </a:lnTo>
                  <a:cubicBezTo>
                    <a:pt x="5950" y="21593"/>
                    <a:pt x="6830" y="21126"/>
                    <a:pt x="7648" y="20065"/>
                  </a:cubicBezTo>
                  <a:lnTo>
                    <a:pt x="7698" y="20065"/>
                  </a:lnTo>
                  <a:cubicBezTo>
                    <a:pt x="9459" y="17712"/>
                    <a:pt x="10955" y="12769"/>
                    <a:pt x="13406" y="19401"/>
                  </a:cubicBezTo>
                  <a:cubicBezTo>
                    <a:pt x="13538" y="19649"/>
                    <a:pt x="13669" y="19867"/>
                    <a:pt x="13799" y="20065"/>
                  </a:cubicBezTo>
                  <a:lnTo>
                    <a:pt x="13848" y="20065"/>
                  </a:lnTo>
                  <a:cubicBezTo>
                    <a:pt x="14889" y="21600"/>
                    <a:pt x="15890" y="21578"/>
                    <a:pt x="16863" y="20065"/>
                  </a:cubicBezTo>
                  <a:lnTo>
                    <a:pt x="16913" y="20065"/>
                  </a:lnTo>
                  <a:cubicBezTo>
                    <a:pt x="18197" y="18002"/>
                    <a:pt x="19436" y="13349"/>
                    <a:pt x="20665" y="6279"/>
                  </a:cubicBezTo>
                  <a:cubicBezTo>
                    <a:pt x="20945" y="4669"/>
                    <a:pt x="21266" y="2537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2A35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306" name="Group 14306"/>
          <p:cNvGrpSpPr/>
          <p:nvPr/>
        </p:nvGrpSpPr>
        <p:grpSpPr>
          <a:xfrm>
            <a:off x="4596011" y="2829917"/>
            <a:ext cx="5467549" cy="678459"/>
            <a:chOff x="0" y="0"/>
            <a:chExt cx="10935096" cy="1356915"/>
          </a:xfrm>
        </p:grpSpPr>
        <p:sp>
          <p:nvSpPr>
            <p:cNvPr id="14304" name="Shape 14304"/>
            <p:cNvSpPr/>
            <p:nvPr/>
          </p:nvSpPr>
          <p:spPr>
            <a:xfrm>
              <a:off x="0" y="0"/>
              <a:ext cx="10935096" cy="135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3" extrusionOk="0">
                  <a:moveTo>
                    <a:pt x="19921" y="0"/>
                  </a:moveTo>
                  <a:lnTo>
                    <a:pt x="19921" y="2514"/>
                  </a:lnTo>
                  <a:lnTo>
                    <a:pt x="19443" y="2514"/>
                  </a:lnTo>
                  <a:lnTo>
                    <a:pt x="6682" y="2514"/>
                  </a:lnTo>
                  <a:cubicBezTo>
                    <a:pt x="6363" y="4757"/>
                    <a:pt x="5950" y="6500"/>
                    <a:pt x="5477" y="7942"/>
                  </a:cubicBezTo>
                  <a:lnTo>
                    <a:pt x="5476" y="7918"/>
                  </a:lnTo>
                  <a:cubicBezTo>
                    <a:pt x="5950" y="6476"/>
                    <a:pt x="6363" y="4733"/>
                    <a:pt x="6682" y="2490"/>
                  </a:cubicBezTo>
                  <a:lnTo>
                    <a:pt x="5275" y="2490"/>
                  </a:lnTo>
                  <a:cubicBezTo>
                    <a:pt x="5277" y="2883"/>
                    <a:pt x="5280" y="3276"/>
                    <a:pt x="5284" y="3677"/>
                  </a:cubicBezTo>
                  <a:cubicBezTo>
                    <a:pt x="5268" y="3273"/>
                    <a:pt x="5252" y="2881"/>
                    <a:pt x="5236" y="2490"/>
                  </a:cubicBezTo>
                  <a:lnTo>
                    <a:pt x="4828" y="2490"/>
                  </a:lnTo>
                  <a:cubicBezTo>
                    <a:pt x="4929" y="4341"/>
                    <a:pt x="5013" y="6363"/>
                    <a:pt x="5073" y="8572"/>
                  </a:cubicBezTo>
                  <a:cubicBezTo>
                    <a:pt x="4665" y="8387"/>
                    <a:pt x="3333" y="-887"/>
                    <a:pt x="1702" y="4768"/>
                  </a:cubicBezTo>
                  <a:cubicBezTo>
                    <a:pt x="1192" y="6439"/>
                    <a:pt x="463" y="10837"/>
                    <a:pt x="0" y="18423"/>
                  </a:cubicBezTo>
                  <a:lnTo>
                    <a:pt x="10810" y="18423"/>
                  </a:lnTo>
                  <a:cubicBezTo>
                    <a:pt x="10810" y="18431"/>
                    <a:pt x="10811" y="18439"/>
                    <a:pt x="10811" y="18447"/>
                  </a:cubicBezTo>
                  <a:lnTo>
                    <a:pt x="19482" y="18447"/>
                  </a:lnTo>
                  <a:lnTo>
                    <a:pt x="19921" y="18447"/>
                  </a:lnTo>
                  <a:lnTo>
                    <a:pt x="19921" y="20713"/>
                  </a:lnTo>
                  <a:cubicBezTo>
                    <a:pt x="19921" y="20713"/>
                    <a:pt x="20288" y="18447"/>
                    <a:pt x="20288" y="18447"/>
                  </a:cubicBezTo>
                  <a:lnTo>
                    <a:pt x="21594" y="10396"/>
                  </a:lnTo>
                  <a:lnTo>
                    <a:pt x="21600" y="10360"/>
                  </a:lnTo>
                  <a:lnTo>
                    <a:pt x="21599" y="10354"/>
                  </a:lnTo>
                  <a:lnTo>
                    <a:pt x="20328" y="2514"/>
                  </a:lnTo>
                  <a:lnTo>
                    <a:pt x="19921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50800" dist="63500" dir="2700000" rotWithShape="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305" name="Shape 14305"/>
            <p:cNvSpPr/>
            <p:nvPr/>
          </p:nvSpPr>
          <p:spPr>
            <a:xfrm>
              <a:off x="6240" y="174210"/>
              <a:ext cx="5473183" cy="1043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69" extrusionOk="0">
                  <a:moveTo>
                    <a:pt x="18135" y="2737"/>
                  </a:moveTo>
                  <a:cubicBezTo>
                    <a:pt x="14376" y="-5331"/>
                    <a:pt x="12510" y="7998"/>
                    <a:pt x="10971" y="6244"/>
                  </a:cubicBezTo>
                  <a:lnTo>
                    <a:pt x="10941" y="5543"/>
                  </a:lnTo>
                  <a:cubicBezTo>
                    <a:pt x="11888" y="4070"/>
                    <a:pt x="12713" y="2290"/>
                    <a:pt x="13351" y="0"/>
                  </a:cubicBezTo>
                  <a:lnTo>
                    <a:pt x="10540" y="0"/>
                  </a:lnTo>
                  <a:cubicBezTo>
                    <a:pt x="10543" y="401"/>
                    <a:pt x="10548" y="806"/>
                    <a:pt x="10556" y="1217"/>
                  </a:cubicBezTo>
                  <a:cubicBezTo>
                    <a:pt x="10525" y="804"/>
                    <a:pt x="10494" y="399"/>
                    <a:pt x="10462" y="0"/>
                  </a:cubicBezTo>
                  <a:lnTo>
                    <a:pt x="9646" y="0"/>
                  </a:lnTo>
                  <a:cubicBezTo>
                    <a:pt x="9848" y="1890"/>
                    <a:pt x="10016" y="3955"/>
                    <a:pt x="10136" y="6211"/>
                  </a:cubicBezTo>
                  <a:cubicBezTo>
                    <a:pt x="9321" y="6022"/>
                    <a:pt x="6660" y="-3444"/>
                    <a:pt x="3401" y="2330"/>
                  </a:cubicBezTo>
                  <a:cubicBezTo>
                    <a:pt x="2382" y="4036"/>
                    <a:pt x="925" y="8523"/>
                    <a:pt x="0" y="16269"/>
                  </a:cubicBezTo>
                  <a:lnTo>
                    <a:pt x="21600" y="16269"/>
                  </a:lnTo>
                  <a:cubicBezTo>
                    <a:pt x="20925" y="11024"/>
                    <a:pt x="19822" y="6335"/>
                    <a:pt x="18135" y="2737"/>
                  </a:cubicBezTo>
                  <a:close/>
                </a:path>
              </a:pathLst>
            </a:custGeom>
            <a:solidFill>
              <a:srgbClr val="222A35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309" name="Group 14309"/>
          <p:cNvGrpSpPr/>
          <p:nvPr/>
        </p:nvGrpSpPr>
        <p:grpSpPr>
          <a:xfrm>
            <a:off x="4485528" y="3515916"/>
            <a:ext cx="5352408" cy="678260"/>
            <a:chOff x="0" y="0"/>
            <a:chExt cx="10704815" cy="1356518"/>
          </a:xfrm>
        </p:grpSpPr>
        <p:sp>
          <p:nvSpPr>
            <p:cNvPr id="14307" name="Shape 14307"/>
            <p:cNvSpPr/>
            <p:nvPr/>
          </p:nvSpPr>
          <p:spPr>
            <a:xfrm>
              <a:off x="0" y="0"/>
              <a:ext cx="10704816" cy="1356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600" extrusionOk="0">
                  <a:moveTo>
                    <a:pt x="19840" y="0"/>
                  </a:moveTo>
                  <a:lnTo>
                    <a:pt x="19840" y="2623"/>
                  </a:lnTo>
                  <a:lnTo>
                    <a:pt x="19354" y="2623"/>
                  </a:lnTo>
                  <a:lnTo>
                    <a:pt x="11725" y="2623"/>
                  </a:lnTo>
                  <a:cubicBezTo>
                    <a:pt x="11726" y="2641"/>
                    <a:pt x="11726" y="2661"/>
                    <a:pt x="11727" y="2679"/>
                  </a:cubicBezTo>
                  <a:lnTo>
                    <a:pt x="199" y="2679"/>
                  </a:lnTo>
                  <a:cubicBezTo>
                    <a:pt x="29" y="7337"/>
                    <a:pt x="-48" y="12863"/>
                    <a:pt x="31" y="19306"/>
                  </a:cubicBezTo>
                  <a:lnTo>
                    <a:pt x="11883" y="19306"/>
                  </a:lnTo>
                  <a:cubicBezTo>
                    <a:pt x="11883" y="19285"/>
                    <a:pt x="11883" y="19264"/>
                    <a:pt x="11884" y="19243"/>
                  </a:cubicBezTo>
                  <a:lnTo>
                    <a:pt x="19393" y="19243"/>
                  </a:lnTo>
                  <a:lnTo>
                    <a:pt x="19840" y="19243"/>
                  </a:lnTo>
                  <a:lnTo>
                    <a:pt x="19840" y="21600"/>
                  </a:lnTo>
                  <a:lnTo>
                    <a:pt x="20214" y="19243"/>
                  </a:lnTo>
                  <a:lnTo>
                    <a:pt x="21546" y="10838"/>
                  </a:lnTo>
                  <a:lnTo>
                    <a:pt x="21552" y="10800"/>
                  </a:lnTo>
                  <a:lnTo>
                    <a:pt x="21551" y="10794"/>
                  </a:lnTo>
                  <a:lnTo>
                    <a:pt x="20256" y="2623"/>
                  </a:lnTo>
                  <a:lnTo>
                    <a:pt x="1984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50800" dist="63500" dir="2700000" rotWithShape="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308" name="Shape 14308"/>
            <p:cNvSpPr/>
            <p:nvPr/>
          </p:nvSpPr>
          <p:spPr>
            <a:xfrm>
              <a:off x="6333" y="179756"/>
              <a:ext cx="5922687" cy="104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600" extrusionOk="0">
                  <a:moveTo>
                    <a:pt x="56" y="21600"/>
                  </a:moveTo>
                  <a:lnTo>
                    <a:pt x="21371" y="21600"/>
                  </a:lnTo>
                  <a:cubicBezTo>
                    <a:pt x="21514" y="14343"/>
                    <a:pt x="21464" y="6945"/>
                    <a:pt x="21103" y="0"/>
                  </a:cubicBezTo>
                  <a:lnTo>
                    <a:pt x="359" y="0"/>
                  </a:lnTo>
                  <a:cubicBezTo>
                    <a:pt x="52" y="6053"/>
                    <a:pt x="-86" y="13227"/>
                    <a:pt x="56" y="21600"/>
                  </a:cubicBezTo>
                  <a:close/>
                </a:path>
              </a:pathLst>
            </a:custGeom>
            <a:solidFill>
              <a:srgbClr val="222A35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312" name="Group 14312"/>
          <p:cNvGrpSpPr/>
          <p:nvPr/>
        </p:nvGrpSpPr>
        <p:grpSpPr>
          <a:xfrm>
            <a:off x="4514652" y="4204692"/>
            <a:ext cx="5098653" cy="678260"/>
            <a:chOff x="0" y="0"/>
            <a:chExt cx="10197306" cy="1356518"/>
          </a:xfrm>
        </p:grpSpPr>
        <p:sp>
          <p:nvSpPr>
            <p:cNvPr id="14310" name="Shape 14310"/>
            <p:cNvSpPr/>
            <p:nvPr/>
          </p:nvSpPr>
          <p:spPr>
            <a:xfrm>
              <a:off x="0" y="0"/>
              <a:ext cx="10197307" cy="1356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99" y="0"/>
                  </a:moveTo>
                  <a:lnTo>
                    <a:pt x="19799" y="2623"/>
                  </a:lnTo>
                  <a:lnTo>
                    <a:pt x="19287" y="2623"/>
                  </a:lnTo>
                  <a:lnTo>
                    <a:pt x="12260" y="2623"/>
                  </a:lnTo>
                  <a:cubicBezTo>
                    <a:pt x="12095" y="8688"/>
                    <a:pt x="11819" y="14435"/>
                    <a:pt x="11524" y="19243"/>
                  </a:cubicBezTo>
                  <a:cubicBezTo>
                    <a:pt x="11524" y="19243"/>
                    <a:pt x="19329" y="19243"/>
                    <a:pt x="19329" y="19243"/>
                  </a:cubicBezTo>
                  <a:lnTo>
                    <a:pt x="19799" y="19243"/>
                  </a:lnTo>
                  <a:lnTo>
                    <a:pt x="19799" y="21600"/>
                  </a:lnTo>
                  <a:lnTo>
                    <a:pt x="20193" y="19243"/>
                  </a:lnTo>
                  <a:lnTo>
                    <a:pt x="21594" y="10838"/>
                  </a:lnTo>
                  <a:lnTo>
                    <a:pt x="21600" y="10800"/>
                  </a:lnTo>
                  <a:lnTo>
                    <a:pt x="21599" y="10794"/>
                  </a:lnTo>
                  <a:lnTo>
                    <a:pt x="20236" y="2623"/>
                  </a:lnTo>
                  <a:lnTo>
                    <a:pt x="19799" y="0"/>
                  </a:lnTo>
                  <a:close/>
                  <a:moveTo>
                    <a:pt x="0" y="2591"/>
                  </a:moveTo>
                  <a:cubicBezTo>
                    <a:pt x="113" y="7116"/>
                    <a:pt x="303" y="12035"/>
                    <a:pt x="588" y="17379"/>
                  </a:cubicBezTo>
                  <a:cubicBezTo>
                    <a:pt x="617" y="17966"/>
                    <a:pt x="650" y="18582"/>
                    <a:pt x="686" y="19211"/>
                  </a:cubicBezTo>
                  <a:lnTo>
                    <a:pt x="11520" y="19211"/>
                  </a:lnTo>
                  <a:cubicBezTo>
                    <a:pt x="11815" y="14403"/>
                    <a:pt x="12092" y="8656"/>
                    <a:pt x="12257" y="2591"/>
                  </a:cubicBezTo>
                  <a:lnTo>
                    <a:pt x="0" y="2591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50800" dist="63500" dir="2700000" rotWithShape="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  <p:sp>
          <p:nvSpPr>
            <p:cNvPr id="14311" name="Shape 14311"/>
            <p:cNvSpPr/>
            <p:nvPr/>
          </p:nvSpPr>
          <p:spPr>
            <a:xfrm>
              <a:off x="6211" y="173934"/>
              <a:ext cx="5786615" cy="1043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8" y="19224"/>
                  </a:moveTo>
                  <a:cubicBezTo>
                    <a:pt x="1088" y="19987"/>
                    <a:pt x="1145" y="20782"/>
                    <a:pt x="1209" y="21600"/>
                  </a:cubicBezTo>
                  <a:lnTo>
                    <a:pt x="20302" y="21600"/>
                  </a:lnTo>
                  <a:cubicBezTo>
                    <a:pt x="20822" y="15352"/>
                    <a:pt x="21309" y="7882"/>
                    <a:pt x="21600" y="0"/>
                  </a:cubicBezTo>
                  <a:lnTo>
                    <a:pt x="0" y="0"/>
                  </a:lnTo>
                  <a:cubicBezTo>
                    <a:pt x="200" y="5881"/>
                    <a:pt x="534" y="12279"/>
                    <a:pt x="1038" y="19224"/>
                  </a:cubicBezTo>
                  <a:close/>
                </a:path>
              </a:pathLst>
            </a:custGeom>
            <a:solidFill>
              <a:srgbClr val="222A35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sp>
        <p:nvSpPr>
          <p:cNvPr id="14313" name="Shape 14313"/>
          <p:cNvSpPr/>
          <p:nvPr/>
        </p:nvSpPr>
        <p:spPr>
          <a:xfrm>
            <a:off x="7971119" y="2294687"/>
            <a:ext cx="1602648" cy="35773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 defTabSz="914400">
              <a:defRPr sz="2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935" dirty="0">
                <a:solidFill>
                  <a:schemeClr val="bg1"/>
                </a:solidFill>
              </a:rPr>
              <a:t>Lorem Ipsum is simply dummy text of the printing.</a:t>
            </a:r>
          </a:p>
        </p:txBody>
      </p:sp>
      <p:sp>
        <p:nvSpPr>
          <p:cNvPr id="14314" name="Shape 14314"/>
          <p:cNvSpPr/>
          <p:nvPr/>
        </p:nvSpPr>
        <p:spPr>
          <a:xfrm>
            <a:off x="5696153" y="3081067"/>
            <a:ext cx="640920" cy="33977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defTabSz="914400">
              <a:lnSpc>
                <a:spcPct val="80000"/>
              </a:lnSpc>
              <a:defRPr sz="4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 dirty="0">
                <a:solidFill>
                  <a:schemeClr val="bg1"/>
                </a:solidFill>
              </a:rPr>
              <a:t>21%</a:t>
            </a:r>
          </a:p>
        </p:txBody>
      </p:sp>
      <p:sp>
        <p:nvSpPr>
          <p:cNvPr id="14315" name="Shape 14315"/>
          <p:cNvSpPr/>
          <p:nvPr/>
        </p:nvSpPr>
        <p:spPr>
          <a:xfrm>
            <a:off x="5696153" y="3688655"/>
            <a:ext cx="640920" cy="33977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defTabSz="914400">
              <a:lnSpc>
                <a:spcPct val="80000"/>
              </a:lnSpc>
              <a:defRPr sz="4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/>
                </a:solidFill>
              </a:rPr>
              <a:t>21%</a:t>
            </a:r>
          </a:p>
        </p:txBody>
      </p:sp>
      <p:sp>
        <p:nvSpPr>
          <p:cNvPr id="14316" name="Shape 14316"/>
          <p:cNvSpPr/>
          <p:nvPr/>
        </p:nvSpPr>
        <p:spPr>
          <a:xfrm>
            <a:off x="5696153" y="4369115"/>
            <a:ext cx="640920" cy="33977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defTabSz="914400">
              <a:lnSpc>
                <a:spcPct val="80000"/>
              </a:lnSpc>
              <a:defRPr sz="4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/>
                </a:solidFill>
              </a:rPr>
              <a:t>21%</a:t>
            </a:r>
          </a:p>
        </p:txBody>
      </p:sp>
      <p:sp>
        <p:nvSpPr>
          <p:cNvPr id="14317" name="Shape 14317"/>
          <p:cNvSpPr/>
          <p:nvPr/>
        </p:nvSpPr>
        <p:spPr>
          <a:xfrm>
            <a:off x="5696153" y="5014037"/>
            <a:ext cx="640920" cy="33977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defTabSz="914400">
              <a:lnSpc>
                <a:spcPct val="80000"/>
              </a:lnSpc>
              <a:defRPr sz="4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5">
                <a:solidFill>
                  <a:schemeClr val="bg1"/>
                </a:solidFill>
              </a:rPr>
              <a:t>21%</a:t>
            </a:r>
          </a:p>
        </p:txBody>
      </p:sp>
      <p:sp>
        <p:nvSpPr>
          <p:cNvPr id="14318" name="Shape 14318"/>
          <p:cNvSpPr/>
          <p:nvPr/>
        </p:nvSpPr>
        <p:spPr>
          <a:xfrm>
            <a:off x="7737237" y="2987019"/>
            <a:ext cx="1602648" cy="35773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 defTabSz="914400">
              <a:defRPr sz="2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935">
                <a:solidFill>
                  <a:schemeClr val="bg1"/>
                </a:solidFill>
              </a:rPr>
              <a:t>Lorem Ipsum is simply dummy text of the printing.</a:t>
            </a:r>
          </a:p>
        </p:txBody>
      </p:sp>
      <p:sp>
        <p:nvSpPr>
          <p:cNvPr id="14319" name="Shape 14319"/>
          <p:cNvSpPr/>
          <p:nvPr/>
        </p:nvSpPr>
        <p:spPr>
          <a:xfrm>
            <a:off x="7545172" y="3676937"/>
            <a:ext cx="1602648" cy="35773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 defTabSz="914400">
              <a:defRPr sz="2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935">
                <a:solidFill>
                  <a:schemeClr val="bg1"/>
                </a:solidFill>
              </a:rPr>
              <a:t>Lorem Ipsum is simply dummy text of the printing.</a:t>
            </a:r>
          </a:p>
        </p:txBody>
      </p:sp>
      <p:sp>
        <p:nvSpPr>
          <p:cNvPr id="14320" name="Shape 14320"/>
          <p:cNvSpPr/>
          <p:nvPr/>
        </p:nvSpPr>
        <p:spPr>
          <a:xfrm>
            <a:off x="7360643" y="4358091"/>
            <a:ext cx="1602649" cy="35773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 defTabSz="914400">
              <a:defRPr sz="2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935">
                <a:solidFill>
                  <a:schemeClr val="bg1"/>
                </a:solidFill>
              </a:rPr>
              <a:t>Lorem Ipsum is simply dummy text of the printing.</a:t>
            </a:r>
          </a:p>
        </p:txBody>
      </p:sp>
      <p:sp>
        <p:nvSpPr>
          <p:cNvPr id="14321" name="Shape 14321"/>
          <p:cNvSpPr/>
          <p:nvPr/>
        </p:nvSpPr>
        <p:spPr>
          <a:xfrm>
            <a:off x="7130675" y="5048901"/>
            <a:ext cx="1602648" cy="35773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 defTabSz="914400">
              <a:defRPr sz="2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935">
                <a:solidFill>
                  <a:schemeClr val="bg1"/>
                </a:solidFill>
              </a:rPr>
              <a:t>Lorem Ipsum is simply dummy text of the printing.</a:t>
            </a:r>
          </a:p>
        </p:txBody>
      </p:sp>
      <p:grpSp>
        <p:nvGrpSpPr>
          <p:cNvPr id="14324" name="Group 14324"/>
          <p:cNvGrpSpPr/>
          <p:nvPr/>
        </p:nvGrpSpPr>
        <p:grpSpPr>
          <a:xfrm>
            <a:off x="10338095" y="2940525"/>
            <a:ext cx="447211" cy="447211"/>
            <a:chOff x="0" y="0"/>
            <a:chExt cx="894420" cy="894420"/>
          </a:xfrm>
        </p:grpSpPr>
        <p:sp>
          <p:nvSpPr>
            <p:cNvPr id="14322" name="Shape 14322"/>
            <p:cNvSpPr/>
            <p:nvPr/>
          </p:nvSpPr>
          <p:spPr>
            <a:xfrm>
              <a:off x="0" y="0"/>
              <a:ext cx="894420" cy="894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4323" name="Shape 14323"/>
            <p:cNvSpPr/>
            <p:nvPr/>
          </p:nvSpPr>
          <p:spPr>
            <a:xfrm>
              <a:off x="195848" y="200426"/>
              <a:ext cx="484869" cy="509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528" extrusionOk="0">
                  <a:moveTo>
                    <a:pt x="20397" y="24"/>
                  </a:moveTo>
                  <a:cubicBezTo>
                    <a:pt x="20049" y="-72"/>
                    <a:pt x="19682" y="135"/>
                    <a:pt x="19583" y="476"/>
                  </a:cubicBezTo>
                  <a:cubicBezTo>
                    <a:pt x="19579" y="494"/>
                    <a:pt x="19072" y="2204"/>
                    <a:pt x="17545" y="2940"/>
                  </a:cubicBezTo>
                  <a:cubicBezTo>
                    <a:pt x="16137" y="3619"/>
                    <a:pt x="15455" y="4433"/>
                    <a:pt x="15115" y="5110"/>
                  </a:cubicBezTo>
                  <a:cubicBezTo>
                    <a:pt x="13991" y="4299"/>
                    <a:pt x="12652" y="3845"/>
                    <a:pt x="11230" y="3845"/>
                  </a:cubicBezTo>
                  <a:cubicBezTo>
                    <a:pt x="9469" y="3845"/>
                    <a:pt x="7817" y="4515"/>
                    <a:pt x="6572" y="5736"/>
                  </a:cubicBezTo>
                  <a:lnTo>
                    <a:pt x="5866" y="6428"/>
                  </a:lnTo>
                  <a:cubicBezTo>
                    <a:pt x="5860" y="6431"/>
                    <a:pt x="5859" y="6412"/>
                    <a:pt x="5853" y="6415"/>
                  </a:cubicBezTo>
                  <a:cubicBezTo>
                    <a:pt x="5837" y="6421"/>
                    <a:pt x="5853" y="6447"/>
                    <a:pt x="5839" y="6455"/>
                  </a:cubicBezTo>
                  <a:lnTo>
                    <a:pt x="1928" y="10277"/>
                  </a:lnTo>
                  <a:cubicBezTo>
                    <a:pt x="-642" y="12796"/>
                    <a:pt x="-642" y="16905"/>
                    <a:pt x="1928" y="19424"/>
                  </a:cubicBezTo>
                  <a:lnTo>
                    <a:pt x="2145" y="19624"/>
                  </a:lnTo>
                  <a:cubicBezTo>
                    <a:pt x="3390" y="20846"/>
                    <a:pt x="5043" y="21528"/>
                    <a:pt x="6803" y="21528"/>
                  </a:cubicBezTo>
                  <a:cubicBezTo>
                    <a:pt x="8564" y="21528"/>
                    <a:pt x="10217" y="20846"/>
                    <a:pt x="11461" y="19624"/>
                  </a:cubicBezTo>
                  <a:lnTo>
                    <a:pt x="16106" y="15083"/>
                  </a:lnTo>
                  <a:cubicBezTo>
                    <a:pt x="18647" y="12593"/>
                    <a:pt x="18668" y="8569"/>
                    <a:pt x="16187" y="6042"/>
                  </a:cubicBezTo>
                  <a:cubicBezTo>
                    <a:pt x="16240" y="5698"/>
                    <a:pt x="16457" y="4906"/>
                    <a:pt x="18129" y="4098"/>
                  </a:cubicBezTo>
                  <a:cubicBezTo>
                    <a:pt x="20177" y="3111"/>
                    <a:pt x="20832" y="916"/>
                    <a:pt x="20859" y="823"/>
                  </a:cubicBezTo>
                  <a:cubicBezTo>
                    <a:pt x="20958" y="480"/>
                    <a:pt x="20747" y="121"/>
                    <a:pt x="20397" y="24"/>
                  </a:cubicBezTo>
                  <a:close/>
                  <a:moveTo>
                    <a:pt x="11230" y="5123"/>
                  </a:moveTo>
                  <a:cubicBezTo>
                    <a:pt x="12597" y="5123"/>
                    <a:pt x="13871" y="5655"/>
                    <a:pt x="14856" y="6575"/>
                  </a:cubicBezTo>
                  <a:cubicBezTo>
                    <a:pt x="14923" y="6759"/>
                    <a:pt x="15053" y="6883"/>
                    <a:pt x="15237" y="6948"/>
                  </a:cubicBezTo>
                  <a:cubicBezTo>
                    <a:pt x="17209" y="8970"/>
                    <a:pt x="17198" y="12175"/>
                    <a:pt x="15169" y="14165"/>
                  </a:cubicBezTo>
                  <a:lnTo>
                    <a:pt x="14558" y="14764"/>
                  </a:lnTo>
                  <a:cubicBezTo>
                    <a:pt x="9911" y="12381"/>
                    <a:pt x="7567" y="8943"/>
                    <a:pt x="6708" y="7414"/>
                  </a:cubicBezTo>
                  <a:lnTo>
                    <a:pt x="7496" y="6641"/>
                  </a:lnTo>
                  <a:cubicBezTo>
                    <a:pt x="8491" y="5665"/>
                    <a:pt x="9822" y="5123"/>
                    <a:pt x="11230" y="5123"/>
                  </a:cubicBezTo>
                  <a:close/>
                  <a:moveTo>
                    <a:pt x="6219" y="7893"/>
                  </a:moveTo>
                  <a:cubicBezTo>
                    <a:pt x="7182" y="9563"/>
                    <a:pt x="9554" y="12867"/>
                    <a:pt x="14082" y="15243"/>
                  </a:cubicBezTo>
                  <a:lnTo>
                    <a:pt x="10538" y="18718"/>
                  </a:lnTo>
                  <a:cubicBezTo>
                    <a:pt x="9542" y="19697"/>
                    <a:pt x="8212" y="20236"/>
                    <a:pt x="6803" y="20236"/>
                  </a:cubicBezTo>
                  <a:cubicBezTo>
                    <a:pt x="5394" y="20236"/>
                    <a:pt x="4078" y="19697"/>
                    <a:pt x="3082" y="18718"/>
                  </a:cubicBezTo>
                  <a:lnTo>
                    <a:pt x="2865" y="18505"/>
                  </a:lnTo>
                  <a:cubicBezTo>
                    <a:pt x="809" y="16489"/>
                    <a:pt x="809" y="13211"/>
                    <a:pt x="2865" y="11195"/>
                  </a:cubicBezTo>
                  <a:lnTo>
                    <a:pt x="6219" y="7893"/>
                  </a:lnTo>
                  <a:close/>
                  <a:moveTo>
                    <a:pt x="12127" y="9052"/>
                  </a:moveTo>
                  <a:lnTo>
                    <a:pt x="10972" y="10183"/>
                  </a:lnTo>
                  <a:cubicBezTo>
                    <a:pt x="10842" y="10309"/>
                    <a:pt x="10842" y="10523"/>
                    <a:pt x="10972" y="10649"/>
                  </a:cubicBezTo>
                  <a:cubicBezTo>
                    <a:pt x="11036" y="10712"/>
                    <a:pt x="11120" y="10743"/>
                    <a:pt x="11203" y="10743"/>
                  </a:cubicBezTo>
                  <a:cubicBezTo>
                    <a:pt x="11288" y="10743"/>
                    <a:pt x="11370" y="10712"/>
                    <a:pt x="11434" y="10649"/>
                  </a:cubicBezTo>
                  <a:lnTo>
                    <a:pt x="12589" y="9504"/>
                  </a:lnTo>
                  <a:cubicBezTo>
                    <a:pt x="12717" y="9378"/>
                    <a:pt x="12717" y="9178"/>
                    <a:pt x="12589" y="9052"/>
                  </a:cubicBezTo>
                  <a:cubicBezTo>
                    <a:pt x="12460" y="8926"/>
                    <a:pt x="12256" y="8926"/>
                    <a:pt x="12127" y="9052"/>
                  </a:cubicBezTo>
                  <a:close/>
                  <a:moveTo>
                    <a:pt x="4508" y="10330"/>
                  </a:moveTo>
                  <a:lnTo>
                    <a:pt x="3476" y="11342"/>
                  </a:lnTo>
                  <a:cubicBezTo>
                    <a:pt x="1576" y="13147"/>
                    <a:pt x="1227" y="15027"/>
                    <a:pt x="2471" y="16788"/>
                  </a:cubicBezTo>
                  <a:cubicBezTo>
                    <a:pt x="2535" y="16877"/>
                    <a:pt x="2639" y="16921"/>
                    <a:pt x="2743" y="16921"/>
                  </a:cubicBezTo>
                  <a:cubicBezTo>
                    <a:pt x="2807" y="16921"/>
                    <a:pt x="2876" y="16905"/>
                    <a:pt x="2933" y="16868"/>
                  </a:cubicBezTo>
                  <a:cubicBezTo>
                    <a:pt x="3082" y="16765"/>
                    <a:pt x="3116" y="16560"/>
                    <a:pt x="3014" y="16415"/>
                  </a:cubicBezTo>
                  <a:cubicBezTo>
                    <a:pt x="1963" y="14928"/>
                    <a:pt x="2272" y="13376"/>
                    <a:pt x="3938" y="11794"/>
                  </a:cubicBezTo>
                  <a:lnTo>
                    <a:pt x="4970" y="10783"/>
                  </a:lnTo>
                  <a:cubicBezTo>
                    <a:pt x="5098" y="10657"/>
                    <a:pt x="5098" y="10456"/>
                    <a:pt x="4970" y="10330"/>
                  </a:cubicBezTo>
                  <a:cubicBezTo>
                    <a:pt x="4842" y="10204"/>
                    <a:pt x="4638" y="10204"/>
                    <a:pt x="4508" y="10330"/>
                  </a:cubicBezTo>
                  <a:close/>
                  <a:moveTo>
                    <a:pt x="3136" y="17147"/>
                  </a:moveTo>
                  <a:cubicBezTo>
                    <a:pt x="3008" y="17273"/>
                    <a:pt x="3008" y="17474"/>
                    <a:pt x="3136" y="17600"/>
                  </a:cubicBezTo>
                  <a:lnTo>
                    <a:pt x="3299" y="17746"/>
                  </a:lnTo>
                  <a:cubicBezTo>
                    <a:pt x="3364" y="17809"/>
                    <a:pt x="3445" y="17840"/>
                    <a:pt x="3530" y="17840"/>
                  </a:cubicBezTo>
                  <a:cubicBezTo>
                    <a:pt x="3613" y="17840"/>
                    <a:pt x="3696" y="17809"/>
                    <a:pt x="3761" y="17746"/>
                  </a:cubicBezTo>
                  <a:cubicBezTo>
                    <a:pt x="3888" y="17621"/>
                    <a:pt x="3891" y="17420"/>
                    <a:pt x="3761" y="17294"/>
                  </a:cubicBezTo>
                  <a:lnTo>
                    <a:pt x="3612" y="17147"/>
                  </a:lnTo>
                  <a:cubicBezTo>
                    <a:pt x="3483" y="17021"/>
                    <a:pt x="3265" y="17021"/>
                    <a:pt x="3136" y="17147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327" name="Group 14327"/>
          <p:cNvGrpSpPr/>
          <p:nvPr/>
        </p:nvGrpSpPr>
        <p:grpSpPr>
          <a:xfrm>
            <a:off x="10553995" y="2249951"/>
            <a:ext cx="447211" cy="447211"/>
            <a:chOff x="0" y="0"/>
            <a:chExt cx="894419" cy="894419"/>
          </a:xfrm>
        </p:grpSpPr>
        <p:sp>
          <p:nvSpPr>
            <p:cNvPr id="14325" name="Shape 14325"/>
            <p:cNvSpPr/>
            <p:nvPr/>
          </p:nvSpPr>
          <p:spPr>
            <a:xfrm>
              <a:off x="0" y="0"/>
              <a:ext cx="894420" cy="894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4326" name="Shape 14326"/>
            <p:cNvSpPr/>
            <p:nvPr/>
          </p:nvSpPr>
          <p:spPr>
            <a:xfrm>
              <a:off x="186523" y="197662"/>
              <a:ext cx="509835" cy="509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439" extrusionOk="0">
                  <a:moveTo>
                    <a:pt x="19871" y="3239"/>
                  </a:moveTo>
                  <a:cubicBezTo>
                    <a:pt x="19605" y="3509"/>
                    <a:pt x="19665" y="4045"/>
                    <a:pt x="19768" y="4219"/>
                  </a:cubicBezTo>
                  <a:cubicBezTo>
                    <a:pt x="20391" y="5243"/>
                    <a:pt x="20273" y="6190"/>
                    <a:pt x="19345" y="7134"/>
                  </a:cubicBezTo>
                  <a:lnTo>
                    <a:pt x="18414" y="8090"/>
                  </a:lnTo>
                  <a:cubicBezTo>
                    <a:pt x="18000" y="8513"/>
                    <a:pt x="17049" y="7493"/>
                    <a:pt x="15850" y="6268"/>
                  </a:cubicBezTo>
                  <a:lnTo>
                    <a:pt x="14847" y="5243"/>
                  </a:lnTo>
                  <a:cubicBezTo>
                    <a:pt x="13648" y="4016"/>
                    <a:pt x="12614" y="3081"/>
                    <a:pt x="13064" y="2621"/>
                  </a:cubicBezTo>
                  <a:lnTo>
                    <a:pt x="14000" y="1666"/>
                  </a:lnTo>
                  <a:cubicBezTo>
                    <a:pt x="14915" y="730"/>
                    <a:pt x="15826" y="597"/>
                    <a:pt x="16825" y="1218"/>
                  </a:cubicBezTo>
                  <a:cubicBezTo>
                    <a:pt x="17001" y="1331"/>
                    <a:pt x="17546" y="1404"/>
                    <a:pt x="17810" y="1129"/>
                  </a:cubicBezTo>
                  <a:cubicBezTo>
                    <a:pt x="18076" y="859"/>
                    <a:pt x="18691" y="233"/>
                    <a:pt x="18691" y="233"/>
                  </a:cubicBezTo>
                  <a:cubicBezTo>
                    <a:pt x="19074" y="-161"/>
                    <a:pt x="19551" y="-16"/>
                    <a:pt x="19942" y="379"/>
                  </a:cubicBezTo>
                  <a:lnTo>
                    <a:pt x="20609" y="1065"/>
                  </a:lnTo>
                  <a:cubicBezTo>
                    <a:pt x="20991" y="1456"/>
                    <a:pt x="21137" y="1948"/>
                    <a:pt x="20750" y="2339"/>
                  </a:cubicBezTo>
                  <a:cubicBezTo>
                    <a:pt x="20750" y="2339"/>
                    <a:pt x="20135" y="2968"/>
                    <a:pt x="19871" y="3239"/>
                  </a:cubicBezTo>
                  <a:cubicBezTo>
                    <a:pt x="19871" y="3239"/>
                    <a:pt x="19871" y="3239"/>
                    <a:pt x="19871" y="3239"/>
                  </a:cubicBezTo>
                  <a:close/>
                  <a:moveTo>
                    <a:pt x="15218" y="12760"/>
                  </a:moveTo>
                  <a:lnTo>
                    <a:pt x="13025" y="10518"/>
                  </a:lnTo>
                  <a:cubicBezTo>
                    <a:pt x="12709" y="10195"/>
                    <a:pt x="12196" y="10195"/>
                    <a:pt x="11880" y="10518"/>
                  </a:cubicBezTo>
                  <a:cubicBezTo>
                    <a:pt x="11565" y="10840"/>
                    <a:pt x="11565" y="11365"/>
                    <a:pt x="11880" y="11688"/>
                  </a:cubicBezTo>
                  <a:lnTo>
                    <a:pt x="14137" y="13994"/>
                  </a:lnTo>
                  <a:lnTo>
                    <a:pt x="12854" y="15305"/>
                  </a:lnTo>
                  <a:lnTo>
                    <a:pt x="10597" y="12998"/>
                  </a:lnTo>
                  <a:cubicBezTo>
                    <a:pt x="10282" y="12671"/>
                    <a:pt x="9772" y="12671"/>
                    <a:pt x="9457" y="12998"/>
                  </a:cubicBezTo>
                  <a:cubicBezTo>
                    <a:pt x="9141" y="13321"/>
                    <a:pt x="9141" y="13841"/>
                    <a:pt x="9457" y="14163"/>
                  </a:cubicBezTo>
                  <a:lnTo>
                    <a:pt x="11715" y="16470"/>
                  </a:lnTo>
                  <a:lnTo>
                    <a:pt x="10432" y="17781"/>
                  </a:lnTo>
                  <a:lnTo>
                    <a:pt x="8175" y="15474"/>
                  </a:lnTo>
                  <a:cubicBezTo>
                    <a:pt x="7859" y="15152"/>
                    <a:pt x="7346" y="15152"/>
                    <a:pt x="7031" y="15474"/>
                  </a:cubicBezTo>
                  <a:cubicBezTo>
                    <a:pt x="6715" y="15797"/>
                    <a:pt x="6715" y="16317"/>
                    <a:pt x="7031" y="16640"/>
                  </a:cubicBezTo>
                  <a:lnTo>
                    <a:pt x="9280" y="18938"/>
                  </a:lnTo>
                  <a:cubicBezTo>
                    <a:pt x="8080" y="20047"/>
                    <a:pt x="6107" y="20023"/>
                    <a:pt x="4960" y="18845"/>
                  </a:cubicBezTo>
                  <a:lnTo>
                    <a:pt x="2528" y="16365"/>
                  </a:lnTo>
                  <a:cubicBezTo>
                    <a:pt x="1308" y="15119"/>
                    <a:pt x="1308" y="13087"/>
                    <a:pt x="2528" y="11840"/>
                  </a:cubicBezTo>
                  <a:lnTo>
                    <a:pt x="7922" y="6327"/>
                  </a:lnTo>
                  <a:cubicBezTo>
                    <a:pt x="8514" y="5722"/>
                    <a:pt x="9300" y="5392"/>
                    <a:pt x="10136" y="5392"/>
                  </a:cubicBezTo>
                  <a:cubicBezTo>
                    <a:pt x="10973" y="5392"/>
                    <a:pt x="11761" y="5722"/>
                    <a:pt x="12349" y="6327"/>
                  </a:cubicBezTo>
                  <a:lnTo>
                    <a:pt x="14780" y="8812"/>
                  </a:lnTo>
                  <a:cubicBezTo>
                    <a:pt x="15372" y="9417"/>
                    <a:pt x="15700" y="10220"/>
                    <a:pt x="15700" y="11074"/>
                  </a:cubicBezTo>
                  <a:cubicBezTo>
                    <a:pt x="15700" y="11683"/>
                    <a:pt x="15526" y="12260"/>
                    <a:pt x="15218" y="12760"/>
                  </a:cubicBezTo>
                  <a:cubicBezTo>
                    <a:pt x="15218" y="12760"/>
                    <a:pt x="15218" y="12760"/>
                    <a:pt x="15218" y="12760"/>
                  </a:cubicBezTo>
                  <a:close/>
                  <a:moveTo>
                    <a:pt x="13494" y="5162"/>
                  </a:moveTo>
                  <a:cubicBezTo>
                    <a:pt x="12597" y="4242"/>
                    <a:pt x="11406" y="3738"/>
                    <a:pt x="10136" y="3738"/>
                  </a:cubicBezTo>
                  <a:cubicBezTo>
                    <a:pt x="8869" y="3738"/>
                    <a:pt x="7677" y="4242"/>
                    <a:pt x="6779" y="5162"/>
                  </a:cubicBezTo>
                  <a:lnTo>
                    <a:pt x="1388" y="10671"/>
                  </a:lnTo>
                  <a:cubicBezTo>
                    <a:pt x="-463" y="12562"/>
                    <a:pt x="-463" y="15644"/>
                    <a:pt x="1388" y="17535"/>
                  </a:cubicBezTo>
                  <a:lnTo>
                    <a:pt x="3814" y="20015"/>
                  </a:lnTo>
                  <a:cubicBezTo>
                    <a:pt x="4714" y="20931"/>
                    <a:pt x="5906" y="21439"/>
                    <a:pt x="7173" y="21439"/>
                  </a:cubicBezTo>
                  <a:cubicBezTo>
                    <a:pt x="8439" y="21439"/>
                    <a:pt x="9635" y="20935"/>
                    <a:pt x="10530" y="20019"/>
                  </a:cubicBezTo>
                  <a:lnTo>
                    <a:pt x="15925" y="14507"/>
                  </a:lnTo>
                  <a:cubicBezTo>
                    <a:pt x="16820" y="13586"/>
                    <a:pt x="17313" y="12369"/>
                    <a:pt x="17313" y="11074"/>
                  </a:cubicBezTo>
                  <a:cubicBezTo>
                    <a:pt x="17313" y="9780"/>
                    <a:pt x="16820" y="8562"/>
                    <a:pt x="15925" y="7642"/>
                  </a:cubicBezTo>
                  <a:cubicBezTo>
                    <a:pt x="15925" y="7642"/>
                    <a:pt x="13494" y="5162"/>
                    <a:pt x="13494" y="516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330" name="Group 14330"/>
          <p:cNvGrpSpPr/>
          <p:nvPr/>
        </p:nvGrpSpPr>
        <p:grpSpPr>
          <a:xfrm>
            <a:off x="9626895" y="5012252"/>
            <a:ext cx="447211" cy="447211"/>
            <a:chOff x="0" y="0"/>
            <a:chExt cx="894419" cy="894419"/>
          </a:xfrm>
        </p:grpSpPr>
        <p:sp>
          <p:nvSpPr>
            <p:cNvPr id="14328" name="Shape 14328"/>
            <p:cNvSpPr/>
            <p:nvPr/>
          </p:nvSpPr>
          <p:spPr>
            <a:xfrm>
              <a:off x="0" y="0"/>
              <a:ext cx="894420" cy="894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4329" name="Shape 14329"/>
            <p:cNvSpPr/>
            <p:nvPr/>
          </p:nvSpPr>
          <p:spPr>
            <a:xfrm>
              <a:off x="183770" y="222242"/>
              <a:ext cx="514234" cy="449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37" y="14192"/>
                  </a:moveTo>
                  <a:lnTo>
                    <a:pt x="21600" y="15428"/>
                  </a:lnTo>
                  <a:lnTo>
                    <a:pt x="10800" y="21600"/>
                  </a:lnTo>
                  <a:lnTo>
                    <a:pt x="0" y="15428"/>
                  </a:lnTo>
                  <a:lnTo>
                    <a:pt x="2163" y="14192"/>
                  </a:lnTo>
                  <a:lnTo>
                    <a:pt x="10800" y="19128"/>
                  </a:lnTo>
                  <a:cubicBezTo>
                    <a:pt x="10800" y="19128"/>
                    <a:pt x="19437" y="14192"/>
                    <a:pt x="19437" y="14192"/>
                  </a:cubicBezTo>
                  <a:close/>
                  <a:moveTo>
                    <a:pt x="19437" y="9564"/>
                  </a:moveTo>
                  <a:lnTo>
                    <a:pt x="21600" y="10800"/>
                  </a:lnTo>
                  <a:lnTo>
                    <a:pt x="10800" y="16972"/>
                  </a:lnTo>
                  <a:lnTo>
                    <a:pt x="0" y="10800"/>
                  </a:lnTo>
                  <a:lnTo>
                    <a:pt x="2163" y="9564"/>
                  </a:lnTo>
                  <a:lnTo>
                    <a:pt x="10800" y="14499"/>
                  </a:lnTo>
                  <a:cubicBezTo>
                    <a:pt x="10800" y="14499"/>
                    <a:pt x="19437" y="9564"/>
                    <a:pt x="19437" y="9564"/>
                  </a:cubicBezTo>
                  <a:close/>
                  <a:moveTo>
                    <a:pt x="10800" y="2048"/>
                  </a:moveTo>
                  <a:lnTo>
                    <a:pt x="18016" y="6171"/>
                  </a:lnTo>
                  <a:lnTo>
                    <a:pt x="10800" y="10294"/>
                  </a:lnTo>
                  <a:lnTo>
                    <a:pt x="3585" y="6171"/>
                  </a:lnTo>
                  <a:cubicBezTo>
                    <a:pt x="3585" y="6171"/>
                    <a:pt x="10800" y="2048"/>
                    <a:pt x="10800" y="2048"/>
                  </a:cubicBezTo>
                  <a:close/>
                  <a:moveTo>
                    <a:pt x="21600" y="6171"/>
                  </a:moveTo>
                  <a:lnTo>
                    <a:pt x="10800" y="0"/>
                  </a:lnTo>
                  <a:lnTo>
                    <a:pt x="0" y="6171"/>
                  </a:lnTo>
                  <a:lnTo>
                    <a:pt x="10800" y="12343"/>
                  </a:lnTo>
                  <a:cubicBezTo>
                    <a:pt x="10800" y="12343"/>
                    <a:pt x="21600" y="6171"/>
                    <a:pt x="21600" y="6171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333" name="Group 14333"/>
          <p:cNvGrpSpPr/>
          <p:nvPr/>
        </p:nvGrpSpPr>
        <p:grpSpPr>
          <a:xfrm>
            <a:off x="10109495" y="3631101"/>
            <a:ext cx="447211" cy="447211"/>
            <a:chOff x="0" y="0"/>
            <a:chExt cx="894419" cy="894419"/>
          </a:xfrm>
        </p:grpSpPr>
        <p:sp>
          <p:nvSpPr>
            <p:cNvPr id="14331" name="Shape 14331"/>
            <p:cNvSpPr/>
            <p:nvPr/>
          </p:nvSpPr>
          <p:spPr>
            <a:xfrm>
              <a:off x="0" y="0"/>
              <a:ext cx="894420" cy="894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4332" name="Shape 14332"/>
            <p:cNvSpPr/>
            <p:nvPr/>
          </p:nvSpPr>
          <p:spPr>
            <a:xfrm>
              <a:off x="181337" y="196679"/>
              <a:ext cx="514979" cy="509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1488" extrusionOk="0">
                  <a:moveTo>
                    <a:pt x="8461" y="16"/>
                  </a:moveTo>
                  <a:cubicBezTo>
                    <a:pt x="8070" y="-63"/>
                    <a:pt x="7693" y="163"/>
                    <a:pt x="7557" y="550"/>
                  </a:cubicBezTo>
                  <a:lnTo>
                    <a:pt x="3016" y="12452"/>
                  </a:lnTo>
                  <a:lnTo>
                    <a:pt x="4522" y="13030"/>
                  </a:lnTo>
                  <a:lnTo>
                    <a:pt x="8827" y="1707"/>
                  </a:lnTo>
                  <a:lnTo>
                    <a:pt x="19160" y="4443"/>
                  </a:lnTo>
                  <a:cubicBezTo>
                    <a:pt x="18514" y="6511"/>
                    <a:pt x="16971" y="10815"/>
                    <a:pt x="15500" y="14832"/>
                  </a:cubicBezTo>
                  <a:cubicBezTo>
                    <a:pt x="14216" y="18338"/>
                    <a:pt x="13483" y="19548"/>
                    <a:pt x="12078" y="19793"/>
                  </a:cubicBezTo>
                  <a:cubicBezTo>
                    <a:pt x="9207" y="20203"/>
                    <a:pt x="9258" y="16412"/>
                    <a:pt x="9258" y="16412"/>
                  </a:cubicBezTo>
                  <a:lnTo>
                    <a:pt x="88" y="12585"/>
                  </a:lnTo>
                  <a:cubicBezTo>
                    <a:pt x="-563" y="16850"/>
                    <a:pt x="2607" y="17880"/>
                    <a:pt x="2607" y="17880"/>
                  </a:cubicBezTo>
                  <a:lnTo>
                    <a:pt x="9323" y="21017"/>
                  </a:lnTo>
                  <a:cubicBezTo>
                    <a:pt x="9323" y="21018"/>
                    <a:pt x="10380" y="21537"/>
                    <a:pt x="11518" y="21484"/>
                  </a:cubicBezTo>
                  <a:cubicBezTo>
                    <a:pt x="14587" y="21409"/>
                    <a:pt x="15656" y="19123"/>
                    <a:pt x="17007" y="15433"/>
                  </a:cubicBezTo>
                  <a:cubicBezTo>
                    <a:pt x="18960" y="10100"/>
                    <a:pt x="20948" y="4106"/>
                    <a:pt x="20968" y="4043"/>
                  </a:cubicBezTo>
                  <a:cubicBezTo>
                    <a:pt x="21037" y="3817"/>
                    <a:pt x="20999" y="3579"/>
                    <a:pt x="20882" y="3375"/>
                  </a:cubicBezTo>
                  <a:cubicBezTo>
                    <a:pt x="20764" y="3172"/>
                    <a:pt x="20567" y="3021"/>
                    <a:pt x="20343" y="2975"/>
                  </a:cubicBezTo>
                  <a:lnTo>
                    <a:pt x="8461" y="16"/>
                  </a:lnTo>
                  <a:close/>
                  <a:moveTo>
                    <a:pt x="9861" y="4999"/>
                  </a:moveTo>
                  <a:cubicBezTo>
                    <a:pt x="9367" y="4999"/>
                    <a:pt x="8957" y="5394"/>
                    <a:pt x="8957" y="5889"/>
                  </a:cubicBezTo>
                  <a:cubicBezTo>
                    <a:pt x="8957" y="6385"/>
                    <a:pt x="9367" y="6779"/>
                    <a:pt x="9861" y="6779"/>
                  </a:cubicBezTo>
                  <a:cubicBezTo>
                    <a:pt x="10353" y="6779"/>
                    <a:pt x="10743" y="6385"/>
                    <a:pt x="10743" y="5889"/>
                  </a:cubicBezTo>
                  <a:cubicBezTo>
                    <a:pt x="10743" y="5394"/>
                    <a:pt x="10353" y="4999"/>
                    <a:pt x="9861" y="4999"/>
                  </a:cubicBezTo>
                  <a:close/>
                  <a:moveTo>
                    <a:pt x="12056" y="5733"/>
                  </a:moveTo>
                  <a:cubicBezTo>
                    <a:pt x="11633" y="5612"/>
                    <a:pt x="11184" y="5869"/>
                    <a:pt x="11066" y="6312"/>
                  </a:cubicBezTo>
                  <a:cubicBezTo>
                    <a:pt x="10949" y="6755"/>
                    <a:pt x="11195" y="7214"/>
                    <a:pt x="11626" y="7335"/>
                  </a:cubicBezTo>
                  <a:cubicBezTo>
                    <a:pt x="11626" y="7335"/>
                    <a:pt x="15113" y="8447"/>
                    <a:pt x="15113" y="8447"/>
                  </a:cubicBezTo>
                  <a:cubicBezTo>
                    <a:pt x="15182" y="8467"/>
                    <a:pt x="15256" y="8470"/>
                    <a:pt x="15328" y="8470"/>
                  </a:cubicBezTo>
                  <a:cubicBezTo>
                    <a:pt x="15681" y="8470"/>
                    <a:pt x="16003" y="8238"/>
                    <a:pt x="16103" y="7869"/>
                  </a:cubicBezTo>
                  <a:cubicBezTo>
                    <a:pt x="16221" y="7425"/>
                    <a:pt x="15972" y="6967"/>
                    <a:pt x="15543" y="6846"/>
                  </a:cubicBezTo>
                  <a:lnTo>
                    <a:pt x="12056" y="5733"/>
                  </a:lnTo>
                  <a:close/>
                  <a:moveTo>
                    <a:pt x="8483" y="7847"/>
                  </a:moveTo>
                  <a:cubicBezTo>
                    <a:pt x="7990" y="7847"/>
                    <a:pt x="7579" y="8242"/>
                    <a:pt x="7579" y="8737"/>
                  </a:cubicBezTo>
                  <a:cubicBezTo>
                    <a:pt x="7579" y="9231"/>
                    <a:pt x="7990" y="9627"/>
                    <a:pt x="8483" y="9627"/>
                  </a:cubicBezTo>
                  <a:cubicBezTo>
                    <a:pt x="8977" y="9627"/>
                    <a:pt x="9366" y="9231"/>
                    <a:pt x="9366" y="8737"/>
                  </a:cubicBezTo>
                  <a:cubicBezTo>
                    <a:pt x="9366" y="8242"/>
                    <a:pt x="8977" y="7847"/>
                    <a:pt x="8483" y="7847"/>
                  </a:cubicBezTo>
                  <a:close/>
                  <a:moveTo>
                    <a:pt x="10722" y="9293"/>
                  </a:moveTo>
                  <a:cubicBezTo>
                    <a:pt x="10299" y="9148"/>
                    <a:pt x="9831" y="9392"/>
                    <a:pt x="9688" y="9827"/>
                  </a:cubicBezTo>
                  <a:cubicBezTo>
                    <a:pt x="9549" y="10264"/>
                    <a:pt x="9783" y="10726"/>
                    <a:pt x="10205" y="10872"/>
                  </a:cubicBezTo>
                  <a:lnTo>
                    <a:pt x="13671" y="12163"/>
                  </a:lnTo>
                  <a:cubicBezTo>
                    <a:pt x="13753" y="12192"/>
                    <a:pt x="13846" y="12207"/>
                    <a:pt x="13929" y="12207"/>
                  </a:cubicBezTo>
                  <a:cubicBezTo>
                    <a:pt x="14268" y="12209"/>
                    <a:pt x="14592" y="11978"/>
                    <a:pt x="14704" y="11629"/>
                  </a:cubicBezTo>
                  <a:cubicBezTo>
                    <a:pt x="14844" y="11193"/>
                    <a:pt x="14610" y="10728"/>
                    <a:pt x="14187" y="10583"/>
                  </a:cubicBezTo>
                  <a:lnTo>
                    <a:pt x="10722" y="9293"/>
                  </a:lnTo>
                  <a:close/>
                  <a:moveTo>
                    <a:pt x="7105" y="11406"/>
                  </a:moveTo>
                  <a:cubicBezTo>
                    <a:pt x="6612" y="11406"/>
                    <a:pt x="6201" y="11800"/>
                    <a:pt x="6201" y="12296"/>
                  </a:cubicBezTo>
                  <a:cubicBezTo>
                    <a:pt x="6201" y="12791"/>
                    <a:pt x="6612" y="13186"/>
                    <a:pt x="7105" y="13186"/>
                  </a:cubicBezTo>
                  <a:cubicBezTo>
                    <a:pt x="7598" y="13186"/>
                    <a:pt x="7988" y="12791"/>
                    <a:pt x="7988" y="12296"/>
                  </a:cubicBezTo>
                  <a:cubicBezTo>
                    <a:pt x="7988" y="11800"/>
                    <a:pt x="7598" y="11406"/>
                    <a:pt x="7105" y="11406"/>
                  </a:cubicBezTo>
                  <a:close/>
                  <a:moveTo>
                    <a:pt x="9323" y="12163"/>
                  </a:moveTo>
                  <a:cubicBezTo>
                    <a:pt x="8900" y="12016"/>
                    <a:pt x="8450" y="12236"/>
                    <a:pt x="8311" y="12674"/>
                  </a:cubicBezTo>
                  <a:cubicBezTo>
                    <a:pt x="8172" y="13109"/>
                    <a:pt x="8406" y="13577"/>
                    <a:pt x="8827" y="13720"/>
                  </a:cubicBezTo>
                  <a:lnTo>
                    <a:pt x="12315" y="15010"/>
                  </a:lnTo>
                  <a:cubicBezTo>
                    <a:pt x="12398" y="15040"/>
                    <a:pt x="12467" y="15055"/>
                    <a:pt x="12551" y="15055"/>
                  </a:cubicBezTo>
                  <a:cubicBezTo>
                    <a:pt x="12889" y="15055"/>
                    <a:pt x="13216" y="14825"/>
                    <a:pt x="13326" y="14476"/>
                  </a:cubicBezTo>
                  <a:cubicBezTo>
                    <a:pt x="13465" y="14039"/>
                    <a:pt x="13232" y="13573"/>
                    <a:pt x="12810" y="13431"/>
                  </a:cubicBezTo>
                  <a:cubicBezTo>
                    <a:pt x="12810" y="13431"/>
                    <a:pt x="9323" y="12163"/>
                    <a:pt x="9323" y="12163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336" name="Group 14336"/>
          <p:cNvGrpSpPr/>
          <p:nvPr/>
        </p:nvGrpSpPr>
        <p:grpSpPr>
          <a:xfrm>
            <a:off x="9855495" y="4321677"/>
            <a:ext cx="447211" cy="447211"/>
            <a:chOff x="0" y="0"/>
            <a:chExt cx="894419" cy="894419"/>
          </a:xfrm>
        </p:grpSpPr>
        <p:sp>
          <p:nvSpPr>
            <p:cNvPr id="14334" name="Shape 14334"/>
            <p:cNvSpPr/>
            <p:nvPr/>
          </p:nvSpPr>
          <p:spPr>
            <a:xfrm>
              <a:off x="0" y="0"/>
              <a:ext cx="894420" cy="894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  <p:sp>
          <p:nvSpPr>
            <p:cNvPr id="14335" name="Shape 14335"/>
            <p:cNvSpPr/>
            <p:nvPr/>
          </p:nvSpPr>
          <p:spPr>
            <a:xfrm>
              <a:off x="289838" y="167437"/>
              <a:ext cx="350469" cy="509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83" y="15035"/>
                  </a:moveTo>
                  <a:lnTo>
                    <a:pt x="11783" y="13500"/>
                  </a:lnTo>
                  <a:cubicBezTo>
                    <a:pt x="11783" y="13127"/>
                    <a:pt x="11341" y="12823"/>
                    <a:pt x="10799" y="12823"/>
                  </a:cubicBezTo>
                  <a:cubicBezTo>
                    <a:pt x="10259" y="12823"/>
                    <a:pt x="9817" y="13127"/>
                    <a:pt x="9817" y="13500"/>
                  </a:cubicBezTo>
                  <a:lnTo>
                    <a:pt x="9817" y="15035"/>
                  </a:lnTo>
                  <a:cubicBezTo>
                    <a:pt x="9233" y="15269"/>
                    <a:pt x="8834" y="15701"/>
                    <a:pt x="8834" y="16198"/>
                  </a:cubicBezTo>
                  <a:cubicBezTo>
                    <a:pt x="8834" y="16943"/>
                    <a:pt x="9716" y="17549"/>
                    <a:pt x="10799" y="17549"/>
                  </a:cubicBezTo>
                  <a:cubicBezTo>
                    <a:pt x="11883" y="17549"/>
                    <a:pt x="12761" y="16943"/>
                    <a:pt x="12761" y="16198"/>
                  </a:cubicBezTo>
                  <a:cubicBezTo>
                    <a:pt x="12761" y="15701"/>
                    <a:pt x="12368" y="15269"/>
                    <a:pt x="11783" y="15035"/>
                  </a:cubicBezTo>
                  <a:cubicBezTo>
                    <a:pt x="11783" y="15035"/>
                    <a:pt x="11783" y="15035"/>
                    <a:pt x="11783" y="15035"/>
                  </a:cubicBezTo>
                  <a:close/>
                  <a:moveTo>
                    <a:pt x="19636" y="19573"/>
                  </a:moveTo>
                  <a:cubicBezTo>
                    <a:pt x="19636" y="19945"/>
                    <a:pt x="19195" y="20248"/>
                    <a:pt x="18652" y="20248"/>
                  </a:cubicBezTo>
                  <a:lnTo>
                    <a:pt x="2943" y="20248"/>
                  </a:lnTo>
                  <a:cubicBezTo>
                    <a:pt x="2405" y="20248"/>
                    <a:pt x="1964" y="19945"/>
                    <a:pt x="1964" y="19573"/>
                  </a:cubicBezTo>
                  <a:lnTo>
                    <a:pt x="1964" y="11475"/>
                  </a:lnTo>
                  <a:cubicBezTo>
                    <a:pt x="1964" y="11104"/>
                    <a:pt x="2405" y="10801"/>
                    <a:pt x="2943" y="10801"/>
                  </a:cubicBezTo>
                  <a:lnTo>
                    <a:pt x="18652" y="10801"/>
                  </a:lnTo>
                  <a:cubicBezTo>
                    <a:pt x="19195" y="10801"/>
                    <a:pt x="19636" y="11104"/>
                    <a:pt x="19636" y="11475"/>
                  </a:cubicBezTo>
                  <a:cubicBezTo>
                    <a:pt x="19636" y="11475"/>
                    <a:pt x="19636" y="19573"/>
                    <a:pt x="19636" y="19573"/>
                  </a:cubicBezTo>
                  <a:close/>
                  <a:moveTo>
                    <a:pt x="4908" y="5398"/>
                  </a:moveTo>
                  <a:cubicBezTo>
                    <a:pt x="4908" y="3168"/>
                    <a:pt x="7550" y="1352"/>
                    <a:pt x="10799" y="1352"/>
                  </a:cubicBezTo>
                  <a:cubicBezTo>
                    <a:pt x="14045" y="1352"/>
                    <a:pt x="16690" y="3168"/>
                    <a:pt x="16690" y="5398"/>
                  </a:cubicBezTo>
                  <a:lnTo>
                    <a:pt x="16690" y="9449"/>
                  </a:lnTo>
                  <a:lnTo>
                    <a:pt x="4908" y="9449"/>
                  </a:lnTo>
                  <a:cubicBezTo>
                    <a:pt x="4908" y="9449"/>
                    <a:pt x="4908" y="5398"/>
                    <a:pt x="4908" y="5398"/>
                  </a:cubicBezTo>
                  <a:close/>
                  <a:moveTo>
                    <a:pt x="18652" y="9449"/>
                  </a:moveTo>
                  <a:lnTo>
                    <a:pt x="18652" y="5398"/>
                  </a:lnTo>
                  <a:cubicBezTo>
                    <a:pt x="18652" y="2423"/>
                    <a:pt x="15128" y="0"/>
                    <a:pt x="10799" y="0"/>
                  </a:cubicBezTo>
                  <a:cubicBezTo>
                    <a:pt x="6466" y="0"/>
                    <a:pt x="2943" y="2423"/>
                    <a:pt x="2943" y="5398"/>
                  </a:cubicBezTo>
                  <a:lnTo>
                    <a:pt x="2943" y="9449"/>
                  </a:lnTo>
                  <a:cubicBezTo>
                    <a:pt x="1323" y="9449"/>
                    <a:pt x="0" y="10358"/>
                    <a:pt x="0" y="11475"/>
                  </a:cubicBezTo>
                  <a:lnTo>
                    <a:pt x="0" y="19573"/>
                  </a:lnTo>
                  <a:cubicBezTo>
                    <a:pt x="0" y="20690"/>
                    <a:pt x="1323" y="21600"/>
                    <a:pt x="2943" y="21600"/>
                  </a:cubicBezTo>
                  <a:lnTo>
                    <a:pt x="18652" y="21600"/>
                  </a:lnTo>
                  <a:cubicBezTo>
                    <a:pt x="20277" y="21600"/>
                    <a:pt x="21600" y="20690"/>
                    <a:pt x="21600" y="19573"/>
                  </a:cubicBezTo>
                  <a:lnTo>
                    <a:pt x="21600" y="11475"/>
                  </a:lnTo>
                  <a:cubicBezTo>
                    <a:pt x="21600" y="10358"/>
                    <a:pt x="20277" y="9449"/>
                    <a:pt x="18652" y="9449"/>
                  </a:cubicBezTo>
                  <a:cubicBezTo>
                    <a:pt x="18652" y="9449"/>
                    <a:pt x="18652" y="9449"/>
                    <a:pt x="18652" y="944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7145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/>
            </a:p>
          </p:txBody>
        </p:sp>
      </p:grpSp>
      <p:grpSp>
        <p:nvGrpSpPr>
          <p:cNvPr id="14342" name="Group 14342"/>
          <p:cNvGrpSpPr/>
          <p:nvPr/>
        </p:nvGrpSpPr>
        <p:grpSpPr>
          <a:xfrm>
            <a:off x="4471047" y="392255"/>
            <a:ext cx="3393440" cy="706264"/>
            <a:chOff x="962223" y="243650"/>
            <a:chExt cx="6786878" cy="1412524"/>
          </a:xfrm>
        </p:grpSpPr>
        <p:sp>
          <p:nvSpPr>
            <p:cNvPr id="14337" name="Shape 14337"/>
            <p:cNvSpPr/>
            <p:nvPr/>
          </p:nvSpPr>
          <p:spPr>
            <a:xfrm>
              <a:off x="962223" y="243650"/>
              <a:ext cx="6786878" cy="9626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67733" tIns="67733" rIns="67733" bIns="67733" numCol="1" anchor="ctr">
              <a:spAutoFit/>
            </a:bodyPr>
            <a:lstStyle/>
            <a:p>
              <a:pPr defTabSz="394970">
                <a:spcBef>
                  <a:spcPts val="225"/>
                </a:spcBef>
                <a:defRPr sz="1800"/>
              </a:pPr>
              <a:r>
                <a:rPr lang="en-US" sz="3465" baseline="9000" dirty="0" smtClean="0">
                  <a:solidFill>
                    <a:srgbClr val="A6AAA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Apple Arrow </a:t>
              </a:r>
              <a:r>
                <a:rPr lang="en-US" sz="3465" baseline="9000" dirty="0" smtClean="0">
                  <a:solidFill>
                    <a:schemeClr val="accent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Process  </a:t>
              </a:r>
              <a:endParaRPr lang="en-US" sz="3465" baseline="9000" dirty="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4340" name="Group 14340"/>
            <p:cNvGrpSpPr/>
            <p:nvPr/>
          </p:nvGrpSpPr>
          <p:grpSpPr>
            <a:xfrm>
              <a:off x="2307131" y="1592672"/>
              <a:ext cx="3810001" cy="63502"/>
              <a:chOff x="0" y="-287040"/>
              <a:chExt cx="3810000" cy="63501"/>
            </a:xfrm>
          </p:grpSpPr>
          <p:sp>
            <p:nvSpPr>
              <p:cNvPr id="14338" name="Shape 14338"/>
              <p:cNvSpPr/>
              <p:nvPr/>
            </p:nvSpPr>
            <p:spPr>
              <a:xfrm>
                <a:off x="0" y="-287040"/>
                <a:ext cx="3810000" cy="63501"/>
              </a:xfrm>
              <a:prstGeom prst="rect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  <p:sp>
            <p:nvSpPr>
              <p:cNvPr id="14339" name="Shape 14339"/>
              <p:cNvSpPr/>
              <p:nvPr/>
            </p:nvSpPr>
            <p:spPr>
              <a:xfrm>
                <a:off x="1269999" y="-287040"/>
                <a:ext cx="1269999" cy="635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</a:defRPr>
                </a:pPr>
                <a:endParaRPr sz="4265"/>
              </a:p>
            </p:txBody>
          </p:sp>
        </p:grpSp>
        <p:sp>
          <p:nvSpPr>
            <p:cNvPr id="14341" name="Shape 14341"/>
            <p:cNvSpPr/>
            <p:nvPr/>
          </p:nvSpPr>
          <p:spPr>
            <a:xfrm>
              <a:off x="1181826" y="1066381"/>
              <a:ext cx="6153641" cy="398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50000"/>
                </a:lnSpc>
                <a:spcBef>
                  <a:spcPts val="2000"/>
                </a:spcBef>
                <a:defRPr sz="2800">
                  <a:solidFill>
                    <a:srgbClr val="A6AAA9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065" dirty="0">
                  <a:solidFill>
                    <a:schemeClr val="bg1">
                      <a:lumMod val="50000"/>
                    </a:schemeClr>
                  </a:solidFill>
                </a:rPr>
                <a:t>This is Example For a Subtitle here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499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" fill="hold"/>
                                        <p:tgtEl>
                                          <p:spTgt spid="14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" fill="hold"/>
                                        <p:tgtEl>
                                          <p:spTgt spid="14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499"/>
                                        <p:tgtEl>
                                          <p:spTgt spid="1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99"/>
                                        <p:tgtEl>
                                          <p:spTgt spid="1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1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80" fill="hold"/>
                                        <p:tgtEl>
                                          <p:spTgt spid="14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" fill="hold"/>
                                        <p:tgtEl>
                                          <p:spTgt spid="14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499"/>
                                        <p:tgtEl>
                                          <p:spTgt spid="1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1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1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80" fill="hold"/>
                                        <p:tgtEl>
                                          <p:spTgt spid="14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" fill="hold"/>
                                        <p:tgtEl>
                                          <p:spTgt spid="14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1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499"/>
                                        <p:tgtEl>
                                          <p:spTgt spid="1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9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499"/>
                                        <p:tgtEl>
                                          <p:spTgt spid="1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1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80" fill="hold"/>
                                        <p:tgtEl>
                                          <p:spTgt spid="14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" fill="hold"/>
                                        <p:tgtEl>
                                          <p:spTgt spid="14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1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 fill="hold"/>
                                        <p:tgtEl>
                                          <p:spTgt spid="1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99" fill="hold"/>
                                        <p:tgtEl>
                                          <p:spTgt spid="14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99" fill="hold"/>
                                        <p:tgtEl>
                                          <p:spTgt spid="14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1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 fill="hold"/>
                                        <p:tgtEl>
                                          <p:spTgt spid="1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80" fill="hold"/>
                                        <p:tgtEl>
                                          <p:spTgt spid="1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" fill="hold"/>
                                        <p:tgtEl>
                                          <p:spTgt spid="14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9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 fill="hold"/>
                                        <p:tgtEl>
                                          <p:spTgt spid="1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499"/>
                                        <p:tgtEl>
                                          <p:spTgt spid="1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9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499"/>
                                        <p:tgtEl>
                                          <p:spTgt spid="1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" presetClass="entr" presetSubtype="1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 fill="hold"/>
                                        <p:tgtEl>
                                          <p:spTgt spid="1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80" fill="hold"/>
                                        <p:tgtEl>
                                          <p:spTgt spid="14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" fill="hold"/>
                                        <p:tgtEl>
                                          <p:spTgt spid="14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1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 fill="hold"/>
                                        <p:tgtEl>
                                          <p:spTgt spid="1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499" fill="hold"/>
                                        <p:tgtEl>
                                          <p:spTgt spid="1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99" fill="hold"/>
                                        <p:tgtEl>
                                          <p:spTgt spid="1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" presetClass="entr" presetSubtype="1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 fill="hold"/>
                                        <p:tgtEl>
                                          <p:spTgt spid="1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80" fill="hold"/>
                                        <p:tgtEl>
                                          <p:spTgt spid="1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" fill="hold"/>
                                        <p:tgtEl>
                                          <p:spTgt spid="1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9" presetClass="entr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 fill="hold"/>
                                        <p:tgtEl>
                                          <p:spTgt spid="1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499"/>
                                        <p:tgtEl>
                                          <p:spTgt spid="1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2" presetClass="entr" presetSubtype="1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 fill="hold"/>
                                        <p:tgtEl>
                                          <p:spTgt spid="1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80" fill="hold"/>
                                        <p:tgtEl>
                                          <p:spTgt spid="14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" fill="hold"/>
                                        <p:tgtEl>
                                          <p:spTgt spid="14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2" presetClass="entr" presetSubtype="1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 fill="hold"/>
                                        <p:tgtEl>
                                          <p:spTgt spid="1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99" fill="hold"/>
                                        <p:tgtEl>
                                          <p:spTgt spid="14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99" fill="hold"/>
                                        <p:tgtEl>
                                          <p:spTgt spid="14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0"/>
                            </p:stCondLst>
                            <p:childTnLst>
                              <p:par>
                                <p:cTn id="96" presetID="9" presetClass="entr" presetSubtype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 fill="hold"/>
                                        <p:tgtEl>
                                          <p:spTgt spid="1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499"/>
                                        <p:tgtEl>
                                          <p:spTgt spid="1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0" presetID="22" presetClass="entr" presetSubtype="1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 fill="hold"/>
                                        <p:tgtEl>
                                          <p:spTgt spid="1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499"/>
                                        <p:tgtEl>
                                          <p:spTgt spid="1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4" presetID="2" presetClass="entr" presetSubtype="8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 fill="hold"/>
                                        <p:tgtEl>
                                          <p:spTgt spid="1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499" fill="hold"/>
                                        <p:tgtEl>
                                          <p:spTgt spid="1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99" fill="hold"/>
                                        <p:tgtEl>
                                          <p:spTgt spid="1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9" presetID="2" presetClass="entr" presetSubtype="8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 fill="hold"/>
                                        <p:tgtEl>
                                          <p:spTgt spid="1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499" fill="hold"/>
                                        <p:tgtEl>
                                          <p:spTgt spid="14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99" fill="hold"/>
                                        <p:tgtEl>
                                          <p:spTgt spid="14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4" presetID="2" presetClass="entr" presetSubtype="1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 fill="hold"/>
                                        <p:tgtEl>
                                          <p:spTgt spid="1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80" fill="hold"/>
                                        <p:tgtEl>
                                          <p:spTgt spid="14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80" fill="hold"/>
                                        <p:tgtEl>
                                          <p:spTgt spid="14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9" presetID="9" presetClass="entr" presetSubtype="0" fill="hold" grpId="2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 fill="hold"/>
                                        <p:tgtEl>
                                          <p:spTgt spid="1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499"/>
                                        <p:tgtEl>
                                          <p:spTgt spid="1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3" presetID="2" presetClass="entr" presetSubtype="1" fill="hold" grpId="2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 fill="hold"/>
                                        <p:tgtEl>
                                          <p:spTgt spid="1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80" fill="hold"/>
                                        <p:tgtEl>
                                          <p:spTgt spid="14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80" fill="hold"/>
                                        <p:tgtEl>
                                          <p:spTgt spid="14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87" grpId="22" bldLvl="0" animBg="1" advAuto="0"/>
      <p:bldP spid="14290" grpId="23" bldLvl="0" animBg="1" advAuto="0"/>
      <p:bldP spid="14293" grpId="24" bldLvl="0" animBg="1" advAuto="0"/>
      <p:bldP spid="14294" grpId="16" bldLvl="0" animBg="1" advAuto="0"/>
      <p:bldP spid="14295" grpId="6" bldLvl="0" animBg="1" advAuto="0"/>
      <p:bldP spid="14296" grpId="11" bldLvl="0" animBg="1" advAuto="0"/>
      <p:bldP spid="14297" grpId="20" bldLvl="0" animBg="1" advAuto="0"/>
      <p:bldP spid="14300" grpId="25" bldLvl="0" animBg="1" advAuto="0"/>
      <p:bldP spid="14303" grpId="2" bldLvl="0" animBg="1" advAuto="0"/>
      <p:bldP spid="14306" grpId="17" bldLvl="0" animBg="1" advAuto="0"/>
      <p:bldP spid="14309" grpId="12" bldLvl="0" animBg="1" advAuto="0"/>
      <p:bldP spid="14312" grpId="7" bldLvl="0" animBg="1" advAuto="0"/>
      <p:bldP spid="14313" grpId="26" animBg="1" advAuto="0"/>
      <p:bldP spid="14314" grpId="18" animBg="1" advAuto="0"/>
      <p:bldP spid="14315" grpId="13" animBg="1" advAuto="0"/>
      <p:bldP spid="14316" grpId="8" animBg="1" advAuto="0"/>
      <p:bldP spid="14317" grpId="3" animBg="1" advAuto="0"/>
      <p:bldP spid="14318" grpId="21" animBg="1" advAuto="0"/>
      <p:bldP spid="14319" grpId="14" animBg="1" advAuto="0"/>
      <p:bldP spid="14320" grpId="9" animBg="1" advAuto="0"/>
      <p:bldP spid="14321" grpId="4" animBg="1" advAuto="0"/>
      <p:bldP spid="14324" grpId="19" bldLvl="0" animBg="1" advAuto="0"/>
      <p:bldP spid="14327" grpId="27" bldLvl="0" animBg="1" advAuto="0"/>
      <p:bldP spid="14330" grpId="5" bldLvl="0" animBg="1" advAuto="0"/>
      <p:bldP spid="14333" grpId="15" bldLvl="0" animBg="1" advAuto="0"/>
      <p:bldP spid="14336" grpId="10" bldLvl="0" animBg="1" advAuto="0"/>
      <p:bldP spid="14342" grpId="1" bldLvl="0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箭头和树杈彩色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3426</Words>
  <Application>Microsoft Office PowerPoint</Application>
  <PresentationFormat>宽屏</PresentationFormat>
  <Paragraphs>633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FontAwesome</vt:lpstr>
      <vt:lpstr>Gill Sans</vt:lpstr>
      <vt:lpstr>Open Sans Condensed Light</vt:lpstr>
      <vt:lpstr>Roboto Bold</vt:lpstr>
      <vt:lpstr>Roboto Condensed</vt:lpstr>
      <vt:lpstr>Roboto Light</vt:lpstr>
      <vt:lpstr>Roboto Medium</vt:lpstr>
      <vt:lpstr>Roboto Regular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</vt:lpstr>
      <vt:lpstr>Office 主题​​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箭头和树杈彩色</dc:title>
  <dc:creator>Administrator</dc:creator>
  <cp:lastModifiedBy>Windows 用户</cp:lastModifiedBy>
  <cp:revision>7</cp:revision>
  <dcterms:created xsi:type="dcterms:W3CDTF">2017-05-12T03:22:00Z</dcterms:created>
  <dcterms:modified xsi:type="dcterms:W3CDTF">2018-01-21T04:09:59Z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